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3"/>
  </p:notesMasterIdLst>
  <p:sldIdLst>
    <p:sldId id="293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6" r:id="rId26"/>
    <p:sldId id="288" r:id="rId27"/>
    <p:sldId id="289" r:id="rId28"/>
    <p:sldId id="290" r:id="rId29"/>
    <p:sldId id="296" r:id="rId30"/>
    <p:sldId id="292" r:id="rId31"/>
    <p:sldId id="295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Zilla Slab" panose="020B0604020202020204" charset="0"/>
      <p:regular r:id="rId40"/>
      <p:bold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/1FuNU2lDVE6WiL3uFdKEBwFW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CDF17-2C06-8C62-17F0-C48F702E99FD}" v="930" dt="2023-01-26T18:15:04.712"/>
    <p1510:client id="{863DAC6C-2A1D-CDC6-9CB1-149666C12EC3}" v="103" dt="2023-01-30T19:22:45.745"/>
    <p1510:client id="{D5871D40-9B42-8736-9D8B-859DF5708976}" v="55" dt="2023-01-27T14:33:32.040"/>
    <p1510:client id="{F7302885-AE36-F8CB-F279-EACB53FCC8FF}" v="807" dt="2023-01-27T09:53:3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0"/>
    <p:restoredTop sz="72535"/>
  </p:normalViewPr>
  <p:slideViewPr>
    <p:cSldViewPr snapToGrid="0">
      <p:cViewPr varScale="1">
        <p:scale>
          <a:sx n="87" d="100"/>
          <a:sy n="87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San Roman Sobrino" userId="2bd0c135-4a33-4ef6-87b7-17e555aa77b7" providerId="ADAL" clId="{21A655C8-6F65-6F4E-8711-A5C8B0C8205D}"/>
    <pc:docChg chg="undo redo custSel addSld delSld modSld sldOrd addMainMaster delMainMaster modMainMaster">
      <pc:chgData name="Beatriz San Roman Sobrino" userId="2bd0c135-4a33-4ef6-87b7-17e555aa77b7" providerId="ADAL" clId="{21A655C8-6F65-6F4E-8711-A5C8B0C8205D}" dt="2022-11-26T23:45:37.935" v="363" actId="403"/>
      <pc:docMkLst>
        <pc:docMk/>
      </pc:docMkLst>
      <pc:sldChg chg="delSp del mod">
        <pc:chgData name="Beatriz San Roman Sobrino" userId="2bd0c135-4a33-4ef6-87b7-17e555aa77b7" providerId="ADAL" clId="{21A655C8-6F65-6F4E-8711-A5C8B0C8205D}" dt="2022-11-26T22:34:20.322" v="219" actId="2696"/>
        <pc:sldMkLst>
          <pc:docMk/>
          <pc:sldMk cId="0" sldId="256"/>
        </pc:sldMkLst>
        <pc:picChg chg="del">
          <ac:chgData name="Beatriz San Roman Sobrino" userId="2bd0c135-4a33-4ef6-87b7-17e555aa77b7" providerId="ADAL" clId="{21A655C8-6F65-6F4E-8711-A5C8B0C8205D}" dt="2022-11-26T22:07:41.452" v="11" actId="478"/>
          <ac:picMkLst>
            <pc:docMk/>
            <pc:sldMk cId="0" sldId="256"/>
            <ac:picMk id="89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07:42.647" v="12" actId="478"/>
          <ac:picMkLst>
            <pc:docMk/>
            <pc:sldMk cId="0" sldId="256"/>
            <ac:picMk id="90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23:02.471" v="139" actId="27636"/>
        <pc:sldMkLst>
          <pc:docMk/>
          <pc:sldMk cId="0" sldId="257"/>
        </pc:sldMkLst>
        <pc:spChg chg="add del mod ord">
          <ac:chgData name="Beatriz San Roman Sobrino" userId="2bd0c135-4a33-4ef6-87b7-17e555aa77b7" providerId="ADAL" clId="{21A655C8-6F65-6F4E-8711-A5C8B0C8205D}" dt="2022-11-26T22:13:37.220" v="61" actId="700"/>
          <ac:spMkLst>
            <pc:docMk/>
            <pc:sldMk cId="0" sldId="257"/>
            <ac:spMk id="2" creationId="{64E61339-DFD8-5146-FB11-0714D5DA052F}"/>
          </ac:spMkLst>
        </pc:spChg>
        <pc:spChg chg="add del mod ord">
          <ac:chgData name="Beatriz San Roman Sobrino" userId="2bd0c135-4a33-4ef6-87b7-17e555aa77b7" providerId="ADAL" clId="{21A655C8-6F65-6F4E-8711-A5C8B0C8205D}" dt="2022-11-26T22:13:48.327" v="64" actId="700"/>
          <ac:spMkLst>
            <pc:docMk/>
            <pc:sldMk cId="0" sldId="257"/>
            <ac:spMk id="3" creationId="{216E54C4-6397-9613-6D44-1696F71EEDEE}"/>
          </ac:spMkLst>
        </pc:spChg>
        <pc:spChg chg="mod ord">
          <ac:chgData name="Beatriz San Roman Sobrino" userId="2bd0c135-4a33-4ef6-87b7-17e555aa77b7" providerId="ADAL" clId="{21A655C8-6F65-6F4E-8711-A5C8B0C8205D}" dt="2022-11-26T22:23:02.459" v="138" actId="700"/>
          <ac:spMkLst>
            <pc:docMk/>
            <pc:sldMk cId="0" sldId="257"/>
            <ac:spMk id="95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3:02.471" v="139" actId="27636"/>
          <ac:spMkLst>
            <pc:docMk/>
            <pc:sldMk cId="0" sldId="257"/>
            <ac:spMk id="96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16:46.397" v="73" actId="478"/>
          <ac:picMkLst>
            <pc:docMk/>
            <pc:sldMk cId="0" sldId="257"/>
            <ac:picMk id="97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16:48.355" v="74" actId="478"/>
          <ac:picMkLst>
            <pc:docMk/>
            <pc:sldMk cId="0" sldId="257"/>
            <ac:picMk id="98" creationId="{00000000-0000-0000-0000-000000000000}"/>
          </ac:picMkLst>
        </pc:picChg>
      </pc:sldChg>
      <pc:sldChg chg="delSp modSp del mod modClrScheme chgLayout">
        <pc:chgData name="Beatriz San Roman Sobrino" userId="2bd0c135-4a33-4ef6-87b7-17e555aa77b7" providerId="ADAL" clId="{21A655C8-6F65-6F4E-8711-A5C8B0C8205D}" dt="2022-11-26T22:28:22.039" v="149" actId="2696"/>
        <pc:sldMkLst>
          <pc:docMk/>
          <pc:sldMk cId="0" sldId="258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58"/>
            <ac:spMk id="103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58"/>
            <ac:spMk id="104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23:40.997" v="141" actId="478"/>
          <ac:picMkLst>
            <pc:docMk/>
            <pc:sldMk cId="0" sldId="258"/>
            <ac:picMk id="105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3:42.241" v="142" actId="478"/>
          <ac:picMkLst>
            <pc:docMk/>
            <pc:sldMk cId="0" sldId="258"/>
            <ac:picMk id="106" creationId="{00000000-0000-0000-0000-000000000000}"/>
          </ac:picMkLst>
        </pc:picChg>
      </pc:sldChg>
      <pc:sldChg chg="addSp delSp modSp mod setBg modClrScheme chgLayout">
        <pc:chgData name="Beatriz San Roman Sobrino" userId="2bd0c135-4a33-4ef6-87b7-17e555aa77b7" providerId="ADAL" clId="{21A655C8-6F65-6F4E-8711-A5C8B0C8205D}" dt="2022-11-26T22:24:44.718" v="148" actId="26606"/>
        <pc:sldMkLst>
          <pc:docMk/>
          <pc:sldMk cId="0" sldId="259"/>
        </pc:sldMkLst>
        <pc:spChg chg="add del mod ord">
          <ac:chgData name="Beatriz San Roman Sobrino" userId="2bd0c135-4a33-4ef6-87b7-17e555aa77b7" providerId="ADAL" clId="{21A655C8-6F65-6F4E-8711-A5C8B0C8205D}" dt="2022-11-26T22:24:14.904" v="145" actId="478"/>
          <ac:spMkLst>
            <pc:docMk/>
            <pc:sldMk cId="0" sldId="259"/>
            <ac:spMk id="2" creationId="{D8B0B9F3-6ABE-97F6-23D0-EC93F6EA571E}"/>
          </ac:spMkLst>
        </pc:spChg>
        <pc:spChg chg="add del mod ord">
          <ac:chgData name="Beatriz San Roman Sobrino" userId="2bd0c135-4a33-4ef6-87b7-17e555aa77b7" providerId="ADAL" clId="{21A655C8-6F65-6F4E-8711-A5C8B0C8205D}" dt="2022-11-26T22:24:23.785" v="147" actId="478"/>
          <ac:spMkLst>
            <pc:docMk/>
            <pc:sldMk cId="0" sldId="259"/>
            <ac:spMk id="3" creationId="{7FA7519B-6F18-B708-9647-B5D89B542FC0}"/>
          </ac:spMkLst>
        </pc:spChg>
        <pc:spChg chg="add">
          <ac:chgData name="Beatriz San Roman Sobrino" userId="2bd0c135-4a33-4ef6-87b7-17e555aa77b7" providerId="ADAL" clId="{21A655C8-6F65-6F4E-8711-A5C8B0C8205D}" dt="2022-11-26T22:24:44.718" v="148" actId="26606"/>
          <ac:spMkLst>
            <pc:docMk/>
            <pc:sldMk cId="0" sldId="259"/>
            <ac:spMk id="118" creationId="{B670DBD5-770C-4383-9F54-5B86E86BD5BB}"/>
          </ac:spMkLst>
        </pc:spChg>
        <pc:picChg chg="del">
          <ac:chgData name="Beatriz San Roman Sobrino" userId="2bd0c135-4a33-4ef6-87b7-17e555aa77b7" providerId="ADAL" clId="{21A655C8-6F65-6F4E-8711-A5C8B0C8205D}" dt="2022-11-26T22:23:46.695" v="143" actId="478"/>
          <ac:picMkLst>
            <pc:docMk/>
            <pc:sldMk cId="0" sldId="259"/>
            <ac:picMk id="111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3:48.214" v="144" actId="478"/>
          <ac:picMkLst>
            <pc:docMk/>
            <pc:sldMk cId="0" sldId="259"/>
            <ac:picMk id="112" creationId="{00000000-0000-0000-0000-000000000000}"/>
          </ac:picMkLst>
        </pc:picChg>
        <pc:picChg chg="mod">
          <ac:chgData name="Beatriz San Roman Sobrino" userId="2bd0c135-4a33-4ef6-87b7-17e555aa77b7" providerId="ADAL" clId="{21A655C8-6F65-6F4E-8711-A5C8B0C8205D}" dt="2022-11-26T22:24:44.718" v="148" actId="26606"/>
          <ac:picMkLst>
            <pc:docMk/>
            <pc:sldMk cId="0" sldId="259"/>
            <ac:picMk id="113" creationId="{00000000-0000-0000-0000-000000000000}"/>
          </ac:picMkLst>
        </pc:picChg>
      </pc:sldChg>
      <pc:sldChg chg="delSp modSp mod modClrScheme chgLayout">
        <pc:chgData name="Beatriz San Roman Sobrino" userId="2bd0c135-4a33-4ef6-87b7-17e555aa77b7" providerId="ADAL" clId="{21A655C8-6F65-6F4E-8711-A5C8B0C8205D}" dt="2022-11-26T22:29:17.710" v="151" actId="478"/>
        <pc:sldMkLst>
          <pc:docMk/>
          <pc:sldMk cId="0" sldId="260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0"/>
            <ac:spMk id="118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0"/>
            <ac:spMk id="119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29:16.591" v="150" actId="478"/>
          <ac:picMkLst>
            <pc:docMk/>
            <pc:sldMk cId="0" sldId="260"/>
            <ac:picMk id="120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17.710" v="151" actId="478"/>
          <ac:picMkLst>
            <pc:docMk/>
            <pc:sldMk cId="0" sldId="260"/>
            <ac:picMk id="121" creationId="{00000000-0000-0000-0000-000000000000}"/>
          </ac:picMkLst>
        </pc:picChg>
      </pc:sldChg>
      <pc:sldChg chg="delSp modSp mod modClrScheme chgLayout">
        <pc:chgData name="Beatriz San Roman Sobrino" userId="2bd0c135-4a33-4ef6-87b7-17e555aa77b7" providerId="ADAL" clId="{21A655C8-6F65-6F4E-8711-A5C8B0C8205D}" dt="2022-11-26T22:29:21.142" v="153" actId="478"/>
        <pc:sldMkLst>
          <pc:docMk/>
          <pc:sldMk cId="0" sldId="261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1"/>
            <ac:spMk id="126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1"/>
            <ac:spMk id="127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29:21.142" v="153" actId="478"/>
          <ac:picMkLst>
            <pc:docMk/>
            <pc:sldMk cId="0" sldId="261"/>
            <ac:picMk id="128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20.007" v="152" actId="478"/>
          <ac:picMkLst>
            <pc:docMk/>
            <pc:sldMk cId="0" sldId="261"/>
            <ac:picMk id="129" creationId="{00000000-0000-0000-0000-000000000000}"/>
          </ac:picMkLst>
        </pc:picChg>
      </pc:sldChg>
      <pc:sldChg chg="delSp modSp mod modClrScheme chgLayout modNotes">
        <pc:chgData name="Beatriz San Roman Sobrino" userId="2bd0c135-4a33-4ef6-87b7-17e555aa77b7" providerId="ADAL" clId="{21A655C8-6F65-6F4E-8711-A5C8B0C8205D}" dt="2022-11-26T22:38:38.813" v="225"/>
        <pc:sldMkLst>
          <pc:docMk/>
          <pc:sldMk cId="0" sldId="262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2"/>
            <ac:spMk id="135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2"/>
            <ac:spMk id="136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29:28.269" v="155" actId="478"/>
          <ac:picMkLst>
            <pc:docMk/>
            <pc:sldMk cId="0" sldId="262"/>
            <ac:picMk id="137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27.044" v="154" actId="478"/>
          <ac:picMkLst>
            <pc:docMk/>
            <pc:sldMk cId="0" sldId="262"/>
            <ac:picMk id="138" creationId="{00000000-0000-0000-0000-000000000000}"/>
          </ac:picMkLst>
        </pc:picChg>
      </pc:sldChg>
      <pc:sldChg chg="modSp del mod modClrScheme chgLayout">
        <pc:chgData name="Beatriz San Roman Sobrino" userId="2bd0c135-4a33-4ef6-87b7-17e555aa77b7" providerId="ADAL" clId="{21A655C8-6F65-6F4E-8711-A5C8B0C8205D}" dt="2022-11-26T22:23:23.423" v="140" actId="2696"/>
        <pc:sldMkLst>
          <pc:docMk/>
          <pc:sldMk cId="0" sldId="263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3"/>
            <ac:spMk id="144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3"/>
            <ac:spMk id="145" creationId="{00000000-0000-0000-0000-000000000000}"/>
          </ac:spMkLst>
        </pc:spChg>
      </pc:sldChg>
      <pc:sldChg chg="addSp delSp modSp mod modClrScheme chgLayout modNotes">
        <pc:chgData name="Beatriz San Roman Sobrino" userId="2bd0c135-4a33-4ef6-87b7-17e555aa77b7" providerId="ADAL" clId="{21A655C8-6F65-6F4E-8711-A5C8B0C8205D}" dt="2022-11-26T22:38:38.813" v="225"/>
        <pc:sldMkLst>
          <pc:docMk/>
          <pc:sldMk cId="0" sldId="264"/>
        </pc:sldMkLst>
        <pc:spChg chg="add 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4"/>
            <ac:spMk id="2" creationId="{B678D108-00E7-36C2-40D3-02A690FA9A05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4"/>
            <ac:spMk id="151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29:32.604" v="156" actId="478"/>
          <ac:picMkLst>
            <pc:docMk/>
            <pc:sldMk cId="0" sldId="264"/>
            <ac:picMk id="153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33.929" v="157" actId="478"/>
          <ac:picMkLst>
            <pc:docMk/>
            <pc:sldMk cId="0" sldId="264"/>
            <ac:picMk id="154" creationId="{00000000-0000-0000-0000-000000000000}"/>
          </ac:picMkLst>
        </pc:picChg>
      </pc:sldChg>
      <pc:sldChg chg="delSp modSp mod modClrScheme chgLayout">
        <pc:chgData name="Beatriz San Roman Sobrino" userId="2bd0c135-4a33-4ef6-87b7-17e555aa77b7" providerId="ADAL" clId="{21A655C8-6F65-6F4E-8711-A5C8B0C8205D}" dt="2022-11-26T22:29:44.077" v="159" actId="478"/>
        <pc:sldMkLst>
          <pc:docMk/>
          <pc:sldMk cId="0" sldId="265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5"/>
            <ac:spMk id="159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5"/>
            <ac:spMk id="160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29:42.920" v="158" actId="478"/>
          <ac:picMkLst>
            <pc:docMk/>
            <pc:sldMk cId="0" sldId="265"/>
            <ac:picMk id="161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44.077" v="159" actId="478"/>
          <ac:picMkLst>
            <pc:docMk/>
            <pc:sldMk cId="0" sldId="265"/>
            <ac:picMk id="162" creationId="{00000000-0000-0000-0000-000000000000}"/>
          </ac:picMkLst>
        </pc:picChg>
      </pc:sldChg>
      <pc:sldChg chg="addSp delSp modSp mod setBg modClrScheme chgLayout modNotes">
        <pc:chgData name="Beatriz San Roman Sobrino" userId="2bd0c135-4a33-4ef6-87b7-17e555aa77b7" providerId="ADAL" clId="{21A655C8-6F65-6F4E-8711-A5C8B0C8205D}" dt="2022-11-26T22:39:57.606" v="234" actId="1036"/>
        <pc:sldMkLst>
          <pc:docMk/>
          <pc:sldMk cId="0" sldId="266"/>
        </pc:sldMkLst>
        <pc:spChg chg="add del mod ord">
          <ac:chgData name="Beatriz San Roman Sobrino" userId="2bd0c135-4a33-4ef6-87b7-17e555aa77b7" providerId="ADAL" clId="{21A655C8-6F65-6F4E-8711-A5C8B0C8205D}" dt="2022-11-26T22:39:30.074" v="229" actId="478"/>
          <ac:spMkLst>
            <pc:docMk/>
            <pc:sldMk cId="0" sldId="266"/>
            <ac:spMk id="2" creationId="{B3DF19CD-D06C-5B77-7314-008DEC6F2B98}"/>
          </ac:spMkLst>
        </pc:spChg>
        <pc:spChg chg="add del mod ord">
          <ac:chgData name="Beatriz San Roman Sobrino" userId="2bd0c135-4a33-4ef6-87b7-17e555aa77b7" providerId="ADAL" clId="{21A655C8-6F65-6F4E-8711-A5C8B0C8205D}" dt="2022-11-26T22:39:27.337" v="228" actId="478"/>
          <ac:spMkLst>
            <pc:docMk/>
            <pc:sldMk cId="0" sldId="266"/>
            <ac:spMk id="3" creationId="{29B960BC-7C1B-16ED-EB71-644DAB5F8854}"/>
          </ac:spMkLst>
        </pc:spChg>
        <pc:spChg chg="add del">
          <ac:chgData name="Beatriz San Roman Sobrino" userId="2bd0c135-4a33-4ef6-87b7-17e555aa77b7" providerId="ADAL" clId="{21A655C8-6F65-6F4E-8711-A5C8B0C8205D}" dt="2022-11-26T22:39:16.212" v="227" actId="26606"/>
          <ac:spMkLst>
            <pc:docMk/>
            <pc:sldMk cId="0" sldId="266"/>
            <ac:spMk id="173" creationId="{B775CD93-9DF2-48CB-9F57-1BCA9A46C7FA}"/>
          </ac:spMkLst>
        </pc:spChg>
        <pc:spChg chg="add del">
          <ac:chgData name="Beatriz San Roman Sobrino" userId="2bd0c135-4a33-4ef6-87b7-17e555aa77b7" providerId="ADAL" clId="{21A655C8-6F65-6F4E-8711-A5C8B0C8205D}" dt="2022-11-26T22:39:16.212" v="227" actId="26606"/>
          <ac:spMkLst>
            <pc:docMk/>
            <pc:sldMk cId="0" sldId="266"/>
            <ac:spMk id="175" creationId="{E186B68C-84BC-4A6E-99D1-EE87483C1349}"/>
          </ac:spMkLst>
        </pc:spChg>
        <pc:spChg chg="add del">
          <ac:chgData name="Beatriz San Roman Sobrino" userId="2bd0c135-4a33-4ef6-87b7-17e555aa77b7" providerId="ADAL" clId="{21A655C8-6F65-6F4E-8711-A5C8B0C8205D}" dt="2022-11-26T22:39:16.212" v="227" actId="26606"/>
          <ac:spMkLst>
            <pc:docMk/>
            <pc:sldMk cId="0" sldId="266"/>
            <ac:spMk id="177" creationId="{6166C6D1-23AC-49C4-BA07-238E4E9F8CEB}"/>
          </ac:spMkLst>
        </pc:spChg>
        <pc:spChg chg="add del">
          <ac:chgData name="Beatriz San Roman Sobrino" userId="2bd0c135-4a33-4ef6-87b7-17e555aa77b7" providerId="ADAL" clId="{21A655C8-6F65-6F4E-8711-A5C8B0C8205D}" dt="2022-11-26T22:39:16.212" v="227" actId="26606"/>
          <ac:spMkLst>
            <pc:docMk/>
            <pc:sldMk cId="0" sldId="266"/>
            <ac:spMk id="179" creationId="{33A87B69-D1B1-4DA7-B224-F220FC5235E6}"/>
          </ac:spMkLst>
        </pc:spChg>
        <pc:spChg chg="add del">
          <ac:chgData name="Beatriz San Roman Sobrino" userId="2bd0c135-4a33-4ef6-87b7-17e555aa77b7" providerId="ADAL" clId="{21A655C8-6F65-6F4E-8711-A5C8B0C8205D}" dt="2022-11-26T22:39:16.212" v="227" actId="26606"/>
          <ac:spMkLst>
            <pc:docMk/>
            <pc:sldMk cId="0" sldId="266"/>
            <ac:spMk id="181" creationId="{1C091803-41C2-48E0-9228-5148460C7479}"/>
          </ac:spMkLst>
        </pc:spChg>
        <pc:picChg chg="mod ord">
          <ac:chgData name="Beatriz San Roman Sobrino" userId="2bd0c135-4a33-4ef6-87b7-17e555aa77b7" providerId="ADAL" clId="{21A655C8-6F65-6F4E-8711-A5C8B0C8205D}" dt="2022-11-26T22:39:57.606" v="234" actId="1036"/>
          <ac:picMkLst>
            <pc:docMk/>
            <pc:sldMk cId="0" sldId="266"/>
            <ac:picMk id="168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52.867" v="161" actId="478"/>
          <ac:picMkLst>
            <pc:docMk/>
            <pc:sldMk cId="0" sldId="266"/>
            <ac:picMk id="169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50.923" v="160" actId="478"/>
          <ac:picMkLst>
            <pc:docMk/>
            <pc:sldMk cId="0" sldId="266"/>
            <ac:picMk id="170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40:18.577" v="241" actId="1035"/>
        <pc:sldMkLst>
          <pc:docMk/>
          <pc:sldMk cId="0" sldId="267"/>
        </pc:sldMkLst>
        <pc:spChg chg="add 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7"/>
            <ac:spMk id="2" creationId="{2AE1EF49-AC97-179D-841C-59BA2182E4A9}"/>
          </ac:spMkLst>
        </pc:spChg>
        <pc:picChg chg="mod ord">
          <ac:chgData name="Beatriz San Roman Sobrino" userId="2bd0c135-4a33-4ef6-87b7-17e555aa77b7" providerId="ADAL" clId="{21A655C8-6F65-6F4E-8711-A5C8B0C8205D}" dt="2022-11-26T22:40:18.577" v="241" actId="1035"/>
          <ac:picMkLst>
            <pc:docMk/>
            <pc:sldMk cId="0" sldId="267"/>
            <ac:picMk id="175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0:00.366" v="163" actId="478"/>
          <ac:picMkLst>
            <pc:docMk/>
            <pc:sldMk cId="0" sldId="267"/>
            <ac:picMk id="176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29:59.009" v="162" actId="478"/>
          <ac:picMkLst>
            <pc:docMk/>
            <pc:sldMk cId="0" sldId="267"/>
            <ac:picMk id="177" creationId="{00000000-0000-0000-0000-000000000000}"/>
          </ac:picMkLst>
        </pc:picChg>
      </pc:sldChg>
      <pc:sldChg chg="delSp modSp mod modClrScheme chgLayout">
        <pc:chgData name="Beatriz San Roman Sobrino" userId="2bd0c135-4a33-4ef6-87b7-17e555aa77b7" providerId="ADAL" clId="{21A655C8-6F65-6F4E-8711-A5C8B0C8205D}" dt="2022-11-26T22:30:05.746" v="165" actId="478"/>
        <pc:sldMkLst>
          <pc:docMk/>
          <pc:sldMk cId="0" sldId="268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8"/>
            <ac:spMk id="182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8"/>
            <ac:spMk id="183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30:04.662" v="164" actId="478"/>
          <ac:picMkLst>
            <pc:docMk/>
            <pc:sldMk cId="0" sldId="268"/>
            <ac:picMk id="184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0:05.746" v="165" actId="478"/>
          <ac:picMkLst>
            <pc:docMk/>
            <pc:sldMk cId="0" sldId="268"/>
            <ac:picMk id="185" creationId="{00000000-0000-0000-0000-000000000000}"/>
          </ac:picMkLst>
        </pc:picChg>
      </pc:sldChg>
      <pc:sldChg chg="delSp modSp mod setBg chgLayout">
        <pc:chgData name="Beatriz San Roman Sobrino" userId="2bd0c135-4a33-4ef6-87b7-17e555aa77b7" providerId="ADAL" clId="{21A655C8-6F65-6F4E-8711-A5C8B0C8205D}" dt="2022-11-26T22:40:30.509" v="242" actId="20577"/>
        <pc:sldMkLst>
          <pc:docMk/>
          <pc:sldMk cId="0" sldId="269"/>
        </pc:sldMkLst>
        <pc:spChg chg="mod ord">
          <ac:chgData name="Beatriz San Roman Sobrino" userId="2bd0c135-4a33-4ef6-87b7-17e555aa77b7" providerId="ADAL" clId="{21A655C8-6F65-6F4E-8711-A5C8B0C8205D}" dt="2022-11-26T22:22:54.686" v="137" actId="700"/>
          <ac:spMkLst>
            <pc:docMk/>
            <pc:sldMk cId="0" sldId="269"/>
            <ac:spMk id="190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40:30.509" v="242" actId="20577"/>
          <ac:spMkLst>
            <pc:docMk/>
            <pc:sldMk cId="0" sldId="269"/>
            <ac:spMk id="191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30:09.990" v="166" actId="478"/>
          <ac:picMkLst>
            <pc:docMk/>
            <pc:sldMk cId="0" sldId="269"/>
            <ac:picMk id="192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0:11.140" v="167" actId="478"/>
          <ac:picMkLst>
            <pc:docMk/>
            <pc:sldMk cId="0" sldId="269"/>
            <ac:picMk id="193" creationId="{00000000-0000-0000-0000-000000000000}"/>
          </ac:picMkLst>
        </pc:picChg>
      </pc:sldChg>
      <pc:sldChg chg="delSp modSp mod modClrScheme chgLayout">
        <pc:chgData name="Beatriz San Roman Sobrino" userId="2bd0c135-4a33-4ef6-87b7-17e555aa77b7" providerId="ADAL" clId="{21A655C8-6F65-6F4E-8711-A5C8B0C8205D}" dt="2022-11-26T22:30:16.538" v="169" actId="478"/>
        <pc:sldMkLst>
          <pc:docMk/>
          <pc:sldMk cId="0" sldId="270"/>
        </pc:sldMkLst>
        <pc:spChg chg="mod ord">
          <ac:chgData name="Beatriz San Roman Sobrino" userId="2bd0c135-4a33-4ef6-87b7-17e555aa77b7" providerId="ADAL" clId="{21A655C8-6F65-6F4E-8711-A5C8B0C8205D}" dt="2022-11-26T22:22:30.660" v="134" actId="700"/>
          <ac:spMkLst>
            <pc:docMk/>
            <pc:sldMk cId="0" sldId="270"/>
            <ac:spMk id="198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22:30.664" v="135" actId="27636"/>
          <ac:spMkLst>
            <pc:docMk/>
            <pc:sldMk cId="0" sldId="270"/>
            <ac:spMk id="199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30:14.766" v="168" actId="478"/>
          <ac:picMkLst>
            <pc:docMk/>
            <pc:sldMk cId="0" sldId="270"/>
            <ac:picMk id="200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0:16.538" v="169" actId="478"/>
          <ac:picMkLst>
            <pc:docMk/>
            <pc:sldMk cId="0" sldId="270"/>
            <ac:picMk id="201" creationId="{00000000-0000-0000-0000-000000000000}"/>
          </ac:picMkLst>
        </pc:picChg>
      </pc:sldChg>
      <pc:sldChg chg="delSp modSp mod modClrScheme chgLayout">
        <pc:chgData name="Beatriz San Roman Sobrino" userId="2bd0c135-4a33-4ef6-87b7-17e555aa77b7" providerId="ADAL" clId="{21A655C8-6F65-6F4E-8711-A5C8B0C8205D}" dt="2022-11-26T22:41:18.400" v="251" actId="14100"/>
        <pc:sldMkLst>
          <pc:docMk/>
          <pc:sldMk cId="0" sldId="271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1"/>
            <ac:spMk id="206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41:10.108" v="250" actId="14100"/>
          <ac:spMkLst>
            <pc:docMk/>
            <pc:sldMk cId="0" sldId="271"/>
            <ac:spMk id="207" creationId="{00000000-0000-0000-0000-000000000000}"/>
          </ac:spMkLst>
        </pc:spChg>
        <pc:grpChg chg="mod">
          <ac:chgData name="Beatriz San Roman Sobrino" userId="2bd0c135-4a33-4ef6-87b7-17e555aa77b7" providerId="ADAL" clId="{21A655C8-6F65-6F4E-8711-A5C8B0C8205D}" dt="2022-11-26T22:41:18.400" v="251" actId="14100"/>
          <ac:grpSpMkLst>
            <pc:docMk/>
            <pc:sldMk cId="0" sldId="271"/>
            <ac:grpSpMk id="210" creationId="{00000000-0000-0000-0000-000000000000}"/>
          </ac:grpSpMkLst>
        </pc:grpChg>
        <pc:picChg chg="del">
          <ac:chgData name="Beatriz San Roman Sobrino" userId="2bd0c135-4a33-4ef6-87b7-17e555aa77b7" providerId="ADAL" clId="{21A655C8-6F65-6F4E-8711-A5C8B0C8205D}" dt="2022-11-26T22:30:21.925" v="170" actId="478"/>
          <ac:picMkLst>
            <pc:docMk/>
            <pc:sldMk cId="0" sldId="271"/>
            <ac:picMk id="208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0:23.023" v="171" actId="478"/>
          <ac:picMkLst>
            <pc:docMk/>
            <pc:sldMk cId="0" sldId="271"/>
            <ac:picMk id="209" creationId="{00000000-0000-0000-0000-000000000000}"/>
          </ac:picMkLst>
        </pc:picChg>
      </pc:sldChg>
      <pc:sldChg chg="delSp modSp mod modClrScheme chgLayout modNotes">
        <pc:chgData name="Beatriz San Roman Sobrino" userId="2bd0c135-4a33-4ef6-87b7-17e555aa77b7" providerId="ADAL" clId="{21A655C8-6F65-6F4E-8711-A5C8B0C8205D}" dt="2022-11-26T22:38:38.813" v="225"/>
        <pc:sldMkLst>
          <pc:docMk/>
          <pc:sldMk cId="0" sldId="272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2"/>
            <ac:spMk id="219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2"/>
            <ac:spMk id="220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30:27.080" v="172" actId="478"/>
          <ac:picMkLst>
            <pc:docMk/>
            <pc:sldMk cId="0" sldId="272"/>
            <ac:picMk id="221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0:28.305" v="173" actId="478"/>
          <ac:picMkLst>
            <pc:docMk/>
            <pc:sldMk cId="0" sldId="272"/>
            <ac:picMk id="222" creationId="{00000000-0000-0000-0000-000000000000}"/>
          </ac:picMkLst>
        </pc:picChg>
      </pc:sldChg>
      <pc:sldChg chg="modSp add del">
        <pc:chgData name="Beatriz San Roman Sobrino" userId="2bd0c135-4a33-4ef6-87b7-17e555aa77b7" providerId="ADAL" clId="{21A655C8-6F65-6F4E-8711-A5C8B0C8205D}" dt="2022-11-26T22:31:21.583" v="176" actId="2696"/>
        <pc:sldMkLst>
          <pc:docMk/>
          <pc:sldMk cId="0" sldId="273"/>
        </pc:sldMkLst>
        <pc:spChg chg="mod">
          <ac:chgData name="Beatriz San Roman Sobrino" userId="2bd0c135-4a33-4ef6-87b7-17e555aa77b7" providerId="ADAL" clId="{21A655C8-6F65-6F4E-8711-A5C8B0C8205D}" dt="2022-11-26T22:16:02.736" v="71"/>
          <ac:spMkLst>
            <pc:docMk/>
            <pc:sldMk cId="0" sldId="273"/>
            <ac:spMk id="228" creationId="{00000000-0000-0000-0000-000000000000}"/>
          </ac:spMkLst>
        </pc:spChg>
      </pc:sldChg>
      <pc:sldChg chg="addSp delSp modSp mod setBg modClrScheme addAnim delAnim chgLayout">
        <pc:chgData name="Beatriz San Roman Sobrino" userId="2bd0c135-4a33-4ef6-87b7-17e555aa77b7" providerId="ADAL" clId="{21A655C8-6F65-6F4E-8711-A5C8B0C8205D}" dt="2022-11-26T22:43:33.230" v="269" actId="14100"/>
        <pc:sldMkLst>
          <pc:docMk/>
          <pc:sldMk cId="0" sldId="274"/>
        </pc:sldMkLst>
        <pc:spChg chg="add mod ord">
          <ac:chgData name="Beatriz San Roman Sobrino" userId="2bd0c135-4a33-4ef6-87b7-17e555aa77b7" providerId="ADAL" clId="{21A655C8-6F65-6F4E-8711-A5C8B0C8205D}" dt="2022-11-26T22:43:03.561" v="263" actId="1076"/>
          <ac:spMkLst>
            <pc:docMk/>
            <pc:sldMk cId="0" sldId="274"/>
            <ac:spMk id="4" creationId="{9FE8A74E-5CF7-2E55-D2EC-9CB0939B5419}"/>
          </ac:spMkLst>
        </pc:spChg>
        <pc:spChg chg="add del mod">
          <ac:chgData name="Beatriz San Roman Sobrino" userId="2bd0c135-4a33-4ef6-87b7-17e555aa77b7" providerId="ADAL" clId="{21A655C8-6F65-6F4E-8711-A5C8B0C8205D}" dt="2022-11-26T22:42:47.645" v="260" actId="478"/>
          <ac:spMkLst>
            <pc:docMk/>
            <pc:sldMk cId="0" sldId="274"/>
            <ac:spMk id="6" creationId="{540FAF81-A8A0-B6F7-066F-D3AD927110EC}"/>
          </ac:spMkLst>
        </pc:spChg>
        <pc:spChg chg="del mod ord">
          <ac:chgData name="Beatriz San Roman Sobrino" userId="2bd0c135-4a33-4ef6-87b7-17e555aa77b7" providerId="ADAL" clId="{21A655C8-6F65-6F4E-8711-A5C8B0C8205D}" dt="2022-11-26T22:42:06.468" v="256" actId="478"/>
          <ac:spMkLst>
            <pc:docMk/>
            <pc:sldMk cId="0" sldId="274"/>
            <ac:spMk id="234" creationId="{00000000-0000-0000-0000-000000000000}"/>
          </ac:spMkLst>
        </pc:spChg>
        <pc:spChg chg="mod">
          <ac:chgData name="Beatriz San Roman Sobrino" userId="2bd0c135-4a33-4ef6-87b7-17e555aa77b7" providerId="ADAL" clId="{21A655C8-6F65-6F4E-8711-A5C8B0C8205D}" dt="2022-11-26T22:43:20.687" v="267" actId="1035"/>
          <ac:spMkLst>
            <pc:docMk/>
            <pc:sldMk cId="0" sldId="274"/>
            <ac:spMk id="238" creationId="{00000000-0000-0000-0000-000000000000}"/>
          </ac:spMkLst>
        </pc:spChg>
        <pc:spChg chg="add del">
          <ac:chgData name="Beatriz San Roman Sobrino" userId="2bd0c135-4a33-4ef6-87b7-17e555aa77b7" providerId="ADAL" clId="{21A655C8-6F65-6F4E-8711-A5C8B0C8205D}" dt="2022-11-26T22:32:47.973" v="201" actId="26606"/>
          <ac:spMkLst>
            <pc:docMk/>
            <pc:sldMk cId="0" sldId="274"/>
            <ac:spMk id="243" creationId="{9B7AD9F6-8CE7-4299-8FC6-328F4DCD3FF9}"/>
          </ac:spMkLst>
        </pc:spChg>
        <pc:spChg chg="add del">
          <ac:chgData name="Beatriz San Roman Sobrino" userId="2bd0c135-4a33-4ef6-87b7-17e555aa77b7" providerId="ADAL" clId="{21A655C8-6F65-6F4E-8711-A5C8B0C8205D}" dt="2022-11-26T22:32:47.973" v="201" actId="26606"/>
          <ac:spMkLst>
            <pc:docMk/>
            <pc:sldMk cId="0" sldId="274"/>
            <ac:spMk id="245" creationId="{F49775AF-8896-43EE-92C6-83497D6DC56F}"/>
          </ac:spMkLst>
        </pc:spChg>
        <pc:picChg chg="add del mod">
          <ac:chgData name="Beatriz San Roman Sobrino" userId="2bd0c135-4a33-4ef6-87b7-17e555aa77b7" providerId="ADAL" clId="{21A655C8-6F65-6F4E-8711-A5C8B0C8205D}" dt="2022-11-26T22:32:56.067" v="204"/>
          <ac:picMkLst>
            <pc:docMk/>
            <pc:sldMk cId="0" sldId="274"/>
            <ac:picMk id="2" creationId="{45A0D03A-1CC4-D3E4-29BA-08F743C3B729}"/>
          </ac:picMkLst>
        </pc:picChg>
        <pc:picChg chg="add del mod">
          <ac:chgData name="Beatriz San Roman Sobrino" userId="2bd0c135-4a33-4ef6-87b7-17e555aa77b7" providerId="ADAL" clId="{21A655C8-6F65-6F4E-8711-A5C8B0C8205D}" dt="2022-11-26T22:33:16.109" v="212"/>
          <ac:picMkLst>
            <pc:docMk/>
            <pc:sldMk cId="0" sldId="274"/>
            <ac:picMk id="3" creationId="{F0BC9589-03D8-8BF7-D065-A625799BB204}"/>
          </ac:picMkLst>
        </pc:picChg>
        <pc:picChg chg="del">
          <ac:chgData name="Beatriz San Roman Sobrino" userId="2bd0c135-4a33-4ef6-87b7-17e555aa77b7" providerId="ADAL" clId="{21A655C8-6F65-6F4E-8711-A5C8B0C8205D}" dt="2022-11-26T22:32:14.097" v="196" actId="478"/>
          <ac:picMkLst>
            <pc:docMk/>
            <pc:sldMk cId="0" sldId="274"/>
            <ac:picMk id="235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32:18.973" v="198" actId="478"/>
          <ac:picMkLst>
            <pc:docMk/>
            <pc:sldMk cId="0" sldId="274"/>
            <ac:picMk id="236" creationId="{00000000-0000-0000-0000-000000000000}"/>
          </ac:picMkLst>
        </pc:picChg>
        <pc:picChg chg="add del mod">
          <ac:chgData name="Beatriz San Roman Sobrino" userId="2bd0c135-4a33-4ef6-87b7-17e555aa77b7" providerId="ADAL" clId="{21A655C8-6F65-6F4E-8711-A5C8B0C8205D}" dt="2022-11-26T22:43:33.230" v="269" actId="14100"/>
          <ac:picMkLst>
            <pc:docMk/>
            <pc:sldMk cId="0" sldId="274"/>
            <ac:picMk id="237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43:48.202" v="271" actId="478"/>
        <pc:sldMkLst>
          <pc:docMk/>
          <pc:sldMk cId="0" sldId="275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5"/>
            <ac:spMk id="2" creationId="{7D5A826C-A306-7EA3-B0E0-6B7B4AB354DF}"/>
          </ac:spMkLst>
        </pc:spChg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5"/>
            <ac:spMk id="3" creationId="{41D9BF38-915E-A48C-8CC3-117B61CB5959}"/>
          </ac:spMkLst>
        </pc:spChg>
        <pc:picChg chg="del">
          <ac:chgData name="Beatriz San Roman Sobrino" userId="2bd0c135-4a33-4ef6-87b7-17e555aa77b7" providerId="ADAL" clId="{21A655C8-6F65-6F4E-8711-A5C8B0C8205D}" dt="2022-11-26T22:43:45.731" v="270" actId="478"/>
          <ac:picMkLst>
            <pc:docMk/>
            <pc:sldMk cId="0" sldId="275"/>
            <ac:picMk id="243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3:48.202" v="271" actId="478"/>
          <ac:picMkLst>
            <pc:docMk/>
            <pc:sldMk cId="0" sldId="275"/>
            <ac:picMk id="244" creationId="{00000000-0000-0000-0000-000000000000}"/>
          </ac:picMkLst>
        </pc:picChg>
      </pc:sldChg>
      <pc:sldChg chg="addSp modSp del mod modClrScheme chgLayout">
        <pc:chgData name="Beatriz San Roman Sobrino" userId="2bd0c135-4a33-4ef6-87b7-17e555aa77b7" providerId="ADAL" clId="{21A655C8-6F65-6F4E-8711-A5C8B0C8205D}" dt="2022-11-26T22:44:45.926" v="276" actId="2696"/>
        <pc:sldMkLst>
          <pc:docMk/>
          <pc:sldMk cId="0" sldId="276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6"/>
            <ac:spMk id="2" creationId="{66F3A470-81F0-7168-4B99-44247EC5FD6E}"/>
          </ac:spMkLst>
        </pc:spChg>
        <pc:spChg chg="mod ord">
          <ac:chgData name="Beatriz San Roman Sobrino" userId="2bd0c135-4a33-4ef6-87b7-17e555aa77b7" providerId="ADAL" clId="{21A655C8-6F65-6F4E-8711-A5C8B0C8205D}" dt="2022-11-26T22:33:48.556" v="216" actId="27636"/>
          <ac:spMkLst>
            <pc:docMk/>
            <pc:sldMk cId="0" sldId="276"/>
            <ac:spMk id="250" creationId="{00000000-0000-0000-0000-000000000000}"/>
          </ac:spMkLst>
        </pc:spChg>
      </pc:sldChg>
      <pc:sldChg chg="delSp modSp mod modClrScheme chgLayout">
        <pc:chgData name="Beatriz San Roman Sobrino" userId="2bd0c135-4a33-4ef6-87b7-17e555aa77b7" providerId="ADAL" clId="{21A655C8-6F65-6F4E-8711-A5C8B0C8205D}" dt="2022-11-26T23:45:37.935" v="363" actId="403"/>
        <pc:sldMkLst>
          <pc:docMk/>
          <pc:sldMk cId="0" sldId="277"/>
        </pc:sldMkLst>
        <pc:spChg chg="mod ord">
          <ac:chgData name="Beatriz San Roman Sobrino" userId="2bd0c135-4a33-4ef6-87b7-17e555aa77b7" providerId="ADAL" clId="{21A655C8-6F65-6F4E-8711-A5C8B0C8205D}" dt="2022-11-26T22:45:02.071" v="277" actId="2711"/>
          <ac:spMkLst>
            <pc:docMk/>
            <pc:sldMk cId="0" sldId="277"/>
            <ac:spMk id="257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3:45:37.935" v="363" actId="403"/>
          <ac:spMkLst>
            <pc:docMk/>
            <pc:sldMk cId="0" sldId="277"/>
            <ac:spMk id="258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9:01.785" v="303" actId="478"/>
          <ac:picMkLst>
            <pc:docMk/>
            <pc:sldMk cId="0" sldId="277"/>
            <ac:picMk id="259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9:03.573" v="304" actId="478"/>
          <ac:picMkLst>
            <pc:docMk/>
            <pc:sldMk cId="0" sldId="277"/>
            <ac:picMk id="260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45:13.556" v="279" actId="478"/>
        <pc:sldMkLst>
          <pc:docMk/>
          <pc:sldMk cId="0" sldId="278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8"/>
            <ac:spMk id="2" creationId="{306CD72D-D3F4-548C-EB6D-5AF399B04200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8"/>
            <ac:spMk id="265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5:13.556" v="279" actId="478"/>
          <ac:picMkLst>
            <pc:docMk/>
            <pc:sldMk cId="0" sldId="278"/>
            <ac:picMk id="266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5:11.860" v="278" actId="478"/>
          <ac:picMkLst>
            <pc:docMk/>
            <pc:sldMk cId="0" sldId="278"/>
            <ac:picMk id="267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45:22.652" v="281" actId="478"/>
        <pc:sldMkLst>
          <pc:docMk/>
          <pc:sldMk cId="0" sldId="279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9"/>
            <ac:spMk id="2" creationId="{65A09E46-4000-7B2C-3457-10084B68D018}"/>
          </ac:spMkLst>
        </pc:spChg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79"/>
            <ac:spMk id="3" creationId="{2D92D57C-89ED-00D4-9804-1EF5152125D1}"/>
          </ac:spMkLst>
        </pc:spChg>
        <pc:spChg chg="mod">
          <ac:chgData name="Beatriz San Roman Sobrino" userId="2bd0c135-4a33-4ef6-87b7-17e555aa77b7" providerId="ADAL" clId="{21A655C8-6F65-6F4E-8711-A5C8B0C8205D}" dt="2022-11-26T22:38:38.813" v="225"/>
          <ac:spMkLst>
            <pc:docMk/>
            <pc:sldMk cId="0" sldId="279"/>
            <ac:spMk id="275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5:21.070" v="280" actId="478"/>
          <ac:picMkLst>
            <pc:docMk/>
            <pc:sldMk cId="0" sldId="279"/>
            <ac:picMk id="272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5:22.652" v="281" actId="478"/>
          <ac:picMkLst>
            <pc:docMk/>
            <pc:sldMk cId="0" sldId="279"/>
            <ac:picMk id="273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45:40.554" v="283" actId="478"/>
        <pc:sldMkLst>
          <pc:docMk/>
          <pc:sldMk cId="0" sldId="280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0"/>
            <ac:spMk id="2" creationId="{22237006-7CC9-A852-08B1-F8CF787B8D51}"/>
          </ac:spMkLst>
        </pc:spChg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0"/>
            <ac:spMk id="3" creationId="{02DA3759-B174-9093-379A-5BB9D67D629B}"/>
          </ac:spMkLst>
        </pc:spChg>
        <pc:picChg chg="del">
          <ac:chgData name="Beatriz San Roman Sobrino" userId="2bd0c135-4a33-4ef6-87b7-17e555aa77b7" providerId="ADAL" clId="{21A655C8-6F65-6F4E-8711-A5C8B0C8205D}" dt="2022-11-26T22:45:38.465" v="282" actId="478"/>
          <ac:picMkLst>
            <pc:docMk/>
            <pc:sldMk cId="0" sldId="280"/>
            <ac:picMk id="280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5:40.554" v="283" actId="478"/>
          <ac:picMkLst>
            <pc:docMk/>
            <pc:sldMk cId="0" sldId="280"/>
            <ac:picMk id="281" creationId="{00000000-0000-0000-0000-000000000000}"/>
          </ac:picMkLst>
        </pc:picChg>
      </pc:sldChg>
      <pc:sldChg chg="delSp modSp mod modClrScheme chgLayout modNotes">
        <pc:chgData name="Beatriz San Roman Sobrino" userId="2bd0c135-4a33-4ef6-87b7-17e555aa77b7" providerId="ADAL" clId="{21A655C8-6F65-6F4E-8711-A5C8B0C8205D}" dt="2022-11-26T22:45:48.479" v="285" actId="478"/>
        <pc:sldMkLst>
          <pc:docMk/>
          <pc:sldMk cId="0" sldId="281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1"/>
            <ac:spMk id="288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1"/>
            <ac:spMk id="289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5:47.095" v="284" actId="478"/>
          <ac:picMkLst>
            <pc:docMk/>
            <pc:sldMk cId="0" sldId="281"/>
            <ac:picMk id="290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5:48.479" v="285" actId="478"/>
          <ac:picMkLst>
            <pc:docMk/>
            <pc:sldMk cId="0" sldId="281"/>
            <ac:picMk id="291" creationId="{00000000-0000-0000-0000-000000000000}"/>
          </ac:picMkLst>
        </pc:picChg>
      </pc:sldChg>
      <pc:sldChg chg="modSp del mod modClrScheme chgLayout modNotes">
        <pc:chgData name="Beatriz San Roman Sobrino" userId="2bd0c135-4a33-4ef6-87b7-17e555aa77b7" providerId="ADAL" clId="{21A655C8-6F65-6F4E-8711-A5C8B0C8205D}" dt="2022-11-26T22:46:03.766" v="286" actId="2696"/>
        <pc:sldMkLst>
          <pc:docMk/>
          <pc:sldMk cId="0" sldId="282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2"/>
            <ac:spMk id="298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33:48.565" v="217" actId="27636"/>
          <ac:spMkLst>
            <pc:docMk/>
            <pc:sldMk cId="0" sldId="282"/>
            <ac:spMk id="299" creationId="{00000000-0000-0000-0000-000000000000}"/>
          </ac:spMkLst>
        </pc:spChg>
      </pc:sldChg>
      <pc:sldChg chg="addSp delSp modSp mod modClrScheme chgLayout">
        <pc:chgData name="Beatriz San Roman Sobrino" userId="2bd0c135-4a33-4ef6-87b7-17e555aa77b7" providerId="ADAL" clId="{21A655C8-6F65-6F4E-8711-A5C8B0C8205D}" dt="2022-11-26T22:49:38.641" v="308" actId="14100"/>
        <pc:sldMkLst>
          <pc:docMk/>
          <pc:sldMk cId="0" sldId="283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3"/>
            <ac:spMk id="2" creationId="{89F40E71-C441-F859-A95E-3EF83C6E1D20}"/>
          </ac:spMkLst>
        </pc:spChg>
        <pc:spChg chg="mod ord">
          <ac:chgData name="Beatriz San Roman Sobrino" userId="2bd0c135-4a33-4ef6-87b7-17e555aa77b7" providerId="ADAL" clId="{21A655C8-6F65-6F4E-8711-A5C8B0C8205D}" dt="2022-11-26T22:49:38.641" v="308" actId="14100"/>
          <ac:spMkLst>
            <pc:docMk/>
            <pc:sldMk cId="0" sldId="283"/>
            <ac:spMk id="304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6:08.083" v="287" actId="478"/>
          <ac:picMkLst>
            <pc:docMk/>
            <pc:sldMk cId="0" sldId="283"/>
            <ac:picMk id="305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6:09.632" v="288" actId="478"/>
          <ac:picMkLst>
            <pc:docMk/>
            <pc:sldMk cId="0" sldId="283"/>
            <ac:picMk id="306" creationId="{00000000-0000-0000-0000-000000000000}"/>
          </ac:picMkLst>
        </pc:picChg>
      </pc:sldChg>
      <pc:sldChg chg="addSp delSp modSp mod modClrScheme chgLayout modNotes">
        <pc:chgData name="Beatriz San Roman Sobrino" userId="2bd0c135-4a33-4ef6-87b7-17e555aa77b7" providerId="ADAL" clId="{21A655C8-6F65-6F4E-8711-A5C8B0C8205D}" dt="2022-11-26T22:46:14.996" v="290" actId="478"/>
        <pc:sldMkLst>
          <pc:docMk/>
          <pc:sldMk cId="0" sldId="284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4"/>
            <ac:spMk id="2" creationId="{9EF0D385-FE97-A902-5892-8AA78AC95048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4"/>
            <ac:spMk id="312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6:13.768" v="289" actId="478"/>
          <ac:picMkLst>
            <pc:docMk/>
            <pc:sldMk cId="0" sldId="284"/>
            <ac:picMk id="313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6:14.996" v="290" actId="478"/>
          <ac:picMkLst>
            <pc:docMk/>
            <pc:sldMk cId="0" sldId="284"/>
            <ac:picMk id="314" creationId="{00000000-0000-0000-0000-000000000000}"/>
          </ac:picMkLst>
        </pc:picChg>
      </pc:sldChg>
      <pc:sldChg chg="modSp del mod modClrScheme chgLayout modNotes">
        <pc:chgData name="Beatriz San Roman Sobrino" userId="2bd0c135-4a33-4ef6-87b7-17e555aa77b7" providerId="ADAL" clId="{21A655C8-6F65-6F4E-8711-A5C8B0C8205D}" dt="2022-11-26T22:46:33.600" v="291" actId="2696"/>
        <pc:sldMkLst>
          <pc:docMk/>
          <pc:sldMk cId="0" sldId="285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5"/>
            <ac:spMk id="320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5"/>
            <ac:spMk id="321" creationId="{00000000-0000-0000-0000-000000000000}"/>
          </ac:spMkLst>
        </pc:spChg>
      </pc:sldChg>
      <pc:sldChg chg="delSp modSp mod modClrScheme chgLayout modNotes">
        <pc:chgData name="Beatriz San Roman Sobrino" userId="2bd0c135-4a33-4ef6-87b7-17e555aa77b7" providerId="ADAL" clId="{21A655C8-6F65-6F4E-8711-A5C8B0C8205D}" dt="2022-11-26T22:48:05.336" v="298" actId="20577"/>
        <pc:sldMkLst>
          <pc:docMk/>
          <pc:sldMk cId="0" sldId="286"/>
        </pc:sldMkLst>
        <pc:spChg chg="mod ord">
          <ac:chgData name="Beatriz San Roman Sobrino" userId="2bd0c135-4a33-4ef6-87b7-17e555aa77b7" providerId="ADAL" clId="{21A655C8-6F65-6F4E-8711-A5C8B0C8205D}" dt="2022-11-26T22:46:39.989" v="292" actId="2711"/>
          <ac:spMkLst>
            <pc:docMk/>
            <pc:sldMk cId="0" sldId="286"/>
            <ac:spMk id="327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48:05.336" v="298" actId="20577"/>
          <ac:spMkLst>
            <pc:docMk/>
            <pc:sldMk cId="0" sldId="286"/>
            <ac:spMk id="328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6:46.054" v="293" actId="478"/>
          <ac:picMkLst>
            <pc:docMk/>
            <pc:sldMk cId="0" sldId="286"/>
            <ac:picMk id="329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6:47.591" v="294" actId="478"/>
          <ac:picMkLst>
            <pc:docMk/>
            <pc:sldMk cId="0" sldId="286"/>
            <ac:picMk id="330" creationId="{00000000-0000-0000-0000-000000000000}"/>
          </ac:picMkLst>
        </pc:picChg>
      </pc:sldChg>
      <pc:sldChg chg="modSp del mod modClrScheme chgLayout modNotes">
        <pc:chgData name="Beatriz San Roman Sobrino" userId="2bd0c135-4a33-4ef6-87b7-17e555aa77b7" providerId="ADAL" clId="{21A655C8-6F65-6F4E-8711-A5C8B0C8205D}" dt="2022-11-26T22:48:39.079" v="299" actId="2696"/>
        <pc:sldMkLst>
          <pc:docMk/>
          <pc:sldMk cId="0" sldId="287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7"/>
            <ac:spMk id="336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7"/>
            <ac:spMk id="337" creationId="{00000000-0000-0000-0000-000000000000}"/>
          </ac:spMkLst>
        </pc:spChg>
      </pc:sldChg>
      <pc:sldChg chg="addSp delSp modSp mod modClrScheme chgLayout">
        <pc:chgData name="Beatriz San Roman Sobrino" userId="2bd0c135-4a33-4ef6-87b7-17e555aa77b7" providerId="ADAL" clId="{21A655C8-6F65-6F4E-8711-A5C8B0C8205D}" dt="2022-11-26T22:48:55.132" v="302" actId="478"/>
        <pc:sldMkLst>
          <pc:docMk/>
          <pc:sldMk cId="0" sldId="288"/>
        </pc:sldMkLst>
        <pc:spChg chg="add 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88"/>
            <ac:spMk id="2" creationId="{A37E6EDA-2D03-468A-882A-0DA9FAC0E597}"/>
          </ac:spMkLst>
        </pc:spChg>
        <pc:spChg chg="mod ord">
          <ac:chgData name="Beatriz San Roman Sobrino" userId="2bd0c135-4a33-4ef6-87b7-17e555aa77b7" providerId="ADAL" clId="{21A655C8-6F65-6F4E-8711-A5C8B0C8205D}" dt="2022-11-26T22:48:46.792" v="300" actId="20577"/>
          <ac:spMkLst>
            <pc:docMk/>
            <pc:sldMk cId="0" sldId="288"/>
            <ac:spMk id="342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8:53.282" v="301" actId="478"/>
          <ac:picMkLst>
            <pc:docMk/>
            <pc:sldMk cId="0" sldId="288"/>
            <ac:picMk id="343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8:55.132" v="302" actId="478"/>
          <ac:picMkLst>
            <pc:docMk/>
            <pc:sldMk cId="0" sldId="288"/>
            <ac:picMk id="344" creationId="{00000000-0000-0000-0000-000000000000}"/>
          </ac:picMkLst>
        </pc:picChg>
      </pc:sldChg>
      <pc:sldChg chg="addSp delSp modSp mod modClrScheme chgLayout">
        <pc:chgData name="Beatriz San Roman Sobrino" userId="2bd0c135-4a33-4ef6-87b7-17e555aa77b7" providerId="ADAL" clId="{21A655C8-6F65-6F4E-8711-A5C8B0C8205D}" dt="2022-11-26T22:53:12.097" v="341" actId="478"/>
        <pc:sldMkLst>
          <pc:docMk/>
          <pc:sldMk cId="0" sldId="289"/>
        </pc:sldMkLst>
        <pc:spChg chg="add del mod ord">
          <ac:chgData name="Beatriz San Roman Sobrino" userId="2bd0c135-4a33-4ef6-87b7-17e555aa77b7" providerId="ADAL" clId="{21A655C8-6F65-6F4E-8711-A5C8B0C8205D}" dt="2022-11-26T22:53:12.097" v="341" actId="478"/>
          <ac:spMkLst>
            <pc:docMk/>
            <pc:sldMk cId="0" sldId="289"/>
            <ac:spMk id="2" creationId="{A9880D14-6181-DFC0-2469-6A064C9F57C0}"/>
          </ac:spMkLst>
        </pc:spChg>
        <pc:spChg chg="mod ord">
          <ac:chgData name="Beatriz San Roman Sobrino" userId="2bd0c135-4a33-4ef6-87b7-17e555aa77b7" providerId="ADAL" clId="{21A655C8-6F65-6F4E-8711-A5C8B0C8205D}" dt="2022-11-26T22:53:04.175" v="340" actId="404"/>
          <ac:spMkLst>
            <pc:docMk/>
            <pc:sldMk cId="0" sldId="289"/>
            <ac:spMk id="349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49:11.774" v="305" actId="478"/>
          <ac:picMkLst>
            <pc:docMk/>
            <pc:sldMk cId="0" sldId="289"/>
            <ac:picMk id="350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49:13.840" v="306" actId="478"/>
          <ac:picMkLst>
            <pc:docMk/>
            <pc:sldMk cId="0" sldId="289"/>
            <ac:picMk id="351" creationId="{00000000-0000-0000-0000-000000000000}"/>
          </ac:picMkLst>
        </pc:picChg>
      </pc:sldChg>
      <pc:sldChg chg="delSp modSp mod modClrScheme chgLayout modNotes">
        <pc:chgData name="Beatriz San Roman Sobrino" userId="2bd0c135-4a33-4ef6-87b7-17e555aa77b7" providerId="ADAL" clId="{21A655C8-6F65-6F4E-8711-A5C8B0C8205D}" dt="2022-11-26T22:53:44.397" v="353" actId="404"/>
        <pc:sldMkLst>
          <pc:docMk/>
          <pc:sldMk cId="0" sldId="290"/>
        </pc:sldMkLst>
        <pc:spChg chg="mod ord">
          <ac:chgData name="Beatriz San Roman Sobrino" userId="2bd0c135-4a33-4ef6-87b7-17e555aa77b7" providerId="ADAL" clId="{21A655C8-6F65-6F4E-8711-A5C8B0C8205D}" dt="2022-11-26T22:53:44.397" v="353" actId="404"/>
          <ac:spMkLst>
            <pc:docMk/>
            <pc:sldMk cId="0" sldId="290"/>
            <ac:spMk id="357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53:22.103" v="344" actId="2711"/>
          <ac:spMkLst>
            <pc:docMk/>
            <pc:sldMk cId="0" sldId="290"/>
            <ac:spMk id="360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53:15.370" v="342" actId="478"/>
          <ac:picMkLst>
            <pc:docMk/>
            <pc:sldMk cId="0" sldId="290"/>
            <ac:picMk id="358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53:17.675" v="343" actId="478"/>
          <ac:picMkLst>
            <pc:docMk/>
            <pc:sldMk cId="0" sldId="290"/>
            <ac:picMk id="359" creationId="{00000000-0000-0000-0000-000000000000}"/>
          </ac:picMkLst>
        </pc:picChg>
      </pc:sldChg>
      <pc:sldChg chg="modSp del mod modClrScheme chgLayout modNotes">
        <pc:chgData name="Beatriz San Roman Sobrino" userId="2bd0c135-4a33-4ef6-87b7-17e555aa77b7" providerId="ADAL" clId="{21A655C8-6F65-6F4E-8711-A5C8B0C8205D}" dt="2022-11-26T22:54:08.696" v="354" actId="2696"/>
        <pc:sldMkLst>
          <pc:docMk/>
          <pc:sldMk cId="0" sldId="291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91"/>
            <ac:spMk id="366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91"/>
            <ac:spMk id="367" creationId="{00000000-0000-0000-0000-000000000000}"/>
          </ac:spMkLst>
        </pc:spChg>
      </pc:sldChg>
      <pc:sldChg chg="delSp modSp mod modClrScheme chgLayout">
        <pc:chgData name="Beatriz San Roman Sobrino" userId="2bd0c135-4a33-4ef6-87b7-17e555aa77b7" providerId="ADAL" clId="{21A655C8-6F65-6F4E-8711-A5C8B0C8205D}" dt="2022-11-26T22:56:00.168" v="361"/>
        <pc:sldMkLst>
          <pc:docMk/>
          <pc:sldMk cId="0" sldId="292"/>
        </pc:sldMkLst>
        <pc:spChg chg="mod ord">
          <ac:chgData name="Beatriz San Roman Sobrino" userId="2bd0c135-4a33-4ef6-87b7-17e555aa77b7" providerId="ADAL" clId="{21A655C8-6F65-6F4E-8711-A5C8B0C8205D}" dt="2022-11-26T22:33:48.380" v="215" actId="700"/>
          <ac:spMkLst>
            <pc:docMk/>
            <pc:sldMk cId="0" sldId="292"/>
            <ac:spMk id="372" creationId="{00000000-0000-0000-0000-000000000000}"/>
          </ac:spMkLst>
        </pc:spChg>
        <pc:spChg chg="mod ord">
          <ac:chgData name="Beatriz San Roman Sobrino" userId="2bd0c135-4a33-4ef6-87b7-17e555aa77b7" providerId="ADAL" clId="{21A655C8-6F65-6F4E-8711-A5C8B0C8205D}" dt="2022-11-26T22:56:00.168" v="361"/>
          <ac:spMkLst>
            <pc:docMk/>
            <pc:sldMk cId="0" sldId="292"/>
            <ac:spMk id="373" creationId="{00000000-0000-0000-0000-000000000000}"/>
          </ac:spMkLst>
        </pc:spChg>
        <pc:picChg chg="del">
          <ac:chgData name="Beatriz San Roman Sobrino" userId="2bd0c135-4a33-4ef6-87b7-17e555aa77b7" providerId="ADAL" clId="{21A655C8-6F65-6F4E-8711-A5C8B0C8205D}" dt="2022-11-26T22:54:11.868" v="355" actId="478"/>
          <ac:picMkLst>
            <pc:docMk/>
            <pc:sldMk cId="0" sldId="292"/>
            <ac:picMk id="374" creationId="{00000000-0000-0000-0000-000000000000}"/>
          </ac:picMkLst>
        </pc:picChg>
        <pc:picChg chg="del">
          <ac:chgData name="Beatriz San Roman Sobrino" userId="2bd0c135-4a33-4ef6-87b7-17e555aa77b7" providerId="ADAL" clId="{21A655C8-6F65-6F4E-8711-A5C8B0C8205D}" dt="2022-11-26T22:54:14.558" v="356" actId="478"/>
          <ac:picMkLst>
            <pc:docMk/>
            <pc:sldMk cId="0" sldId="292"/>
            <ac:picMk id="375" creationId="{00000000-0000-0000-0000-000000000000}"/>
          </ac:picMkLst>
        </pc:picChg>
      </pc:sldChg>
      <pc:sldChg chg="addSp delSp modSp add mod modClrScheme chgLayout">
        <pc:chgData name="Beatriz San Roman Sobrino" userId="2bd0c135-4a33-4ef6-87b7-17e555aa77b7" providerId="ADAL" clId="{21A655C8-6F65-6F4E-8711-A5C8B0C8205D}" dt="2022-11-26T22:38:38.813" v="225"/>
        <pc:sldMkLst>
          <pc:docMk/>
          <pc:sldMk cId="873108439" sldId="293"/>
        </pc:sldMkLst>
        <pc:spChg chg="add del mod ord">
          <ac:chgData name="Beatriz San Roman Sobrino" userId="2bd0c135-4a33-4ef6-87b7-17e555aa77b7" providerId="ADAL" clId="{21A655C8-6F65-6F4E-8711-A5C8B0C8205D}" dt="2022-11-26T22:12:14.140" v="43" actId="478"/>
          <ac:spMkLst>
            <pc:docMk/>
            <pc:sldMk cId="873108439" sldId="293"/>
            <ac:spMk id="2" creationId="{5849C137-AD09-27AA-A460-41E2CC3F39A5}"/>
          </ac:spMkLst>
        </pc:spChg>
        <pc:spChg chg="del mod ord">
          <ac:chgData name="Beatriz San Roman Sobrino" userId="2bd0c135-4a33-4ef6-87b7-17e555aa77b7" providerId="ADAL" clId="{21A655C8-6F65-6F4E-8711-A5C8B0C8205D}" dt="2022-11-26T22:12:18.618" v="44" actId="478"/>
          <ac:spMkLst>
            <pc:docMk/>
            <pc:sldMk cId="873108439" sldId="293"/>
            <ac:spMk id="3" creationId="{D03C5016-8AB4-C6A3-2B81-F015CBDA57FC}"/>
          </ac:spMkLst>
        </pc:spChg>
        <pc:spChg chg="mod">
          <ac:chgData name="Beatriz San Roman Sobrino" userId="2bd0c135-4a33-4ef6-87b7-17e555aa77b7" providerId="ADAL" clId="{21A655C8-6F65-6F4E-8711-A5C8B0C8205D}" dt="2022-11-26T22:38:38.813" v="225"/>
          <ac:spMkLst>
            <pc:docMk/>
            <pc:sldMk cId="873108439" sldId="293"/>
            <ac:spMk id="7" creationId="{F72E2BBB-F22F-F469-4C6C-E2473837AF6A}"/>
          </ac:spMkLst>
        </pc:spChg>
        <pc:spChg chg="add del mod">
          <ac:chgData name="Beatriz San Roman Sobrino" userId="2bd0c135-4a33-4ef6-87b7-17e555aa77b7" providerId="ADAL" clId="{21A655C8-6F65-6F4E-8711-A5C8B0C8205D}" dt="2022-11-26T22:12:22.597" v="45" actId="478"/>
          <ac:spMkLst>
            <pc:docMk/>
            <pc:sldMk cId="873108439" sldId="293"/>
            <ac:spMk id="8" creationId="{C0D7C147-17D1-A92F-A0F9-B307AA67D63F}"/>
          </ac:spMkLst>
        </pc:spChg>
        <pc:spChg chg="add mod">
          <ac:chgData name="Beatriz San Roman Sobrino" userId="2bd0c135-4a33-4ef6-87b7-17e555aa77b7" providerId="ADAL" clId="{21A655C8-6F65-6F4E-8711-A5C8B0C8205D}" dt="2022-11-26T22:35:37.573" v="220" actId="2711"/>
          <ac:spMkLst>
            <pc:docMk/>
            <pc:sldMk cId="873108439" sldId="293"/>
            <ac:spMk id="9" creationId="{247C4EF3-99F1-369E-69B7-0702A46438EF}"/>
          </ac:spMkLst>
        </pc:spChg>
        <pc:spChg chg="add del mod">
          <ac:chgData name="Beatriz San Roman Sobrino" userId="2bd0c135-4a33-4ef6-87b7-17e555aa77b7" providerId="ADAL" clId="{21A655C8-6F65-6F4E-8711-A5C8B0C8205D}" dt="2022-11-26T22:12:36.804" v="50" actId="478"/>
          <ac:spMkLst>
            <pc:docMk/>
            <pc:sldMk cId="873108439" sldId="293"/>
            <ac:spMk id="10" creationId="{E3807C8E-F535-3AF2-7F56-810A7788DFC3}"/>
          </ac:spMkLst>
        </pc:spChg>
        <pc:spChg chg="mod">
          <ac:chgData name="Beatriz San Roman Sobrino" userId="2bd0c135-4a33-4ef6-87b7-17e555aa77b7" providerId="ADAL" clId="{21A655C8-6F65-6F4E-8711-A5C8B0C8205D}" dt="2022-11-26T22:10:15.274" v="31" actId="208"/>
          <ac:spMkLst>
            <pc:docMk/>
            <pc:sldMk cId="873108439" sldId="293"/>
            <ac:spMk id="59" creationId="{B5A32978-6269-D6C6-6447-045686EBF4C4}"/>
          </ac:spMkLst>
        </pc:spChg>
        <pc:spChg chg="mod">
          <ac:chgData name="Beatriz San Roman Sobrino" userId="2bd0c135-4a33-4ef6-87b7-17e555aa77b7" providerId="ADAL" clId="{21A655C8-6F65-6F4E-8711-A5C8B0C8205D}" dt="2022-11-26T22:38:38.813" v="225"/>
          <ac:spMkLst>
            <pc:docMk/>
            <pc:sldMk cId="873108439" sldId="293"/>
            <ac:spMk id="61" creationId="{09DE3B94-5FB1-C33E-C635-78463AEB6FA6}"/>
          </ac:spMkLst>
        </pc:spChg>
        <pc:spChg chg="mod">
          <ac:chgData name="Beatriz San Roman Sobrino" userId="2bd0c135-4a33-4ef6-87b7-17e555aa77b7" providerId="ADAL" clId="{21A655C8-6F65-6F4E-8711-A5C8B0C8205D}" dt="2022-11-26T22:10:20.433" v="32" actId="207"/>
          <ac:spMkLst>
            <pc:docMk/>
            <pc:sldMk cId="873108439" sldId="293"/>
            <ac:spMk id="62" creationId="{11E12805-9836-1CFD-B151-0AB7A219D6DF}"/>
          </ac:spMkLst>
        </pc:spChg>
      </pc:sldChg>
      <pc:sldChg chg="add ord">
        <pc:chgData name="Beatriz San Roman Sobrino" userId="2bd0c135-4a33-4ef6-87b7-17e555aa77b7" providerId="ADAL" clId="{21A655C8-6F65-6F4E-8711-A5C8B0C8205D}" dt="2022-11-26T22:44:40.883" v="275" actId="20578"/>
        <pc:sldMkLst>
          <pc:docMk/>
          <pc:sldMk cId="2287440012" sldId="294"/>
        </pc:sldMkLst>
      </pc:sldChg>
      <pc:sldChg chg="new del">
        <pc:chgData name="Beatriz San Roman Sobrino" userId="2bd0c135-4a33-4ef6-87b7-17e555aa77b7" providerId="ADAL" clId="{21A655C8-6F65-6F4E-8711-A5C8B0C8205D}" dt="2022-11-26T22:10:43.381" v="34" actId="680"/>
        <pc:sldMkLst>
          <pc:docMk/>
          <pc:sldMk cId="2735156495" sldId="294"/>
        </pc:sldMkLst>
      </pc:sldChg>
      <pc:sldMasterChg chg="addSldLayout modSldLayout sldLayoutOrd">
        <pc:chgData name="Beatriz San Roman Sobrino" userId="2bd0c135-4a33-4ef6-87b7-17e555aa77b7" providerId="ADAL" clId="{21A655C8-6F65-6F4E-8711-A5C8B0C8205D}" dt="2022-11-26T22:14:26.587" v="66" actId="11236"/>
        <pc:sldMasterMkLst>
          <pc:docMk/>
          <pc:sldMasterMk cId="0" sldId="2147483648"/>
        </pc:sldMasterMkLst>
        <pc:sldLayoutChg chg="addSp delSp modSp mod ord">
          <pc:chgData name="Beatriz San Roman Sobrino" userId="2bd0c135-4a33-4ef6-87b7-17e555aa77b7" providerId="ADAL" clId="{21A655C8-6F65-6F4E-8711-A5C8B0C8205D}" dt="2022-11-26T22:09:31.311" v="24"/>
          <pc:sldLayoutMkLst>
            <pc:docMk/>
            <pc:sldMasterMk cId="0" sldId="2147483648"/>
            <pc:sldLayoutMk cId="0" sldId="2147483649"/>
          </pc:sldLayoutMkLst>
          <pc:spChg chg="add mod">
            <ac:chgData name="Beatriz San Roman Sobrino" userId="2bd0c135-4a33-4ef6-87b7-17e555aa77b7" providerId="ADAL" clId="{21A655C8-6F65-6F4E-8711-A5C8B0C8205D}" dt="2022-11-26T22:04:06.905" v="8"/>
            <ac:spMkLst>
              <pc:docMk/>
              <pc:sldMasterMk cId="0" sldId="2147483648"/>
              <pc:sldLayoutMk cId="0" sldId="2147483649"/>
              <ac:spMk id="2" creationId="{B9E3F714-D749-1336-D777-A1FDCE1F82AA}"/>
            </ac:spMkLst>
          </pc:spChg>
          <pc:spChg chg="add mod">
            <ac:chgData name="Beatriz San Roman Sobrino" userId="2bd0c135-4a33-4ef6-87b7-17e555aa77b7" providerId="ADAL" clId="{21A655C8-6F65-6F4E-8711-A5C8B0C8205D}" dt="2022-11-26T22:04:06.905" v="8"/>
            <ac:spMkLst>
              <pc:docMk/>
              <pc:sldMasterMk cId="0" sldId="2147483648"/>
              <pc:sldLayoutMk cId="0" sldId="2147483649"/>
              <ac:spMk id="3" creationId="{E21C39D4-8C69-CA97-F6FD-E9F030D80725}"/>
            </ac:spMkLst>
          </pc:spChg>
          <pc:spChg chg="add mod">
            <ac:chgData name="Beatriz San Roman Sobrino" userId="2bd0c135-4a33-4ef6-87b7-17e555aa77b7" providerId="ADAL" clId="{21A655C8-6F65-6F4E-8711-A5C8B0C8205D}" dt="2022-11-26T22:04:06.905" v="8"/>
            <ac:spMkLst>
              <pc:docMk/>
              <pc:sldMasterMk cId="0" sldId="2147483648"/>
              <pc:sldLayoutMk cId="0" sldId="2147483649"/>
              <ac:spMk id="4" creationId="{274D1741-EA72-7380-CF5D-05FA88E870A0}"/>
            </ac:spMkLst>
          </pc:spChg>
          <pc:spChg chg="add del">
            <ac:chgData name="Beatriz San Roman Sobrino" userId="2bd0c135-4a33-4ef6-87b7-17e555aa77b7" providerId="ADAL" clId="{21A655C8-6F65-6F4E-8711-A5C8B0C8205D}" dt="2022-11-26T22:08:30.959" v="15" actId="11529"/>
            <ac:spMkLst>
              <pc:docMk/>
              <pc:sldMasterMk cId="0" sldId="2147483648"/>
              <pc:sldLayoutMk cId="0" sldId="2147483649"/>
              <ac:spMk id="7" creationId="{50462AE5-1A4E-548D-544C-2612B36C7665}"/>
            </ac:spMkLst>
          </pc:spChg>
          <pc:spChg chg="add mod">
            <ac:chgData name="Beatriz San Roman Sobrino" userId="2bd0c135-4a33-4ef6-87b7-17e555aa77b7" providerId="ADAL" clId="{21A655C8-6F65-6F4E-8711-A5C8B0C8205D}" dt="2022-11-26T22:08:30.959" v="15" actId="11529"/>
            <ac:spMkLst>
              <pc:docMk/>
              <pc:sldMasterMk cId="0" sldId="2147483648"/>
              <pc:sldLayoutMk cId="0" sldId="2147483649"/>
              <ac:spMk id="8" creationId="{5F2196B0-6EDA-145A-59B6-31174E6CA5D6}"/>
            </ac:spMkLst>
          </pc:spChg>
          <pc:picChg chg="add mod">
            <ac:chgData name="Beatriz San Roman Sobrino" userId="2bd0c135-4a33-4ef6-87b7-17e555aa77b7" providerId="ADAL" clId="{21A655C8-6F65-6F4E-8711-A5C8B0C8205D}" dt="2022-11-26T22:04:06.905" v="8"/>
            <ac:picMkLst>
              <pc:docMk/>
              <pc:sldMasterMk cId="0" sldId="2147483648"/>
              <pc:sldLayoutMk cId="0" sldId="2147483649"/>
              <ac:picMk id="5" creationId="{4DE99C8F-782A-01AF-9517-90EAA280B079}"/>
            </ac:picMkLst>
          </pc:picChg>
          <pc:picChg chg="add del mod">
            <ac:chgData name="Beatriz San Roman Sobrino" userId="2bd0c135-4a33-4ef6-87b7-17e555aa77b7" providerId="ADAL" clId="{21A655C8-6F65-6F4E-8711-A5C8B0C8205D}" dt="2022-11-26T22:09:30.619" v="23" actId="478"/>
            <ac:picMkLst>
              <pc:docMk/>
              <pc:sldMasterMk cId="0" sldId="2147483648"/>
              <pc:sldLayoutMk cId="0" sldId="2147483649"/>
              <ac:picMk id="6" creationId="{5D9A47C5-2B3E-8B4F-FD52-478BC056611B}"/>
            </ac:picMkLst>
          </pc:picChg>
          <pc:picChg chg="add mod">
            <ac:chgData name="Beatriz San Roman Sobrino" userId="2bd0c135-4a33-4ef6-87b7-17e555aa77b7" providerId="ADAL" clId="{21A655C8-6F65-6F4E-8711-A5C8B0C8205D}" dt="2022-11-26T22:09:31.311" v="24"/>
            <ac:picMkLst>
              <pc:docMk/>
              <pc:sldMasterMk cId="0" sldId="2147483648"/>
              <pc:sldLayoutMk cId="0" sldId="2147483649"/>
              <ac:picMk id="9" creationId="{A9FF7AA0-EBD3-D858-0FD6-4EFDD3590410}"/>
            </ac:picMkLst>
          </pc:picChg>
        </pc:sldLayoutChg>
        <pc:sldLayoutChg chg="addSp delSp modSp mod">
          <pc:chgData name="Beatriz San Roman Sobrino" userId="2bd0c135-4a33-4ef6-87b7-17e555aa77b7" providerId="ADAL" clId="{21A655C8-6F65-6F4E-8711-A5C8B0C8205D}" dt="2022-11-26T22:11:42.820" v="37" actId="478"/>
          <pc:sldLayoutMkLst>
            <pc:docMk/>
            <pc:sldMasterMk cId="0" sldId="2147483648"/>
            <pc:sldLayoutMk cId="0" sldId="2147483650"/>
          </pc:sldLayoutMkLst>
          <pc:spChg chg="add mod">
            <ac:chgData name="Beatriz San Roman Sobrino" userId="2bd0c135-4a33-4ef6-87b7-17e555aa77b7" providerId="ADAL" clId="{21A655C8-6F65-6F4E-8711-A5C8B0C8205D}" dt="2022-11-26T22:04:09.203" v="9"/>
            <ac:spMkLst>
              <pc:docMk/>
              <pc:sldMasterMk cId="0" sldId="2147483648"/>
              <pc:sldLayoutMk cId="0" sldId="2147483650"/>
              <ac:spMk id="2" creationId="{9A6B84CD-47CD-2876-B3AB-3D37BAF8F865}"/>
            </ac:spMkLst>
          </pc:spChg>
          <pc:spChg chg="add mod">
            <ac:chgData name="Beatriz San Roman Sobrino" userId="2bd0c135-4a33-4ef6-87b7-17e555aa77b7" providerId="ADAL" clId="{21A655C8-6F65-6F4E-8711-A5C8B0C8205D}" dt="2022-11-26T22:04:09.203" v="9"/>
            <ac:spMkLst>
              <pc:docMk/>
              <pc:sldMasterMk cId="0" sldId="2147483648"/>
              <pc:sldLayoutMk cId="0" sldId="2147483650"/>
              <ac:spMk id="3" creationId="{6DD88D87-4CC0-10B8-25B4-415799859BC9}"/>
            </ac:spMkLst>
          </pc:spChg>
          <pc:spChg chg="add mod">
            <ac:chgData name="Beatriz San Roman Sobrino" userId="2bd0c135-4a33-4ef6-87b7-17e555aa77b7" providerId="ADAL" clId="{21A655C8-6F65-6F4E-8711-A5C8B0C8205D}" dt="2022-11-26T22:04:09.203" v="9"/>
            <ac:spMkLst>
              <pc:docMk/>
              <pc:sldMasterMk cId="0" sldId="2147483648"/>
              <pc:sldLayoutMk cId="0" sldId="2147483650"/>
              <ac:spMk id="4" creationId="{E0D49A46-1B21-E85A-07AC-DF1CE2958E3C}"/>
            </ac:spMkLst>
          </pc:spChg>
          <pc:spChg chg="add del">
            <ac:chgData name="Beatriz San Roman Sobrino" userId="2bd0c135-4a33-4ef6-87b7-17e555aa77b7" providerId="ADAL" clId="{21A655C8-6F65-6F4E-8711-A5C8B0C8205D}" dt="2022-11-26T22:11:31.979" v="35" actId="11529"/>
            <ac:spMkLst>
              <pc:docMk/>
              <pc:sldMasterMk cId="0" sldId="2147483648"/>
              <pc:sldLayoutMk cId="0" sldId="2147483650"/>
              <ac:spMk id="8" creationId="{3AF8DBEB-8B97-D96A-163B-A1CB77347D6D}"/>
            </ac:spMkLst>
          </pc:spChg>
          <pc:spChg chg="add del mod">
            <ac:chgData name="Beatriz San Roman Sobrino" userId="2bd0c135-4a33-4ef6-87b7-17e555aa77b7" providerId="ADAL" clId="{21A655C8-6F65-6F4E-8711-A5C8B0C8205D}" dt="2022-11-26T22:11:42.820" v="37" actId="478"/>
            <ac:spMkLst>
              <pc:docMk/>
              <pc:sldMasterMk cId="0" sldId="2147483648"/>
              <pc:sldLayoutMk cId="0" sldId="2147483650"/>
              <ac:spMk id="9" creationId="{5FD3E472-953E-60B6-7342-DD5E18888DD8}"/>
            </ac:spMkLst>
          </pc:spChg>
          <pc:picChg chg="add mod">
            <ac:chgData name="Beatriz San Roman Sobrino" userId="2bd0c135-4a33-4ef6-87b7-17e555aa77b7" providerId="ADAL" clId="{21A655C8-6F65-6F4E-8711-A5C8B0C8205D}" dt="2022-11-26T22:04:09.203" v="9"/>
            <ac:picMkLst>
              <pc:docMk/>
              <pc:sldMasterMk cId="0" sldId="2147483648"/>
              <pc:sldLayoutMk cId="0" sldId="2147483650"/>
              <ac:picMk id="5" creationId="{77D986AC-30DD-2ADC-5CF0-6E075C52FF52}"/>
            </ac:picMkLst>
          </pc:picChg>
          <pc:picChg chg="add del mod">
            <ac:chgData name="Beatriz San Roman Sobrino" userId="2bd0c135-4a33-4ef6-87b7-17e555aa77b7" providerId="ADAL" clId="{21A655C8-6F65-6F4E-8711-A5C8B0C8205D}" dt="2022-11-26T22:09:34.862" v="26" actId="478"/>
            <ac:picMkLst>
              <pc:docMk/>
              <pc:sldMasterMk cId="0" sldId="2147483648"/>
              <pc:sldLayoutMk cId="0" sldId="2147483650"/>
              <ac:picMk id="6" creationId="{956C56F9-1859-9C00-FD69-0C3FD231885D}"/>
            </ac:picMkLst>
          </pc:picChg>
          <pc:picChg chg="add del mod">
            <ac:chgData name="Beatriz San Roman Sobrino" userId="2bd0c135-4a33-4ef6-87b7-17e555aa77b7" providerId="ADAL" clId="{21A655C8-6F65-6F4E-8711-A5C8B0C8205D}" dt="2022-11-26T22:11:35.860" v="36" actId="478"/>
            <ac:picMkLst>
              <pc:docMk/>
              <pc:sldMasterMk cId="0" sldId="2147483648"/>
              <pc:sldLayoutMk cId="0" sldId="2147483650"/>
              <ac:picMk id="7" creationId="{AAAB3F0E-9131-3930-25CC-95A1767C88FE}"/>
            </ac:picMkLst>
          </pc:picChg>
        </pc:sldLayoutChg>
        <pc:sldLayoutChg chg="addSp delSp modSp mod">
          <pc:chgData name="Beatriz San Roman Sobrino" userId="2bd0c135-4a33-4ef6-87b7-17e555aa77b7" providerId="ADAL" clId="{21A655C8-6F65-6F4E-8711-A5C8B0C8205D}" dt="2022-11-26T22:09:39.220" v="29"/>
          <pc:sldLayoutMkLst>
            <pc:docMk/>
            <pc:sldMasterMk cId="0" sldId="2147483648"/>
            <pc:sldLayoutMk cId="0" sldId="2147483651"/>
          </pc:sldLayoutMkLst>
          <pc:spChg chg="add mod">
            <ac:chgData name="Beatriz San Roman Sobrino" userId="2bd0c135-4a33-4ef6-87b7-17e555aa77b7" providerId="ADAL" clId="{21A655C8-6F65-6F4E-8711-A5C8B0C8205D}" dt="2022-11-26T22:04:10.958" v="10"/>
            <ac:spMkLst>
              <pc:docMk/>
              <pc:sldMasterMk cId="0" sldId="2147483648"/>
              <pc:sldLayoutMk cId="0" sldId="2147483651"/>
              <ac:spMk id="2" creationId="{0AFDD040-A170-4425-5CCA-2A96C1416333}"/>
            </ac:spMkLst>
          </pc:spChg>
          <pc:spChg chg="add mod">
            <ac:chgData name="Beatriz San Roman Sobrino" userId="2bd0c135-4a33-4ef6-87b7-17e555aa77b7" providerId="ADAL" clId="{21A655C8-6F65-6F4E-8711-A5C8B0C8205D}" dt="2022-11-26T22:04:10.958" v="10"/>
            <ac:spMkLst>
              <pc:docMk/>
              <pc:sldMasterMk cId="0" sldId="2147483648"/>
              <pc:sldLayoutMk cId="0" sldId="2147483651"/>
              <ac:spMk id="3" creationId="{6E70C6D8-9D33-1BFF-47F6-2838B600E812}"/>
            </ac:spMkLst>
          </pc:spChg>
          <pc:spChg chg="add mod">
            <ac:chgData name="Beatriz San Roman Sobrino" userId="2bd0c135-4a33-4ef6-87b7-17e555aa77b7" providerId="ADAL" clId="{21A655C8-6F65-6F4E-8711-A5C8B0C8205D}" dt="2022-11-26T22:04:10.958" v="10"/>
            <ac:spMkLst>
              <pc:docMk/>
              <pc:sldMasterMk cId="0" sldId="2147483648"/>
              <pc:sldLayoutMk cId="0" sldId="2147483651"/>
              <ac:spMk id="4" creationId="{9E0D0403-CAD8-64DC-50FE-12E45AD8109B}"/>
            </ac:spMkLst>
          </pc:spChg>
          <pc:picChg chg="add mod">
            <ac:chgData name="Beatriz San Roman Sobrino" userId="2bd0c135-4a33-4ef6-87b7-17e555aa77b7" providerId="ADAL" clId="{21A655C8-6F65-6F4E-8711-A5C8B0C8205D}" dt="2022-11-26T22:04:10.958" v="10"/>
            <ac:picMkLst>
              <pc:docMk/>
              <pc:sldMasterMk cId="0" sldId="2147483648"/>
              <pc:sldLayoutMk cId="0" sldId="2147483651"/>
              <ac:picMk id="5" creationId="{C028CA6A-68F4-EEE6-24EE-B952F130921B}"/>
            </ac:picMkLst>
          </pc:picChg>
          <pc:picChg chg="add del mod">
            <ac:chgData name="Beatriz San Roman Sobrino" userId="2bd0c135-4a33-4ef6-87b7-17e555aa77b7" providerId="ADAL" clId="{21A655C8-6F65-6F4E-8711-A5C8B0C8205D}" dt="2022-11-26T22:09:38.437" v="28" actId="478"/>
            <ac:picMkLst>
              <pc:docMk/>
              <pc:sldMasterMk cId="0" sldId="2147483648"/>
              <pc:sldLayoutMk cId="0" sldId="2147483651"/>
              <ac:picMk id="6" creationId="{82584330-C1BC-B6B4-AC71-DD79225AE49E}"/>
            </ac:picMkLst>
          </pc:picChg>
          <pc:picChg chg="add mod">
            <ac:chgData name="Beatriz San Roman Sobrino" userId="2bd0c135-4a33-4ef6-87b7-17e555aa77b7" providerId="ADAL" clId="{21A655C8-6F65-6F4E-8711-A5C8B0C8205D}" dt="2022-11-26T22:09:39.220" v="29"/>
            <ac:picMkLst>
              <pc:docMk/>
              <pc:sldMasterMk cId="0" sldId="2147483648"/>
              <pc:sldLayoutMk cId="0" sldId="2147483651"/>
              <ac:picMk id="7" creationId="{C542601E-8D58-EA34-3C8F-512FEA8BD1B7}"/>
            </ac:picMkLst>
          </pc:picChg>
        </pc:sldLayoutChg>
        <pc:sldLayoutChg chg="addSp delSp modSp mod">
          <pc:chgData name="Beatriz San Roman Sobrino" userId="2bd0c135-4a33-4ef6-87b7-17e555aa77b7" providerId="ADAL" clId="{21A655C8-6F65-6F4E-8711-A5C8B0C8205D}" dt="2022-11-26T22:09:26.194" v="22"/>
          <pc:sldLayoutMkLst>
            <pc:docMk/>
            <pc:sldMasterMk cId="0" sldId="2147483648"/>
            <pc:sldLayoutMk cId="159905781" sldId="2147483660"/>
          </pc:sldLayoutMkLst>
          <pc:spChg chg="add mod">
            <ac:chgData name="Beatriz San Roman Sobrino" userId="2bd0c135-4a33-4ef6-87b7-17e555aa77b7" providerId="ADAL" clId="{21A655C8-6F65-6F4E-8711-A5C8B0C8205D}" dt="2022-11-26T22:04:00.815" v="7"/>
            <ac:spMkLst>
              <pc:docMk/>
              <pc:sldMasterMk cId="0" sldId="2147483648"/>
              <pc:sldLayoutMk cId="159905781" sldId="2147483660"/>
              <ac:spMk id="2" creationId="{640FE15F-2296-FEDB-1504-AEF7C9D86D05}"/>
            </ac:spMkLst>
          </pc:spChg>
          <pc:spChg chg="add mod">
            <ac:chgData name="Beatriz San Roman Sobrino" userId="2bd0c135-4a33-4ef6-87b7-17e555aa77b7" providerId="ADAL" clId="{21A655C8-6F65-6F4E-8711-A5C8B0C8205D}" dt="2022-11-26T22:04:00.815" v="7"/>
            <ac:spMkLst>
              <pc:docMk/>
              <pc:sldMasterMk cId="0" sldId="2147483648"/>
              <pc:sldLayoutMk cId="159905781" sldId="2147483660"/>
              <ac:spMk id="3" creationId="{C374C0EF-4B84-ABAB-A329-892C46FF8370}"/>
            </ac:spMkLst>
          </pc:spChg>
          <pc:spChg chg="add mod">
            <ac:chgData name="Beatriz San Roman Sobrino" userId="2bd0c135-4a33-4ef6-87b7-17e555aa77b7" providerId="ADAL" clId="{21A655C8-6F65-6F4E-8711-A5C8B0C8205D}" dt="2022-11-26T22:04:00.815" v="7"/>
            <ac:spMkLst>
              <pc:docMk/>
              <pc:sldMasterMk cId="0" sldId="2147483648"/>
              <pc:sldLayoutMk cId="159905781" sldId="2147483660"/>
              <ac:spMk id="4" creationId="{54ADA04B-CD86-723B-5976-8BFC0CDD7133}"/>
            </ac:spMkLst>
          </pc:spChg>
          <pc:picChg chg="add mod">
            <ac:chgData name="Beatriz San Roman Sobrino" userId="2bd0c135-4a33-4ef6-87b7-17e555aa77b7" providerId="ADAL" clId="{21A655C8-6F65-6F4E-8711-A5C8B0C8205D}" dt="2022-11-26T22:04:00.815" v="7"/>
            <ac:picMkLst>
              <pc:docMk/>
              <pc:sldMasterMk cId="0" sldId="2147483648"/>
              <pc:sldLayoutMk cId="159905781" sldId="2147483660"/>
              <ac:picMk id="5" creationId="{B2B702F2-7FBD-D9EF-F604-8C56164CD41F}"/>
            </ac:picMkLst>
          </pc:picChg>
          <pc:picChg chg="add del mod">
            <ac:chgData name="Beatriz San Roman Sobrino" userId="2bd0c135-4a33-4ef6-87b7-17e555aa77b7" providerId="ADAL" clId="{21A655C8-6F65-6F4E-8711-A5C8B0C8205D}" dt="2022-11-26T22:09:25.021" v="21" actId="478"/>
            <ac:picMkLst>
              <pc:docMk/>
              <pc:sldMasterMk cId="0" sldId="2147483648"/>
              <pc:sldLayoutMk cId="159905781" sldId="2147483660"/>
              <ac:picMk id="6" creationId="{3C0D2524-49A0-0DCF-3646-1B4DAC7163D2}"/>
            </ac:picMkLst>
          </pc:picChg>
          <pc:picChg chg="add mod">
            <ac:chgData name="Beatriz San Roman Sobrino" userId="2bd0c135-4a33-4ef6-87b7-17e555aa77b7" providerId="ADAL" clId="{21A655C8-6F65-6F4E-8711-A5C8B0C8205D}" dt="2022-11-26T22:09:26.194" v="22"/>
            <ac:picMkLst>
              <pc:docMk/>
              <pc:sldMasterMk cId="0" sldId="2147483648"/>
              <pc:sldLayoutMk cId="159905781" sldId="2147483660"/>
              <ac:picMk id="7" creationId="{B85D207A-3943-60F3-F687-717EAE419521}"/>
            </ac:picMkLst>
          </pc:picChg>
        </pc:sldLayoutChg>
        <pc:sldLayoutChg chg="addSp delSp modSp mod ord">
          <pc:chgData name="Beatriz San Roman Sobrino" userId="2bd0c135-4a33-4ef6-87b7-17e555aa77b7" providerId="ADAL" clId="{21A655C8-6F65-6F4E-8711-A5C8B0C8205D}" dt="2022-11-26T22:09:03.566" v="20" actId="14100"/>
          <pc:sldLayoutMkLst>
            <pc:docMk/>
            <pc:sldMasterMk cId="0" sldId="2147483648"/>
            <pc:sldLayoutMk cId="3254165192" sldId="2147483661"/>
          </pc:sldLayoutMkLst>
          <pc:picChg chg="del">
            <ac:chgData name="Beatriz San Roman Sobrino" userId="2bd0c135-4a33-4ef6-87b7-17e555aa77b7" providerId="ADAL" clId="{21A655C8-6F65-6F4E-8711-A5C8B0C8205D}" dt="2022-11-26T22:08:36.938" v="16" actId="478"/>
            <ac:picMkLst>
              <pc:docMk/>
              <pc:sldMasterMk cId="0" sldId="2147483648"/>
              <pc:sldLayoutMk cId="3254165192" sldId="2147483661"/>
              <ac:picMk id="5" creationId="{D4A01268-C23E-75A2-CC6B-B292B05B12EA}"/>
            </ac:picMkLst>
          </pc:picChg>
          <pc:picChg chg="add mod">
            <ac:chgData name="Beatriz San Roman Sobrino" userId="2bd0c135-4a33-4ef6-87b7-17e555aa77b7" providerId="ADAL" clId="{21A655C8-6F65-6F4E-8711-A5C8B0C8205D}" dt="2022-11-26T22:09:03.566" v="20" actId="14100"/>
            <ac:picMkLst>
              <pc:docMk/>
              <pc:sldMasterMk cId="0" sldId="2147483648"/>
              <pc:sldLayoutMk cId="3254165192" sldId="2147483661"/>
              <ac:picMk id="6" creationId="{AF47B1E6-6B7E-EB0D-2848-ED7E0118A413}"/>
            </ac:picMkLst>
          </pc:picChg>
        </pc:sldLayoutChg>
        <pc:sldLayoutChg chg="new mod">
          <pc:chgData name="Beatriz San Roman Sobrino" userId="2bd0c135-4a33-4ef6-87b7-17e555aa77b7" providerId="ADAL" clId="{21A655C8-6F65-6F4E-8711-A5C8B0C8205D}" dt="2022-11-26T22:14:26.587" v="66" actId="11236"/>
          <pc:sldLayoutMkLst>
            <pc:docMk/>
            <pc:sldMasterMk cId="1476920660" sldId="2147483663"/>
            <pc:sldLayoutMk cId="1745997279" sldId="2147483662"/>
          </pc:sldLayoutMkLst>
        </pc:sldLayoutChg>
      </pc:sldMasterChg>
      <pc:sldMasterChg chg="new del mod addSldLayout delSldLayout">
        <pc:chgData name="Beatriz San Roman Sobrino" userId="2bd0c135-4a33-4ef6-87b7-17e555aa77b7" providerId="ADAL" clId="{21A655C8-6F65-6F4E-8711-A5C8B0C8205D}" dt="2022-11-26T22:01:03.790" v="1" actId="6938"/>
        <pc:sldMasterMkLst>
          <pc:docMk/>
          <pc:sldMasterMk cId="326626157" sldId="2147483660"/>
        </pc:sldMasterMkLst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2957159990" sldId="2147483661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4016674317" sldId="2147483662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918502966" sldId="2147483663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2792359858" sldId="2147483664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569061327" sldId="2147483665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772301498" sldId="2147483666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3562159081" sldId="2147483667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1240738273" sldId="2147483668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2110624797" sldId="2147483669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2796442514" sldId="2147483670"/>
          </pc:sldLayoutMkLst>
        </pc:sldLayoutChg>
        <pc:sldLayoutChg chg="new del replId">
          <pc:chgData name="Beatriz San Roman Sobrino" userId="2bd0c135-4a33-4ef6-87b7-17e555aa77b7" providerId="ADAL" clId="{21A655C8-6F65-6F4E-8711-A5C8B0C8205D}" dt="2022-11-26T22:01:03.790" v="1" actId="6938"/>
          <pc:sldLayoutMkLst>
            <pc:docMk/>
            <pc:sldMasterMk cId="326626157" sldId="2147483660"/>
            <pc:sldLayoutMk cId="2108514984" sldId="2147483671"/>
          </pc:sldLayoutMkLst>
        </pc:sldLayoutChg>
      </pc:sldMasterChg>
      <pc:sldMasterChg chg="addSp delSp modSp new mod addSldLayout delSldLayout modSldLayout">
        <pc:chgData name="Beatriz San Roman Sobrino" userId="2bd0c135-4a33-4ef6-87b7-17e555aa77b7" providerId="ADAL" clId="{21A655C8-6F65-6F4E-8711-A5C8B0C8205D}" dt="2022-11-26T22:38:38.813" v="225"/>
        <pc:sldMasterMkLst>
          <pc:docMk/>
          <pc:sldMasterMk cId="1476920660" sldId="2147483663"/>
        </pc:sldMasterMkLst>
        <pc:spChg chg="mod">
          <ac:chgData name="Beatriz San Roman Sobrino" userId="2bd0c135-4a33-4ef6-87b7-17e555aa77b7" providerId="ADAL" clId="{21A655C8-6F65-6F4E-8711-A5C8B0C8205D}" dt="2022-11-26T22:38:38.813" v="225"/>
          <ac:spMkLst>
            <pc:docMk/>
            <pc:sldMasterMk cId="1476920660" sldId="2147483663"/>
            <ac:spMk id="4" creationId="{088FB605-E55E-93F4-AB38-474919636C60}"/>
          </ac:spMkLst>
        </pc:spChg>
        <pc:spChg chg="mod">
          <ac:chgData name="Beatriz San Roman Sobrino" userId="2bd0c135-4a33-4ef6-87b7-17e555aa77b7" providerId="ADAL" clId="{21A655C8-6F65-6F4E-8711-A5C8B0C8205D}" dt="2022-11-26T22:38:38.813" v="225"/>
          <ac:spMkLst>
            <pc:docMk/>
            <pc:sldMasterMk cId="1476920660" sldId="2147483663"/>
            <ac:spMk id="5" creationId="{E54995A3-9F28-5B12-4CC7-3BC51990F0D2}"/>
          </ac:spMkLst>
        </pc:spChg>
        <pc:spChg chg="mod">
          <ac:chgData name="Beatriz San Roman Sobrino" userId="2bd0c135-4a33-4ef6-87b7-17e555aa77b7" providerId="ADAL" clId="{21A655C8-6F65-6F4E-8711-A5C8B0C8205D}" dt="2022-11-26T22:38:38.813" v="225"/>
          <ac:spMkLst>
            <pc:docMk/>
            <pc:sldMasterMk cId="1476920660" sldId="2147483663"/>
            <ac:spMk id="6" creationId="{E8EBBFCA-75F2-6136-F167-ACFCE7BDD9CD}"/>
          </ac:spMkLst>
        </pc:spChg>
        <pc:spChg chg="add mod">
          <ac:chgData name="Beatriz San Roman Sobrino" userId="2bd0c135-4a33-4ef6-87b7-17e555aa77b7" providerId="ADAL" clId="{21A655C8-6F65-6F4E-8711-A5C8B0C8205D}" dt="2022-11-26T22:38:38.813" v="225"/>
          <ac:spMkLst>
            <pc:docMk/>
            <pc:sldMasterMk cId="1476920660" sldId="2147483663"/>
            <ac:spMk id="7" creationId="{0EDB792E-B82F-3352-2419-A74ACF960919}"/>
          </ac:spMkLst>
        </pc:spChg>
        <pc:spChg chg="add mod">
          <ac:chgData name="Beatriz San Roman Sobrino" userId="2bd0c135-4a33-4ef6-87b7-17e555aa77b7" providerId="ADAL" clId="{21A655C8-6F65-6F4E-8711-A5C8B0C8205D}" dt="2022-11-26T22:15:23.147" v="68"/>
          <ac:spMkLst>
            <pc:docMk/>
            <pc:sldMasterMk cId="1476920660" sldId="2147483663"/>
            <ac:spMk id="8" creationId="{FE15A0C2-559A-076A-A360-C929456D41BA}"/>
          </ac:spMkLst>
        </pc:spChg>
        <pc:spChg chg="add mod">
          <ac:chgData name="Beatriz San Roman Sobrino" userId="2bd0c135-4a33-4ef6-87b7-17e555aa77b7" providerId="ADAL" clId="{21A655C8-6F65-6F4E-8711-A5C8B0C8205D}" dt="2022-11-26T22:38:38.813" v="225"/>
          <ac:spMkLst>
            <pc:docMk/>
            <pc:sldMasterMk cId="1476920660" sldId="2147483663"/>
            <ac:spMk id="9" creationId="{89F3E039-5E7D-FF00-4FB8-9BE82606AE68}"/>
          </ac:spMkLst>
        </pc:spChg>
        <pc:picChg chg="add mod">
          <ac:chgData name="Beatriz San Roman Sobrino" userId="2bd0c135-4a33-4ef6-87b7-17e555aa77b7" providerId="ADAL" clId="{21A655C8-6F65-6F4E-8711-A5C8B0C8205D}" dt="2022-11-26T22:15:23.147" v="68"/>
          <ac:picMkLst>
            <pc:docMk/>
            <pc:sldMasterMk cId="1476920660" sldId="2147483663"/>
            <ac:picMk id="10" creationId="{82227BA7-F8BC-3F31-5B47-588AD715282B}"/>
          </ac:picMkLst>
        </pc:picChg>
        <pc:picChg chg="add del mod">
          <ac:chgData name="Beatriz San Roman Sobrino" userId="2bd0c135-4a33-4ef6-87b7-17e555aa77b7" providerId="ADAL" clId="{21A655C8-6F65-6F4E-8711-A5C8B0C8205D}" dt="2022-11-26T22:15:46.187" v="69" actId="478"/>
          <ac:picMkLst>
            <pc:docMk/>
            <pc:sldMasterMk cId="1476920660" sldId="2147483663"/>
            <ac:picMk id="11" creationId="{EADA31CB-BAC0-0AAE-EC57-EDA59CD6E5F9}"/>
          </ac:picMkLst>
        </pc:picChg>
        <pc:sldLayoutChg chg="modSp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1745997279" sldId="2147483662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745997279" sldId="2147483662"/>
              <ac:spMk id="3" creationId="{808996C4-204F-1157-3DAA-313283709D53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745997279" sldId="2147483662"/>
              <ac:spMk id="4" creationId="{6AAE861B-EC15-532F-80A2-AEC871CC72F3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745997279" sldId="2147483662"/>
              <ac:spMk id="5" creationId="{5A13A8B9-3CE4-33A9-F2CE-97A72297943C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925590218" sldId="2147483664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925590218" sldId="2147483664"/>
              <ac:spMk id="4" creationId="{B3D03B31-9490-D52A-CA77-70F3DD91D7E3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925590218" sldId="2147483664"/>
              <ac:spMk id="5" creationId="{7849B53B-65DE-9182-40E3-54879F5A4DBD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925590218" sldId="2147483664"/>
              <ac:spMk id="6" creationId="{D2DA7D62-D494-07EA-262E-DF3190FA4ECC}"/>
            </ac:spMkLst>
          </pc:spChg>
        </pc:sldLayoutChg>
        <pc:sldLayoutChg chg="addSp 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4110582350" sldId="2147483665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10582350" sldId="2147483665"/>
              <ac:spMk id="4" creationId="{5A76D9A6-0161-1D83-2B30-534E3FB0C1BD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10582350" sldId="2147483665"/>
              <ac:spMk id="5" creationId="{26B3B0F6-AA9D-98C4-A97D-E44D3D22E92E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10582350" sldId="2147483665"/>
              <ac:spMk id="6" creationId="{8A424718-EF42-6E17-74DF-C44541B9F376}"/>
            </ac:spMkLst>
          </pc:spChg>
          <pc:spChg chg="add 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10582350" sldId="2147483665"/>
              <ac:spMk id="7" creationId="{0F267EEB-DDB8-CC00-1E8D-FEF3DFE8C06B}"/>
            </ac:spMkLst>
          </pc:spChg>
          <pc:spChg chg="add mod">
            <ac:chgData name="Beatriz San Roman Sobrino" userId="2bd0c135-4a33-4ef6-87b7-17e555aa77b7" providerId="ADAL" clId="{21A655C8-6F65-6F4E-8711-A5C8B0C8205D}" dt="2022-11-26T22:15:55.383" v="70"/>
            <ac:spMkLst>
              <pc:docMk/>
              <pc:sldMasterMk cId="1476920660" sldId="2147483663"/>
              <pc:sldLayoutMk cId="4110582350" sldId="2147483665"/>
              <ac:spMk id="8" creationId="{847723DC-895A-8F8F-3A13-D4735743F39B}"/>
            </ac:spMkLst>
          </pc:spChg>
          <pc:spChg chg="add 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10582350" sldId="2147483665"/>
              <ac:spMk id="9" creationId="{ECF66F46-8C41-9C31-2BE8-CE1BE7B67531}"/>
            </ac:spMkLst>
          </pc:spChg>
          <pc:picChg chg="add mod">
            <ac:chgData name="Beatriz San Roman Sobrino" userId="2bd0c135-4a33-4ef6-87b7-17e555aa77b7" providerId="ADAL" clId="{21A655C8-6F65-6F4E-8711-A5C8B0C8205D}" dt="2022-11-26T22:15:55.383" v="70"/>
            <ac:picMkLst>
              <pc:docMk/>
              <pc:sldMasterMk cId="1476920660" sldId="2147483663"/>
              <pc:sldLayoutMk cId="4110582350" sldId="2147483665"/>
              <ac:picMk id="10" creationId="{CF2EB6D2-AB4B-3A30-5B36-F07CC8F6781C}"/>
            </ac:picMkLst>
          </pc:picChg>
          <pc:picChg chg="add mod">
            <ac:chgData name="Beatriz San Roman Sobrino" userId="2bd0c135-4a33-4ef6-87b7-17e555aa77b7" providerId="ADAL" clId="{21A655C8-6F65-6F4E-8711-A5C8B0C8205D}" dt="2022-11-26T22:15:55.383" v="70"/>
            <ac:picMkLst>
              <pc:docMk/>
              <pc:sldMasterMk cId="1476920660" sldId="2147483663"/>
              <pc:sldLayoutMk cId="4110582350" sldId="2147483665"/>
              <ac:picMk id="11" creationId="{0B07EFC2-D698-80F5-75D6-FBDA270408C8}"/>
            </ac:picMkLst>
          </pc:pic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596848387" sldId="2147483666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596848387" sldId="2147483666"/>
              <ac:spMk id="4" creationId="{245C5A46-3BF0-3768-01E3-1BFB189D8675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596848387" sldId="2147483666"/>
              <ac:spMk id="5" creationId="{06809E12-B5F3-8FCD-D404-06235AEF3EA7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596848387" sldId="2147483666"/>
              <ac:spMk id="6" creationId="{2475B32C-2A37-1867-C7F3-277D2537645D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1928702011" sldId="2147483667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928702011" sldId="2147483667"/>
              <ac:spMk id="5" creationId="{8293E61C-58C5-DCB8-B526-66224C515311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928702011" sldId="2147483667"/>
              <ac:spMk id="6" creationId="{93B89727-B3E5-0E73-B5ED-951078CC9852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928702011" sldId="2147483667"/>
              <ac:spMk id="7" creationId="{A0CA79CF-A481-382E-DB03-1B466C17D873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73185350" sldId="2147483668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73185350" sldId="2147483668"/>
              <ac:spMk id="7" creationId="{D62507BA-3065-6783-94A7-7EF4C33F6093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73185350" sldId="2147483668"/>
              <ac:spMk id="8" creationId="{5F24C172-EC05-AED5-301F-50EFD646C4DF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73185350" sldId="2147483668"/>
              <ac:spMk id="9" creationId="{7218E863-9955-6FDE-22F9-E0F94A097942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2261075187" sldId="2147483669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2261075187" sldId="2147483669"/>
              <ac:spMk id="3" creationId="{0EF400B9-4A2B-EEEC-BAEE-EFC5921637DE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2261075187" sldId="2147483669"/>
              <ac:spMk id="4" creationId="{5B525090-87DC-664D-7556-9B54F5D7EC34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2261075187" sldId="2147483669"/>
              <ac:spMk id="5" creationId="{B550BE49-1D4F-A19B-D7A7-74CF8F4665CC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1875484917" sldId="2147483670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875484917" sldId="2147483670"/>
              <ac:spMk id="2" creationId="{77B278CE-5345-D65A-2A8D-2E696ABB5999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875484917" sldId="2147483670"/>
              <ac:spMk id="3" creationId="{663B210C-CFF0-4FA1-30F3-0A34E4825140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1875484917" sldId="2147483670"/>
              <ac:spMk id="4" creationId="{2B5D0B69-D753-9F8B-AAD5-CED1064F5AEC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4062661088" sldId="2147483671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062661088" sldId="2147483671"/>
              <ac:spMk id="5" creationId="{A8456F50-D988-C18C-2F7E-CA4B1175CA2B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062661088" sldId="2147483671"/>
              <ac:spMk id="6" creationId="{94F0DE4A-D4F1-5728-E4FE-DC2A8AB30E7A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062661088" sldId="2147483671"/>
              <ac:spMk id="7" creationId="{E1865D9A-2458-E1BE-B22A-0DDD217FDBFA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3527384626" sldId="2147483672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527384626" sldId="2147483672"/>
              <ac:spMk id="5" creationId="{DD992D03-ACEA-4B73-4BE7-B81FF8AB6DD6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527384626" sldId="2147483672"/>
              <ac:spMk id="6" creationId="{8BEB6979-6856-2E6F-1A8A-1A7286D1B95A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527384626" sldId="2147483672"/>
              <ac:spMk id="7" creationId="{8E7F6D57-96D1-8F33-FA7D-A975093E1012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4175082113" sldId="2147483673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75082113" sldId="2147483673"/>
              <ac:spMk id="4" creationId="{BC6CB4B7-424A-B741-692B-0B41EC754D21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75082113" sldId="2147483673"/>
              <ac:spMk id="5" creationId="{35F474BD-A53A-1CCB-DD56-880CBBF91F63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4175082113" sldId="2147483673"/>
              <ac:spMk id="6" creationId="{0BBC346E-5DAF-9682-38A8-020C3D6E52A5}"/>
            </ac:spMkLst>
          </pc:spChg>
        </pc:sldLayoutChg>
        <pc:sldLayoutChg chg="modSp new replId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3595759196" sldId="2147483674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595759196" sldId="2147483674"/>
              <ac:spMk id="4" creationId="{62171897-285C-0BBF-EDE2-70ECAF5DF91D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595759196" sldId="2147483674"/>
              <ac:spMk id="5" creationId="{D0C47328-70FB-3D19-1DEF-16902DA878FC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595759196" sldId="2147483674"/>
              <ac:spMk id="6" creationId="{1828F2F6-A28B-9A23-1727-B9A3E33399DF}"/>
            </ac:spMkLst>
          </pc:spChg>
        </pc:sldLayoutChg>
        <pc:sldLayoutChg chg="delSp del mod">
          <pc:chgData name="Beatriz San Roman Sobrino" userId="2bd0c135-4a33-4ef6-87b7-17e555aa77b7" providerId="ADAL" clId="{21A655C8-6F65-6F4E-8711-A5C8B0C8205D}" dt="2022-11-26T22:34:20.322" v="219" actId="2696"/>
          <pc:sldLayoutMkLst>
            <pc:docMk/>
            <pc:sldMasterMk cId="1476920660" sldId="2147483663"/>
            <pc:sldLayoutMk cId="3454318401" sldId="2147483675"/>
          </pc:sldLayoutMkLst>
          <pc:spChg chg="del">
            <ac:chgData name="Beatriz San Roman Sobrino" userId="2bd0c135-4a33-4ef6-87b7-17e555aa77b7" providerId="ADAL" clId="{21A655C8-6F65-6F4E-8711-A5C8B0C8205D}" dt="2022-11-26T22:16:31.945" v="72" actId="478"/>
            <ac:spMkLst>
              <pc:docMk/>
              <pc:sldMasterMk cId="1476920660" sldId="2147483663"/>
              <pc:sldLayoutMk cId="3454318401" sldId="2147483675"/>
              <ac:spMk id="8" creationId="{5F2196B0-6EDA-145A-59B6-31174E6CA5D6}"/>
            </ac:spMkLst>
          </pc:spChg>
        </pc:sldLayoutChg>
        <pc:sldLayoutChg chg="addSp delSp modSp">
          <pc:chgData name="Beatriz San Roman Sobrino" userId="2bd0c135-4a33-4ef6-87b7-17e555aa77b7" providerId="ADAL" clId="{21A655C8-6F65-6F4E-8711-A5C8B0C8205D}" dt="2022-11-26T22:38:38.813" v="225"/>
          <pc:sldLayoutMkLst>
            <pc:docMk/>
            <pc:sldMasterMk cId="1476920660" sldId="2147483663"/>
            <pc:sldLayoutMk cId="3291375723" sldId="2147483676"/>
          </pc:sldLayoutMkLst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291375723" sldId="2147483676"/>
              <ac:spMk id="2" creationId="{9A6B84CD-47CD-2876-B3AB-3D37BAF8F865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291375723" sldId="2147483676"/>
              <ac:spMk id="4" creationId="{E0D49A46-1B21-E85A-07AC-DF1CE2958E3C}"/>
            </ac:spMkLst>
          </pc:spChg>
          <pc:spChg chg="add 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291375723" sldId="2147483676"/>
              <ac:spMk id="6" creationId="{58354366-799B-050E-46F0-1BB7127B8431}"/>
            </ac:spMkLst>
          </pc:spChg>
          <pc:spChg chg="add del">
            <ac:chgData name="Beatriz San Roman Sobrino" userId="2bd0c135-4a33-4ef6-87b7-17e555aa77b7" providerId="ADAL" clId="{21A655C8-6F65-6F4E-8711-A5C8B0C8205D}" dt="2022-11-26T22:37:27.234" v="224" actId="11529"/>
            <ac:spMkLst>
              <pc:docMk/>
              <pc:sldMasterMk cId="1476920660" sldId="2147483663"/>
              <pc:sldLayoutMk cId="3291375723" sldId="2147483676"/>
              <ac:spMk id="7" creationId="{5FA21C23-35D6-E27A-BC5F-E1C3480C3236}"/>
            </ac:spMkLst>
          </pc:spChg>
          <pc:spChg chg="add del mod">
            <ac:chgData name="Beatriz San Roman Sobrino" userId="2bd0c135-4a33-4ef6-87b7-17e555aa77b7" providerId="ADAL" clId="{21A655C8-6F65-6F4E-8711-A5C8B0C8205D}" dt="2022-11-26T22:37:27.234" v="224" actId="11529"/>
            <ac:spMkLst>
              <pc:docMk/>
              <pc:sldMasterMk cId="1476920660" sldId="2147483663"/>
              <pc:sldLayoutMk cId="3291375723" sldId="2147483676"/>
              <ac:spMk id="8" creationId="{E1367C59-62E3-AE83-DF80-8EAC1B7122CA}"/>
            </ac:spMkLst>
          </pc:spChg>
          <pc:spChg chg="del">
            <ac:chgData name="Beatriz San Roman Sobrino" userId="2bd0c135-4a33-4ef6-87b7-17e555aa77b7" providerId="ADAL" clId="{21A655C8-6F65-6F4E-8711-A5C8B0C8205D}" dt="2022-11-26T22:37:13.481" v="221"/>
            <ac:spMkLst>
              <pc:docMk/>
              <pc:sldMasterMk cId="1476920660" sldId="2147483663"/>
              <pc:sldLayoutMk cId="3291375723" sldId="2147483676"/>
              <ac:spMk id="22" creationId="{00000000-0000-0000-0000-000000000000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291375723" sldId="2147483676"/>
              <ac:spMk id="24" creationId="{00000000-0000-0000-0000-000000000000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291375723" sldId="2147483676"/>
              <ac:spMk id="25" creationId="{00000000-0000-0000-0000-000000000000}"/>
            </ac:spMkLst>
          </pc:spChg>
          <pc:spChg chg="mod">
            <ac:chgData name="Beatriz San Roman Sobrino" userId="2bd0c135-4a33-4ef6-87b7-17e555aa77b7" providerId="ADAL" clId="{21A655C8-6F65-6F4E-8711-A5C8B0C8205D}" dt="2022-11-26T22:38:38.813" v="225"/>
            <ac:spMkLst>
              <pc:docMk/>
              <pc:sldMasterMk cId="1476920660" sldId="2147483663"/>
              <pc:sldLayoutMk cId="3291375723" sldId="2147483676"/>
              <ac:spMk id="26" creationId="{00000000-0000-0000-0000-000000000000}"/>
            </ac:spMkLst>
          </pc:spChg>
        </pc:sldLayoutChg>
      </pc:sldMasterChg>
    </pc:docChg>
  </pc:docChgLst>
  <pc:docChgLst>
    <pc:chgData name="Sabrina Berlanda" userId="S::sabrina.berlanda@univr.it::b879bcb5-cd49-4b99-8b8a-5b072e44595a" providerId="AD" clId="Web-{421CDF17-2C06-8C62-17F0-C48F702E99FD}"/>
    <pc:docChg chg="modSld">
      <pc:chgData name="Sabrina Berlanda" userId="S::sabrina.berlanda@univr.it::b879bcb5-cd49-4b99-8b8a-5b072e44595a" providerId="AD" clId="Web-{421CDF17-2C06-8C62-17F0-C48F702E99FD}" dt="2023-01-26T18:15:04.712" v="1002" actId="20577"/>
      <pc:docMkLst>
        <pc:docMk/>
      </pc:docMkLst>
      <pc:sldChg chg="modSp">
        <pc:chgData name="Sabrina Berlanda" userId="S::sabrina.berlanda@univr.it::b879bcb5-cd49-4b99-8b8a-5b072e44595a" providerId="AD" clId="Web-{421CDF17-2C06-8C62-17F0-C48F702E99FD}" dt="2023-01-26T16:22:14.646" v="141" actId="20577"/>
        <pc:sldMkLst>
          <pc:docMk/>
          <pc:sldMk cId="0" sldId="257"/>
        </pc:sldMkLst>
        <pc:spChg chg="mod">
          <ac:chgData name="Sabrina Berlanda" userId="S::sabrina.berlanda@univr.it::b879bcb5-cd49-4b99-8b8a-5b072e44595a" providerId="AD" clId="Web-{421CDF17-2C06-8C62-17F0-C48F702E99FD}" dt="2023-01-26T16:17:07.532" v="2" actId="20577"/>
          <ac:spMkLst>
            <pc:docMk/>
            <pc:sldMk cId="0" sldId="257"/>
            <ac:spMk id="95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6:22:14.646" v="141" actId="20577"/>
          <ac:spMkLst>
            <pc:docMk/>
            <pc:sldMk cId="0" sldId="257"/>
            <ac:spMk id="96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28:56.955" v="164" actId="20577"/>
        <pc:sldMkLst>
          <pc:docMk/>
          <pc:sldMk cId="0" sldId="260"/>
        </pc:sldMkLst>
        <pc:spChg chg="mod">
          <ac:chgData name="Sabrina Berlanda" userId="S::sabrina.berlanda@univr.it::b879bcb5-cd49-4b99-8b8a-5b072e44595a" providerId="AD" clId="Web-{421CDF17-2C06-8C62-17F0-C48F702E99FD}" dt="2023-01-26T16:22:52.821" v="148" actId="20577"/>
          <ac:spMkLst>
            <pc:docMk/>
            <pc:sldMk cId="0" sldId="260"/>
            <ac:spMk id="118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6:28:56.955" v="164" actId="20577"/>
          <ac:spMkLst>
            <pc:docMk/>
            <pc:sldMk cId="0" sldId="260"/>
            <ac:spMk id="119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58:40.160" v="907" actId="20577"/>
        <pc:sldMkLst>
          <pc:docMk/>
          <pc:sldMk cId="0" sldId="261"/>
        </pc:sldMkLst>
        <pc:spChg chg="mod">
          <ac:chgData name="Sabrina Berlanda" userId="S::sabrina.berlanda@univr.it::b879bcb5-cd49-4b99-8b8a-5b072e44595a" providerId="AD" clId="Web-{421CDF17-2C06-8C62-17F0-C48F702E99FD}" dt="2023-01-26T16:31:38.778" v="173" actId="20577"/>
          <ac:spMkLst>
            <pc:docMk/>
            <pc:sldMk cId="0" sldId="261"/>
            <ac:spMk id="126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58:40.160" v="907" actId="20577"/>
          <ac:spMkLst>
            <pc:docMk/>
            <pc:sldMk cId="0" sldId="261"/>
            <ac:spMk id="127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8:15:04.712" v="1002" actId="20577"/>
        <pc:sldMkLst>
          <pc:docMk/>
          <pc:sldMk cId="0" sldId="262"/>
        </pc:sldMkLst>
        <pc:spChg chg="mod">
          <ac:chgData name="Sabrina Berlanda" userId="S::sabrina.berlanda@univr.it::b879bcb5-cd49-4b99-8b8a-5b072e44595a" providerId="AD" clId="Web-{421CDF17-2C06-8C62-17F0-C48F702E99FD}" dt="2023-01-26T16:31:58.686" v="193" actId="20577"/>
          <ac:spMkLst>
            <pc:docMk/>
            <pc:sldMk cId="0" sldId="262"/>
            <ac:spMk id="135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8:15:04.712" v="1002" actId="20577"/>
          <ac:spMkLst>
            <pc:docMk/>
            <pc:sldMk cId="0" sldId="262"/>
            <ac:spMk id="136" creationId="{00000000-0000-0000-0000-000000000000}"/>
          </ac:spMkLst>
        </pc:spChg>
      </pc:sldChg>
      <pc:sldChg chg="delSp">
        <pc:chgData name="Sabrina Berlanda" userId="S::sabrina.berlanda@univr.it::b879bcb5-cd49-4b99-8b8a-5b072e44595a" providerId="AD" clId="Web-{421CDF17-2C06-8C62-17F0-C48F702E99FD}" dt="2023-01-26T17:54:04.900" v="847"/>
        <pc:sldMkLst>
          <pc:docMk/>
          <pc:sldMk cId="0" sldId="264"/>
        </pc:sldMkLst>
        <pc:spChg chg="del">
          <ac:chgData name="Sabrina Berlanda" userId="S::sabrina.berlanda@univr.it::b879bcb5-cd49-4b99-8b8a-5b072e44595a" providerId="AD" clId="Web-{421CDF17-2C06-8C62-17F0-C48F702E99FD}" dt="2023-01-26T17:54:04.900" v="847"/>
          <ac:spMkLst>
            <pc:docMk/>
            <pc:sldMk cId="0" sldId="264"/>
            <ac:spMk id="2" creationId="{B678D108-00E7-36C2-40D3-02A690FA9A05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8:07:50.149" v="939" actId="20577"/>
        <pc:sldMkLst>
          <pc:docMk/>
          <pc:sldMk cId="0" sldId="265"/>
        </pc:sldMkLst>
        <pc:spChg chg="mod">
          <ac:chgData name="Sabrina Berlanda" userId="S::sabrina.berlanda@univr.it::b879bcb5-cd49-4b99-8b8a-5b072e44595a" providerId="AD" clId="Web-{421CDF17-2C06-8C62-17F0-C48F702E99FD}" dt="2023-01-26T16:32:17.687" v="220" actId="20577"/>
          <ac:spMkLst>
            <pc:docMk/>
            <pc:sldMk cId="0" sldId="265"/>
            <ac:spMk id="159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8:07:50.149" v="939" actId="20577"/>
          <ac:spMkLst>
            <pc:docMk/>
            <pc:sldMk cId="0" sldId="265"/>
            <ac:spMk id="160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8:05:26.050" v="917" actId="20577"/>
        <pc:sldMkLst>
          <pc:docMk/>
          <pc:sldMk cId="0" sldId="268"/>
        </pc:sldMkLst>
        <pc:spChg chg="mod">
          <ac:chgData name="Sabrina Berlanda" userId="S::sabrina.berlanda@univr.it::b879bcb5-cd49-4b99-8b8a-5b072e44595a" providerId="AD" clId="Web-{421CDF17-2C06-8C62-17F0-C48F702E99FD}" dt="2023-01-26T16:33:59.678" v="261" actId="20577"/>
          <ac:spMkLst>
            <pc:docMk/>
            <pc:sldMk cId="0" sldId="268"/>
            <ac:spMk id="182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8:05:26.050" v="917" actId="20577"/>
          <ac:spMkLst>
            <pc:docMk/>
            <pc:sldMk cId="0" sldId="268"/>
            <ac:spMk id="183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56:31.437" v="896" actId="20577"/>
        <pc:sldMkLst>
          <pc:docMk/>
          <pc:sldMk cId="0" sldId="269"/>
        </pc:sldMkLst>
        <pc:spChg chg="mod">
          <ac:chgData name="Sabrina Berlanda" userId="S::sabrina.berlanda@univr.it::b879bcb5-cd49-4b99-8b8a-5b072e44595a" providerId="AD" clId="Web-{421CDF17-2C06-8C62-17F0-C48F702E99FD}" dt="2023-01-26T16:34:50.494" v="274" actId="20577"/>
          <ac:spMkLst>
            <pc:docMk/>
            <pc:sldMk cId="0" sldId="269"/>
            <ac:spMk id="190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56:31.437" v="896" actId="20577"/>
          <ac:spMkLst>
            <pc:docMk/>
            <pc:sldMk cId="0" sldId="269"/>
            <ac:spMk id="191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8:08:34.760" v="940" actId="20577"/>
        <pc:sldMkLst>
          <pc:docMk/>
          <pc:sldMk cId="0" sldId="270"/>
        </pc:sldMkLst>
        <pc:spChg chg="mod">
          <ac:chgData name="Sabrina Berlanda" userId="S::sabrina.berlanda@univr.it::b879bcb5-cd49-4b99-8b8a-5b072e44595a" providerId="AD" clId="Web-{421CDF17-2C06-8C62-17F0-C48F702E99FD}" dt="2023-01-26T18:08:34.760" v="940" actId="20577"/>
          <ac:spMkLst>
            <pc:docMk/>
            <pc:sldMk cId="0" sldId="270"/>
            <ac:spMk id="198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55:06.309" v="859" actId="20577"/>
          <ac:spMkLst>
            <pc:docMk/>
            <pc:sldMk cId="0" sldId="270"/>
            <ac:spMk id="199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53:32.821" v="846" actId="20577"/>
        <pc:sldMkLst>
          <pc:docMk/>
          <pc:sldMk cId="0" sldId="271"/>
        </pc:sldMkLst>
        <pc:spChg chg="mod">
          <ac:chgData name="Sabrina Berlanda" userId="S::sabrina.berlanda@univr.it::b879bcb5-cd49-4b99-8b8a-5b072e44595a" providerId="AD" clId="Web-{421CDF17-2C06-8C62-17F0-C48F702E99FD}" dt="2023-01-26T16:35:41.279" v="295" actId="20577"/>
          <ac:spMkLst>
            <pc:docMk/>
            <pc:sldMk cId="0" sldId="271"/>
            <ac:spMk id="206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53:32.821" v="846" actId="20577"/>
          <ac:spMkLst>
            <pc:docMk/>
            <pc:sldMk cId="0" sldId="271"/>
            <ac:spMk id="207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52:47.069" v="824" actId="20577"/>
        <pc:sldMkLst>
          <pc:docMk/>
          <pc:sldMk cId="0" sldId="272"/>
        </pc:sldMkLst>
        <pc:spChg chg="mod">
          <ac:chgData name="Sabrina Berlanda" userId="S::sabrina.berlanda@univr.it::b879bcb5-cd49-4b99-8b8a-5b072e44595a" providerId="AD" clId="Web-{421CDF17-2C06-8C62-17F0-C48F702E99FD}" dt="2023-01-26T16:36:24.016" v="323" actId="20577"/>
          <ac:spMkLst>
            <pc:docMk/>
            <pc:sldMk cId="0" sldId="272"/>
            <ac:spMk id="219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52:47.069" v="824" actId="20577"/>
          <ac:spMkLst>
            <pc:docMk/>
            <pc:sldMk cId="0" sldId="272"/>
            <ac:spMk id="220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50:10.095" v="806" actId="20577"/>
        <pc:sldMkLst>
          <pc:docMk/>
          <pc:sldMk cId="0" sldId="274"/>
        </pc:sldMkLst>
        <pc:spChg chg="mod">
          <ac:chgData name="Sabrina Berlanda" userId="S::sabrina.berlanda@univr.it::b879bcb5-cd49-4b99-8b8a-5b072e44595a" providerId="AD" clId="Web-{421CDF17-2C06-8C62-17F0-C48F702E99FD}" dt="2023-01-26T17:50:10.095" v="806" actId="20577"/>
          <ac:spMkLst>
            <pc:docMk/>
            <pc:sldMk cId="0" sldId="274"/>
            <ac:spMk id="4" creationId="{9FE8A74E-5CF7-2E55-D2EC-9CB0939B5419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49:39.140" v="801" actId="20577"/>
        <pc:sldMkLst>
          <pc:docMk/>
          <pc:sldMk cId="0" sldId="277"/>
        </pc:sldMkLst>
        <pc:spChg chg="mod">
          <ac:chgData name="Sabrina Berlanda" userId="S::sabrina.berlanda@univr.it::b879bcb5-cd49-4b99-8b8a-5b072e44595a" providerId="AD" clId="Web-{421CDF17-2C06-8C62-17F0-C48F702E99FD}" dt="2023-01-26T16:36:54.565" v="327" actId="20577"/>
          <ac:spMkLst>
            <pc:docMk/>
            <pc:sldMk cId="0" sldId="277"/>
            <ac:spMk id="257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49:39.140" v="801" actId="20577"/>
          <ac:spMkLst>
            <pc:docMk/>
            <pc:sldMk cId="0" sldId="277"/>
            <ac:spMk id="258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46:16.789" v="746" actId="20577"/>
        <pc:sldMkLst>
          <pc:docMk/>
          <pc:sldMk cId="0" sldId="278"/>
        </pc:sldMkLst>
        <pc:spChg chg="mod">
          <ac:chgData name="Sabrina Berlanda" userId="S::sabrina.berlanda@univr.it::b879bcb5-cd49-4b99-8b8a-5b072e44595a" providerId="AD" clId="Web-{421CDF17-2C06-8C62-17F0-C48F702E99FD}" dt="2023-01-26T17:46:16.789" v="746" actId="20577"/>
          <ac:spMkLst>
            <pc:docMk/>
            <pc:sldMk cId="0" sldId="278"/>
            <ac:spMk id="265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44:53.208" v="715" actId="20577"/>
        <pc:sldMkLst>
          <pc:docMk/>
          <pc:sldMk cId="0" sldId="281"/>
        </pc:sldMkLst>
        <pc:spChg chg="mod">
          <ac:chgData name="Sabrina Berlanda" userId="S::sabrina.berlanda@univr.it::b879bcb5-cd49-4b99-8b8a-5b072e44595a" providerId="AD" clId="Web-{421CDF17-2C06-8C62-17F0-C48F702E99FD}" dt="2023-01-26T16:37:17.989" v="330" actId="20577"/>
          <ac:spMkLst>
            <pc:docMk/>
            <pc:sldMk cId="0" sldId="281"/>
            <ac:spMk id="288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44:53.208" v="715" actId="20577"/>
          <ac:spMkLst>
            <pc:docMk/>
            <pc:sldMk cId="0" sldId="281"/>
            <ac:spMk id="289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44:34.442" v="713" actId="20577"/>
        <pc:sldMkLst>
          <pc:docMk/>
          <pc:sldMk cId="0" sldId="283"/>
        </pc:sldMkLst>
        <pc:spChg chg="mod">
          <ac:chgData name="Sabrina Berlanda" userId="S::sabrina.berlanda@univr.it::b879bcb5-cd49-4b99-8b8a-5b072e44595a" providerId="AD" clId="Web-{421CDF17-2C06-8C62-17F0-C48F702E99FD}" dt="2023-01-26T17:44:34.442" v="713" actId="20577"/>
          <ac:spMkLst>
            <pc:docMk/>
            <pc:sldMk cId="0" sldId="283"/>
            <ac:spMk id="304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40:49.105" v="702" actId="20577"/>
        <pc:sldMkLst>
          <pc:docMk/>
          <pc:sldMk cId="0" sldId="284"/>
        </pc:sldMkLst>
        <pc:spChg chg="mod">
          <ac:chgData name="Sabrina Berlanda" userId="S::sabrina.berlanda@univr.it::b879bcb5-cd49-4b99-8b8a-5b072e44595a" providerId="AD" clId="Web-{421CDF17-2C06-8C62-17F0-C48F702E99FD}" dt="2023-01-26T17:40:49.105" v="702" actId="20577"/>
          <ac:spMkLst>
            <pc:docMk/>
            <pc:sldMk cId="0" sldId="284"/>
            <ac:spMk id="312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37:51.068" v="637" actId="20577"/>
        <pc:sldMkLst>
          <pc:docMk/>
          <pc:sldMk cId="0" sldId="286"/>
        </pc:sldMkLst>
        <pc:spChg chg="mod">
          <ac:chgData name="Sabrina Berlanda" userId="S::sabrina.berlanda@univr.it::b879bcb5-cd49-4b99-8b8a-5b072e44595a" providerId="AD" clId="Web-{421CDF17-2C06-8C62-17F0-C48F702E99FD}" dt="2023-01-26T16:37:41.162" v="351" actId="20577"/>
          <ac:spMkLst>
            <pc:docMk/>
            <pc:sldMk cId="0" sldId="286"/>
            <ac:spMk id="327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7:37:51.068" v="637" actId="20577"/>
          <ac:spMkLst>
            <pc:docMk/>
            <pc:sldMk cId="0" sldId="286"/>
            <ac:spMk id="328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7:36:08.548" v="624" actId="20577"/>
        <pc:sldMkLst>
          <pc:docMk/>
          <pc:sldMk cId="0" sldId="288"/>
        </pc:sldMkLst>
        <pc:spChg chg="mod">
          <ac:chgData name="Sabrina Berlanda" userId="S::sabrina.berlanda@univr.it::b879bcb5-cd49-4b99-8b8a-5b072e44595a" providerId="AD" clId="Web-{421CDF17-2C06-8C62-17F0-C48F702E99FD}" dt="2023-01-26T17:36:08.548" v="624" actId="20577"/>
          <ac:spMkLst>
            <pc:docMk/>
            <pc:sldMk cId="0" sldId="288"/>
            <ac:spMk id="342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55:07.764" v="607" actId="20577"/>
        <pc:sldMkLst>
          <pc:docMk/>
          <pc:sldMk cId="0" sldId="289"/>
        </pc:sldMkLst>
        <pc:spChg chg="mod">
          <ac:chgData name="Sabrina Berlanda" userId="S::sabrina.berlanda@univr.it::b879bcb5-cd49-4b99-8b8a-5b072e44595a" providerId="AD" clId="Web-{421CDF17-2C06-8C62-17F0-C48F702E99FD}" dt="2023-01-26T16:55:07.764" v="607" actId="20577"/>
          <ac:spMkLst>
            <pc:docMk/>
            <pc:sldMk cId="0" sldId="289"/>
            <ac:spMk id="349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47:13.889" v="526" actId="20577"/>
        <pc:sldMkLst>
          <pc:docMk/>
          <pc:sldMk cId="0" sldId="290"/>
        </pc:sldMkLst>
        <pc:spChg chg="mod">
          <ac:chgData name="Sabrina Berlanda" userId="S::sabrina.berlanda@univr.it::b879bcb5-cd49-4b99-8b8a-5b072e44595a" providerId="AD" clId="Web-{421CDF17-2C06-8C62-17F0-C48F702E99FD}" dt="2023-01-26T16:47:13.889" v="526" actId="20577"/>
          <ac:spMkLst>
            <pc:docMk/>
            <pc:sldMk cId="0" sldId="290"/>
            <ac:spMk id="357" creationId="{00000000-0000-0000-0000-000000000000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6:37:58.632" v="361" actId="20577"/>
          <ac:spMkLst>
            <pc:docMk/>
            <pc:sldMk cId="0" sldId="290"/>
            <ac:spMk id="360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38:25.696" v="377" actId="20577"/>
        <pc:sldMkLst>
          <pc:docMk/>
          <pc:sldMk cId="0" sldId="292"/>
        </pc:sldMkLst>
        <pc:spChg chg="mod">
          <ac:chgData name="Sabrina Berlanda" userId="S::sabrina.berlanda@univr.it::b879bcb5-cd49-4b99-8b8a-5b072e44595a" providerId="AD" clId="Web-{421CDF17-2C06-8C62-17F0-C48F702E99FD}" dt="2023-01-26T16:38:25.696" v="377" actId="20577"/>
          <ac:spMkLst>
            <pc:docMk/>
            <pc:sldMk cId="0" sldId="292"/>
            <ac:spMk id="372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16:59.406" v="0" actId="20577"/>
        <pc:sldMkLst>
          <pc:docMk/>
          <pc:sldMk cId="873108439" sldId="293"/>
        </pc:sldMkLst>
        <pc:spChg chg="mod">
          <ac:chgData name="Sabrina Berlanda" userId="S::sabrina.berlanda@univr.it::b879bcb5-cd49-4b99-8b8a-5b072e44595a" providerId="AD" clId="Web-{421CDF17-2C06-8C62-17F0-C48F702E99FD}" dt="2023-01-26T16:16:59.406" v="0" actId="20577"/>
          <ac:spMkLst>
            <pc:docMk/>
            <pc:sldMk cId="873108439" sldId="293"/>
            <ac:spMk id="9" creationId="{247C4EF3-99F1-369E-69B7-0702A46438EF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36:38.517" v="325" actId="20577"/>
        <pc:sldMkLst>
          <pc:docMk/>
          <pc:sldMk cId="2287440012" sldId="294"/>
        </pc:sldMkLst>
        <pc:spChg chg="mod">
          <ac:chgData name="Sabrina Berlanda" userId="S::sabrina.berlanda@univr.it::b879bcb5-cd49-4b99-8b8a-5b072e44595a" providerId="AD" clId="Web-{421CDF17-2C06-8C62-17F0-C48F702E99FD}" dt="2023-01-26T16:36:38.517" v="325" actId="20577"/>
          <ac:spMkLst>
            <pc:docMk/>
            <pc:sldMk cId="2287440012" sldId="294"/>
            <ac:spMk id="9" creationId="{247C4EF3-99F1-369E-69B7-0702A46438EF}"/>
          </ac:spMkLst>
        </pc:spChg>
      </pc:sldChg>
      <pc:sldChg chg="modSp">
        <pc:chgData name="Sabrina Berlanda" userId="S::sabrina.berlanda@univr.it::b879bcb5-cd49-4b99-8b8a-5b072e44595a" providerId="AD" clId="Web-{421CDF17-2C06-8C62-17F0-C48F702E99FD}" dt="2023-01-26T16:45:14.084" v="486" actId="20577"/>
        <pc:sldMkLst>
          <pc:docMk/>
          <pc:sldMk cId="1185284638" sldId="295"/>
        </pc:sldMkLst>
        <pc:spChg chg="mod">
          <ac:chgData name="Sabrina Berlanda" userId="S::sabrina.berlanda@univr.it::b879bcb5-cd49-4b99-8b8a-5b072e44595a" providerId="AD" clId="Web-{421CDF17-2C06-8C62-17F0-C48F702E99FD}" dt="2023-01-26T16:45:14.084" v="486" actId="20577"/>
          <ac:spMkLst>
            <pc:docMk/>
            <pc:sldMk cId="1185284638" sldId="295"/>
            <ac:spMk id="3" creationId="{1616E35D-B6BB-5212-4255-935BCDE41601}"/>
          </ac:spMkLst>
        </pc:spChg>
      </pc:sldChg>
      <pc:sldChg chg="delSp modSp">
        <pc:chgData name="Sabrina Berlanda" userId="S::sabrina.berlanda@univr.it::b879bcb5-cd49-4b99-8b8a-5b072e44595a" providerId="AD" clId="Web-{421CDF17-2C06-8C62-17F0-C48F702E99FD}" dt="2023-01-26T16:46:35.433" v="510"/>
        <pc:sldMkLst>
          <pc:docMk/>
          <pc:sldMk cId="1018221049" sldId="296"/>
        </pc:sldMkLst>
        <pc:spChg chg="del">
          <ac:chgData name="Sabrina Berlanda" userId="S::sabrina.berlanda@univr.it::b879bcb5-cd49-4b99-8b8a-5b072e44595a" providerId="AD" clId="Web-{421CDF17-2C06-8C62-17F0-C48F702E99FD}" dt="2023-01-26T16:46:35.433" v="510"/>
          <ac:spMkLst>
            <pc:docMk/>
            <pc:sldMk cId="1018221049" sldId="296"/>
            <ac:spMk id="2" creationId="{6B4708BB-102B-A40D-F7AF-947169C67852}"/>
          </ac:spMkLst>
        </pc:spChg>
        <pc:spChg chg="mod">
          <ac:chgData name="Sabrina Berlanda" userId="S::sabrina.berlanda@univr.it::b879bcb5-cd49-4b99-8b8a-5b072e44595a" providerId="AD" clId="Web-{421CDF17-2C06-8C62-17F0-C48F702E99FD}" dt="2023-01-26T16:46:33.761" v="509" actId="20577"/>
          <ac:spMkLst>
            <pc:docMk/>
            <pc:sldMk cId="1018221049" sldId="296"/>
            <ac:spMk id="3" creationId="{868D9AE3-4AD4-04E9-AB9C-9F873766E9D4}"/>
          </ac:spMkLst>
        </pc:spChg>
      </pc:sldChg>
    </pc:docChg>
  </pc:docChgLst>
  <pc:docChgLst>
    <pc:chgData name="Chiara Sità" userId="S::chiara.sita@univr.it::35c3d9e7-532f-421c-920d-6ffad048afd4" providerId="AD" clId="Web-{863DAC6C-2A1D-CDC6-9CB1-149666C12EC3}"/>
    <pc:docChg chg="addSld delSld modSld">
      <pc:chgData name="Chiara Sità" userId="S::chiara.sita@univr.it::35c3d9e7-532f-421c-920d-6ffad048afd4" providerId="AD" clId="Web-{863DAC6C-2A1D-CDC6-9CB1-149666C12EC3}" dt="2023-01-30T19:22:44.698" v="94"/>
      <pc:docMkLst>
        <pc:docMk/>
      </pc:docMkLst>
      <pc:sldChg chg="modSp">
        <pc:chgData name="Chiara Sità" userId="S::chiara.sita@univr.it::35c3d9e7-532f-421c-920d-6ffad048afd4" providerId="AD" clId="Web-{863DAC6C-2A1D-CDC6-9CB1-149666C12EC3}" dt="2023-01-30T19:16:24.329" v="9" actId="20577"/>
        <pc:sldMkLst>
          <pc:docMk/>
          <pc:sldMk cId="0" sldId="260"/>
        </pc:sldMkLst>
        <pc:spChg chg="mod">
          <ac:chgData name="Chiara Sità" userId="S::chiara.sita@univr.it::35c3d9e7-532f-421c-920d-6ffad048afd4" providerId="AD" clId="Web-{863DAC6C-2A1D-CDC6-9CB1-149666C12EC3}" dt="2023-01-30T19:16:24.329" v="9" actId="20577"/>
          <ac:spMkLst>
            <pc:docMk/>
            <pc:sldMk cId="0" sldId="260"/>
            <ac:spMk id="118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863DAC6C-2A1D-CDC6-9CB1-149666C12EC3}" dt="2023-01-30T19:17:52.147" v="41" actId="20577"/>
        <pc:sldMkLst>
          <pc:docMk/>
          <pc:sldMk cId="0" sldId="261"/>
        </pc:sldMkLst>
        <pc:spChg chg="mod">
          <ac:chgData name="Chiara Sità" userId="S::chiara.sita@univr.it::35c3d9e7-532f-421c-920d-6ffad048afd4" providerId="AD" clId="Web-{863DAC6C-2A1D-CDC6-9CB1-149666C12EC3}" dt="2023-01-30T19:17:52.147" v="41" actId="20577"/>
          <ac:spMkLst>
            <pc:docMk/>
            <pc:sldMk cId="0" sldId="261"/>
            <ac:spMk id="127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863DAC6C-2A1D-CDC6-9CB1-149666C12EC3}" dt="2023-01-30T19:18:56.573" v="67" actId="20577"/>
        <pc:sldMkLst>
          <pc:docMk/>
          <pc:sldMk cId="0" sldId="265"/>
        </pc:sldMkLst>
        <pc:spChg chg="mod">
          <ac:chgData name="Chiara Sità" userId="S::chiara.sita@univr.it::35c3d9e7-532f-421c-920d-6ffad048afd4" providerId="AD" clId="Web-{863DAC6C-2A1D-CDC6-9CB1-149666C12EC3}" dt="2023-01-30T19:18:56.573" v="67" actId="20577"/>
          <ac:spMkLst>
            <pc:docMk/>
            <pc:sldMk cId="0" sldId="265"/>
            <ac:spMk id="160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863DAC6C-2A1D-CDC6-9CB1-149666C12EC3}" dt="2023-01-30T19:19:21.247" v="70" actId="20577"/>
        <pc:sldMkLst>
          <pc:docMk/>
          <pc:sldMk cId="0" sldId="268"/>
        </pc:sldMkLst>
        <pc:spChg chg="mod">
          <ac:chgData name="Chiara Sità" userId="S::chiara.sita@univr.it::35c3d9e7-532f-421c-920d-6ffad048afd4" providerId="AD" clId="Web-{863DAC6C-2A1D-CDC6-9CB1-149666C12EC3}" dt="2023-01-30T19:19:21.247" v="70" actId="20577"/>
          <ac:spMkLst>
            <pc:docMk/>
            <pc:sldMk cId="0" sldId="268"/>
            <ac:spMk id="183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863DAC6C-2A1D-CDC6-9CB1-149666C12EC3}" dt="2023-01-30T19:20:03.578" v="79" actId="20577"/>
        <pc:sldMkLst>
          <pc:docMk/>
          <pc:sldMk cId="0" sldId="271"/>
        </pc:sldMkLst>
        <pc:spChg chg="mod">
          <ac:chgData name="Chiara Sità" userId="S::chiara.sita@univr.it::35c3d9e7-532f-421c-920d-6ffad048afd4" providerId="AD" clId="Web-{863DAC6C-2A1D-CDC6-9CB1-149666C12EC3}" dt="2023-01-30T19:19:41.108" v="71" actId="20577"/>
          <ac:spMkLst>
            <pc:docMk/>
            <pc:sldMk cId="0" sldId="271"/>
            <ac:spMk id="211" creationId="{00000000-0000-0000-0000-000000000000}"/>
          </ac:spMkLst>
        </pc:spChg>
        <pc:spChg chg="mod">
          <ac:chgData name="Chiara Sità" userId="S::chiara.sita@univr.it::35c3d9e7-532f-421c-920d-6ffad048afd4" providerId="AD" clId="Web-{863DAC6C-2A1D-CDC6-9CB1-149666C12EC3}" dt="2023-01-30T19:19:46.983" v="72" actId="20577"/>
          <ac:spMkLst>
            <pc:docMk/>
            <pc:sldMk cId="0" sldId="271"/>
            <ac:spMk id="212" creationId="{00000000-0000-0000-0000-000000000000}"/>
          </ac:spMkLst>
        </pc:spChg>
        <pc:spChg chg="mod">
          <ac:chgData name="Chiara Sità" userId="S::chiara.sita@univr.it::35c3d9e7-532f-421c-920d-6ffad048afd4" providerId="AD" clId="Web-{863DAC6C-2A1D-CDC6-9CB1-149666C12EC3}" dt="2023-01-30T19:20:03.578" v="79" actId="20577"/>
          <ac:spMkLst>
            <pc:docMk/>
            <pc:sldMk cId="0" sldId="271"/>
            <ac:spMk id="213" creationId="{00000000-0000-0000-0000-000000000000}"/>
          </ac:spMkLst>
        </pc:spChg>
      </pc:sldChg>
      <pc:sldChg chg="modSp">
        <pc:chgData name="Chiara Sità" userId="S::chiara.sita@univr.it::35c3d9e7-532f-421c-920d-6ffad048afd4" providerId="AD" clId="Web-{863DAC6C-2A1D-CDC6-9CB1-149666C12EC3}" dt="2023-01-30T19:20:29.564" v="84" actId="20577"/>
        <pc:sldMkLst>
          <pc:docMk/>
          <pc:sldMk cId="0" sldId="272"/>
        </pc:sldMkLst>
        <pc:spChg chg="mod">
          <ac:chgData name="Chiara Sità" userId="S::chiara.sita@univr.it::35c3d9e7-532f-421c-920d-6ffad048afd4" providerId="AD" clId="Web-{863DAC6C-2A1D-CDC6-9CB1-149666C12EC3}" dt="2023-01-30T19:20:29.564" v="84" actId="20577"/>
          <ac:spMkLst>
            <pc:docMk/>
            <pc:sldMk cId="0" sldId="272"/>
            <ac:spMk id="220" creationId="{00000000-0000-0000-0000-000000000000}"/>
          </ac:spMkLst>
        </pc:spChg>
      </pc:sldChg>
      <pc:sldChg chg="delSp">
        <pc:chgData name="Chiara Sità" userId="S::chiara.sita@univr.it::35c3d9e7-532f-421c-920d-6ffad048afd4" providerId="AD" clId="Web-{863DAC6C-2A1D-CDC6-9CB1-149666C12EC3}" dt="2023-01-30T19:21:52.023" v="87"/>
        <pc:sldMkLst>
          <pc:docMk/>
          <pc:sldMk cId="0" sldId="279"/>
        </pc:sldMkLst>
        <pc:spChg chg="del">
          <ac:chgData name="Chiara Sità" userId="S::chiara.sita@univr.it::35c3d9e7-532f-421c-920d-6ffad048afd4" providerId="AD" clId="Web-{863DAC6C-2A1D-CDC6-9CB1-149666C12EC3}" dt="2023-01-30T19:21:52.023" v="87"/>
          <ac:spMkLst>
            <pc:docMk/>
            <pc:sldMk cId="0" sldId="279"/>
            <ac:spMk id="2" creationId="{65A09E46-4000-7B2C-3457-10084B68D018}"/>
          </ac:spMkLst>
        </pc:spChg>
        <pc:spChg chg="del">
          <ac:chgData name="Chiara Sità" userId="S::chiara.sita@univr.it::35c3d9e7-532f-421c-920d-6ffad048afd4" providerId="AD" clId="Web-{863DAC6C-2A1D-CDC6-9CB1-149666C12EC3}" dt="2023-01-30T19:21:48.554" v="86"/>
          <ac:spMkLst>
            <pc:docMk/>
            <pc:sldMk cId="0" sldId="279"/>
            <ac:spMk id="3" creationId="{2D92D57C-89ED-00D4-9804-1EF5152125D1}"/>
          </ac:spMkLst>
        </pc:spChg>
      </pc:sldChg>
      <pc:sldChg chg="delSp">
        <pc:chgData name="Chiara Sità" userId="S::chiara.sita@univr.it::35c3d9e7-532f-421c-920d-6ffad048afd4" providerId="AD" clId="Web-{863DAC6C-2A1D-CDC6-9CB1-149666C12EC3}" dt="2023-01-30T19:22:02.508" v="90"/>
        <pc:sldMkLst>
          <pc:docMk/>
          <pc:sldMk cId="0" sldId="280"/>
        </pc:sldMkLst>
        <pc:spChg chg="del">
          <ac:chgData name="Chiara Sità" userId="S::chiara.sita@univr.it::35c3d9e7-532f-421c-920d-6ffad048afd4" providerId="AD" clId="Web-{863DAC6C-2A1D-CDC6-9CB1-149666C12EC3}" dt="2023-01-30T19:22:02.508" v="90"/>
          <ac:spMkLst>
            <pc:docMk/>
            <pc:sldMk cId="0" sldId="280"/>
            <ac:spMk id="2" creationId="{22237006-7CC9-A852-08B1-F8CF787B8D51}"/>
          </ac:spMkLst>
        </pc:spChg>
        <pc:spChg chg="del">
          <ac:chgData name="Chiara Sità" userId="S::chiara.sita@univr.it::35c3d9e7-532f-421c-920d-6ffad048afd4" providerId="AD" clId="Web-{863DAC6C-2A1D-CDC6-9CB1-149666C12EC3}" dt="2023-01-30T19:22:01.930" v="89"/>
          <ac:spMkLst>
            <pc:docMk/>
            <pc:sldMk cId="0" sldId="280"/>
            <ac:spMk id="3" creationId="{02DA3759-B174-9093-379A-5BB9D67D629B}"/>
          </ac:spMkLst>
        </pc:spChg>
      </pc:sldChg>
      <pc:sldChg chg="delSp">
        <pc:chgData name="Chiara Sità" userId="S::chiara.sita@univr.it::35c3d9e7-532f-421c-920d-6ffad048afd4" providerId="AD" clId="Web-{863DAC6C-2A1D-CDC6-9CB1-149666C12EC3}" dt="2023-01-30T19:22:13.024" v="91"/>
        <pc:sldMkLst>
          <pc:docMk/>
          <pc:sldMk cId="0" sldId="283"/>
        </pc:sldMkLst>
        <pc:spChg chg="del">
          <ac:chgData name="Chiara Sità" userId="S::chiara.sita@univr.it::35c3d9e7-532f-421c-920d-6ffad048afd4" providerId="AD" clId="Web-{863DAC6C-2A1D-CDC6-9CB1-149666C12EC3}" dt="2023-01-30T19:22:13.024" v="91"/>
          <ac:spMkLst>
            <pc:docMk/>
            <pc:sldMk cId="0" sldId="283"/>
            <ac:spMk id="2" creationId="{89F40E71-C441-F859-A95E-3EF83C6E1D20}"/>
          </ac:spMkLst>
        </pc:spChg>
      </pc:sldChg>
      <pc:sldChg chg="delSp">
        <pc:chgData name="Chiara Sità" userId="S::chiara.sita@univr.it::35c3d9e7-532f-421c-920d-6ffad048afd4" providerId="AD" clId="Web-{863DAC6C-2A1D-CDC6-9CB1-149666C12EC3}" dt="2023-01-30T19:22:18.431" v="92"/>
        <pc:sldMkLst>
          <pc:docMk/>
          <pc:sldMk cId="0" sldId="284"/>
        </pc:sldMkLst>
        <pc:spChg chg="del">
          <ac:chgData name="Chiara Sità" userId="S::chiara.sita@univr.it::35c3d9e7-532f-421c-920d-6ffad048afd4" providerId="AD" clId="Web-{863DAC6C-2A1D-CDC6-9CB1-149666C12EC3}" dt="2023-01-30T19:22:18.431" v="92"/>
          <ac:spMkLst>
            <pc:docMk/>
            <pc:sldMk cId="0" sldId="284"/>
            <ac:spMk id="2" creationId="{9EF0D385-FE97-A902-5892-8AA78AC95048}"/>
          </ac:spMkLst>
        </pc:spChg>
      </pc:sldChg>
      <pc:sldChg chg="delSp modSp">
        <pc:chgData name="Chiara Sità" userId="S::chiara.sita@univr.it::35c3d9e7-532f-421c-920d-6ffad048afd4" providerId="AD" clId="Web-{863DAC6C-2A1D-CDC6-9CB1-149666C12EC3}" dt="2023-01-30T19:22:44.698" v="94"/>
        <pc:sldMkLst>
          <pc:docMk/>
          <pc:sldMk cId="0" sldId="288"/>
        </pc:sldMkLst>
        <pc:spChg chg="del">
          <ac:chgData name="Chiara Sità" userId="S::chiara.sita@univr.it::35c3d9e7-532f-421c-920d-6ffad048afd4" providerId="AD" clId="Web-{863DAC6C-2A1D-CDC6-9CB1-149666C12EC3}" dt="2023-01-30T19:22:44.698" v="94"/>
          <ac:spMkLst>
            <pc:docMk/>
            <pc:sldMk cId="0" sldId="288"/>
            <ac:spMk id="2" creationId="{A37E6EDA-2D03-468A-882A-0DA9FAC0E597}"/>
          </ac:spMkLst>
        </pc:spChg>
        <pc:spChg chg="mod">
          <ac:chgData name="Chiara Sità" userId="S::chiara.sita@univr.it::35c3d9e7-532f-421c-920d-6ffad048afd4" providerId="AD" clId="Web-{863DAC6C-2A1D-CDC6-9CB1-149666C12EC3}" dt="2023-01-30T19:22:41.120" v="93" actId="20577"/>
          <ac:spMkLst>
            <pc:docMk/>
            <pc:sldMk cId="0" sldId="288"/>
            <ac:spMk id="342" creationId="{00000000-0000-0000-0000-000000000000}"/>
          </ac:spMkLst>
        </pc:spChg>
      </pc:sldChg>
      <pc:sldChg chg="new del">
        <pc:chgData name="Chiara Sità" userId="S::chiara.sita@univr.it::35c3d9e7-532f-421c-920d-6ffad048afd4" providerId="AD" clId="Web-{863DAC6C-2A1D-CDC6-9CB1-149666C12EC3}" dt="2023-01-30T19:21:54.226" v="88"/>
        <pc:sldMkLst>
          <pc:docMk/>
          <pc:sldMk cId="2875557935" sldId="297"/>
        </pc:sldMkLst>
      </pc:sldChg>
    </pc:docChg>
  </pc:docChgLst>
  <pc:docChgLst>
    <pc:chgData name="Sabrina Berlanda" userId="S::sabrina.berlanda@univr.it::b879bcb5-cd49-4b99-8b8a-5b072e44595a" providerId="AD" clId="Web-{D5871D40-9B42-8736-9D8B-859DF5708976}"/>
    <pc:docChg chg="delSld modSld">
      <pc:chgData name="Sabrina Berlanda" userId="S::sabrina.berlanda@univr.it::b879bcb5-cd49-4b99-8b8a-5b072e44595a" providerId="AD" clId="Web-{D5871D40-9B42-8736-9D8B-859DF5708976}" dt="2023-01-27T14:33:31.243" v="50" actId="20577"/>
      <pc:docMkLst>
        <pc:docMk/>
      </pc:docMkLst>
      <pc:sldChg chg="modSp">
        <pc:chgData name="Sabrina Berlanda" userId="S::sabrina.berlanda@univr.it::b879bcb5-cd49-4b99-8b8a-5b072e44595a" providerId="AD" clId="Web-{D5871D40-9B42-8736-9D8B-859DF5708976}" dt="2023-01-27T13:51:56.186" v="19" actId="20577"/>
        <pc:sldMkLst>
          <pc:docMk/>
          <pc:sldMk cId="0" sldId="257"/>
        </pc:sldMkLst>
        <pc:spChg chg="mod">
          <ac:chgData name="Sabrina Berlanda" userId="S::sabrina.berlanda@univr.it::b879bcb5-cd49-4b99-8b8a-5b072e44595a" providerId="AD" clId="Web-{D5871D40-9B42-8736-9D8B-859DF5708976}" dt="2023-01-27T13:51:56.186" v="19" actId="20577"/>
          <ac:spMkLst>
            <pc:docMk/>
            <pc:sldMk cId="0" sldId="257"/>
            <ac:spMk id="96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871D40-9B42-8736-9D8B-859DF5708976}" dt="2023-01-27T13:52:07.577" v="22" actId="20577"/>
        <pc:sldMkLst>
          <pc:docMk/>
          <pc:sldMk cId="0" sldId="260"/>
        </pc:sldMkLst>
        <pc:spChg chg="mod">
          <ac:chgData name="Sabrina Berlanda" userId="S::sabrina.berlanda@univr.it::b879bcb5-cd49-4b99-8b8a-5b072e44595a" providerId="AD" clId="Web-{D5871D40-9B42-8736-9D8B-859DF5708976}" dt="2023-01-27T13:52:07.577" v="22" actId="20577"/>
          <ac:spMkLst>
            <pc:docMk/>
            <pc:sldMk cId="0" sldId="260"/>
            <ac:spMk id="119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871D40-9B42-8736-9D8B-859DF5708976}" dt="2023-01-27T14:33:31.243" v="50" actId="20577"/>
        <pc:sldMkLst>
          <pc:docMk/>
          <pc:sldMk cId="0" sldId="265"/>
        </pc:sldMkLst>
        <pc:spChg chg="mod">
          <ac:chgData name="Sabrina Berlanda" userId="S::sabrina.berlanda@univr.it::b879bcb5-cd49-4b99-8b8a-5b072e44595a" providerId="AD" clId="Web-{D5871D40-9B42-8736-9D8B-859DF5708976}" dt="2023-01-27T14:33:31.243" v="50" actId="20577"/>
          <ac:spMkLst>
            <pc:docMk/>
            <pc:sldMk cId="0" sldId="265"/>
            <ac:spMk id="159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D5871D40-9B42-8736-9D8B-859DF5708976}" dt="2023-01-27T14:33:07.462" v="46" actId="20577"/>
        <pc:sldMkLst>
          <pc:docMk/>
          <pc:sldMk cId="873108439" sldId="293"/>
        </pc:sldMkLst>
        <pc:spChg chg="mod">
          <ac:chgData name="Sabrina Berlanda" userId="S::sabrina.berlanda@univr.it::b879bcb5-cd49-4b99-8b8a-5b072e44595a" providerId="AD" clId="Web-{D5871D40-9B42-8736-9D8B-859DF5708976}" dt="2023-01-27T14:33:07.462" v="46" actId="20577"/>
          <ac:spMkLst>
            <pc:docMk/>
            <pc:sldMk cId="873108439" sldId="293"/>
            <ac:spMk id="9" creationId="{247C4EF3-99F1-369E-69B7-0702A46438EF}"/>
          </ac:spMkLst>
        </pc:spChg>
      </pc:sldChg>
      <pc:sldChg chg="del">
        <pc:chgData name="Sabrina Berlanda" userId="S::sabrina.berlanda@univr.it::b879bcb5-cd49-4b99-8b8a-5b072e44595a" providerId="AD" clId="Web-{D5871D40-9B42-8736-9D8B-859DF5708976}" dt="2023-01-27T13:53:09.158" v="23"/>
        <pc:sldMkLst>
          <pc:docMk/>
          <pc:sldMk cId="2287440012" sldId="294"/>
        </pc:sldMkLst>
      </pc:sldChg>
      <pc:sldChg chg="modSp">
        <pc:chgData name="Sabrina Berlanda" userId="S::sabrina.berlanda@univr.it::b879bcb5-cd49-4b99-8b8a-5b072e44595a" providerId="AD" clId="Web-{D5871D40-9B42-8736-9D8B-859DF5708976}" dt="2023-01-27T13:28:33.847" v="5" actId="20577"/>
        <pc:sldMkLst>
          <pc:docMk/>
          <pc:sldMk cId="1185284638" sldId="295"/>
        </pc:sldMkLst>
        <pc:spChg chg="mod">
          <ac:chgData name="Sabrina Berlanda" userId="S::sabrina.berlanda@univr.it::b879bcb5-cd49-4b99-8b8a-5b072e44595a" providerId="AD" clId="Web-{D5871D40-9B42-8736-9D8B-859DF5708976}" dt="2023-01-27T13:28:33.847" v="5" actId="20577"/>
          <ac:spMkLst>
            <pc:docMk/>
            <pc:sldMk cId="1185284638" sldId="295"/>
            <ac:spMk id="3" creationId="{1616E35D-B6BB-5212-4255-935BCDE41601}"/>
          </ac:spMkLst>
        </pc:spChg>
      </pc:sldChg>
      <pc:sldChg chg="modSp">
        <pc:chgData name="Sabrina Berlanda" userId="S::sabrina.berlanda@univr.it::b879bcb5-cd49-4b99-8b8a-5b072e44595a" providerId="AD" clId="Web-{D5871D40-9B42-8736-9D8B-859DF5708976}" dt="2023-01-27T13:55:08.960" v="45" actId="20577"/>
        <pc:sldMkLst>
          <pc:docMk/>
          <pc:sldMk cId="1018221049" sldId="296"/>
        </pc:sldMkLst>
        <pc:spChg chg="mod">
          <ac:chgData name="Sabrina Berlanda" userId="S::sabrina.berlanda@univr.it::b879bcb5-cd49-4b99-8b8a-5b072e44595a" providerId="AD" clId="Web-{D5871D40-9B42-8736-9D8B-859DF5708976}" dt="2023-01-27T13:55:08.960" v="45" actId="20577"/>
          <ac:spMkLst>
            <pc:docMk/>
            <pc:sldMk cId="1018221049" sldId="296"/>
            <ac:spMk id="3" creationId="{868D9AE3-4AD4-04E9-AB9C-9F873766E9D4}"/>
          </ac:spMkLst>
        </pc:spChg>
      </pc:sldChg>
    </pc:docChg>
  </pc:docChgLst>
  <pc:docChgLst>
    <pc:chgData name="Beatriz San Roman Sobrino" userId="2bd0c135-4a33-4ef6-87b7-17e555aa77b7" providerId="ADAL" clId="{5B0546A8-9532-6C4D-9894-5E9F14091B27}"/>
    <pc:docChg chg="undo redo custSel addSld modSld">
      <pc:chgData name="Beatriz San Roman Sobrino" userId="2bd0c135-4a33-4ef6-87b7-17e555aa77b7" providerId="ADAL" clId="{5B0546A8-9532-6C4D-9894-5E9F14091B27}" dt="2022-12-29T13:42:37.965" v="149" actId="404"/>
      <pc:docMkLst>
        <pc:docMk/>
      </pc:docMkLst>
      <pc:sldChg chg="modSp mod">
        <pc:chgData name="Beatriz San Roman Sobrino" userId="2bd0c135-4a33-4ef6-87b7-17e555aa77b7" providerId="ADAL" clId="{5B0546A8-9532-6C4D-9894-5E9F14091B27}" dt="2022-12-29T13:24:44.746" v="4" actId="14100"/>
        <pc:sldMkLst>
          <pc:docMk/>
          <pc:sldMk cId="0" sldId="259"/>
        </pc:sldMkLst>
        <pc:picChg chg="mod">
          <ac:chgData name="Beatriz San Roman Sobrino" userId="2bd0c135-4a33-4ef6-87b7-17e555aa77b7" providerId="ADAL" clId="{5B0546A8-9532-6C4D-9894-5E9F14091B27}" dt="2022-12-29T13:24:44.746" v="4" actId="14100"/>
          <ac:picMkLst>
            <pc:docMk/>
            <pc:sldMk cId="0" sldId="259"/>
            <ac:picMk id="113" creationId="{00000000-0000-0000-0000-000000000000}"/>
          </ac:picMkLst>
        </pc:picChg>
      </pc:sldChg>
      <pc:sldChg chg="modSp mod">
        <pc:chgData name="Beatriz San Roman Sobrino" userId="2bd0c135-4a33-4ef6-87b7-17e555aa77b7" providerId="ADAL" clId="{5B0546A8-9532-6C4D-9894-5E9F14091B27}" dt="2022-12-29T13:27:24.541" v="26" actId="20577"/>
        <pc:sldMkLst>
          <pc:docMk/>
          <pc:sldMk cId="0" sldId="262"/>
        </pc:sldMkLst>
        <pc:spChg chg="mod">
          <ac:chgData name="Beatriz San Roman Sobrino" userId="2bd0c135-4a33-4ef6-87b7-17e555aa77b7" providerId="ADAL" clId="{5B0546A8-9532-6C4D-9894-5E9F14091B27}" dt="2022-12-29T13:27:24.541" v="26" actId="20577"/>
          <ac:spMkLst>
            <pc:docMk/>
            <pc:sldMk cId="0" sldId="262"/>
            <ac:spMk id="136" creationId="{00000000-0000-0000-0000-000000000000}"/>
          </ac:spMkLst>
        </pc:spChg>
      </pc:sldChg>
      <pc:sldChg chg="modSp mod modNotesTx">
        <pc:chgData name="Beatriz San Roman Sobrino" userId="2bd0c135-4a33-4ef6-87b7-17e555aa77b7" providerId="ADAL" clId="{5B0546A8-9532-6C4D-9894-5E9F14091B27}" dt="2022-12-29T13:30:02.415" v="36" actId="20577"/>
        <pc:sldMkLst>
          <pc:docMk/>
          <pc:sldMk cId="0" sldId="281"/>
        </pc:sldMkLst>
        <pc:spChg chg="mod">
          <ac:chgData name="Beatriz San Roman Sobrino" userId="2bd0c135-4a33-4ef6-87b7-17e555aa77b7" providerId="ADAL" clId="{5B0546A8-9532-6C4D-9894-5E9F14091B27}" dt="2022-12-29T13:28:43.347" v="27" actId="20577"/>
          <ac:spMkLst>
            <pc:docMk/>
            <pc:sldMk cId="0" sldId="281"/>
            <ac:spMk id="289" creationId="{00000000-0000-0000-0000-000000000000}"/>
          </ac:spMkLst>
        </pc:spChg>
      </pc:sldChg>
      <pc:sldChg chg="modNotesTx">
        <pc:chgData name="Beatriz San Roman Sobrino" userId="2bd0c135-4a33-4ef6-87b7-17e555aa77b7" providerId="ADAL" clId="{5B0546A8-9532-6C4D-9894-5E9F14091B27}" dt="2022-12-29T13:37:13.479" v="106" actId="20577"/>
        <pc:sldMkLst>
          <pc:docMk/>
          <pc:sldMk cId="0" sldId="286"/>
        </pc:sldMkLst>
      </pc:sldChg>
      <pc:sldChg chg="modSp mod chgLayout">
        <pc:chgData name="Beatriz San Roman Sobrino" userId="2bd0c135-4a33-4ef6-87b7-17e555aa77b7" providerId="ADAL" clId="{5B0546A8-9532-6C4D-9894-5E9F14091B27}" dt="2022-12-29T13:31:01.813" v="38" actId="700"/>
        <pc:sldMkLst>
          <pc:docMk/>
          <pc:sldMk cId="0" sldId="292"/>
        </pc:sldMkLst>
        <pc:spChg chg="mod ord">
          <ac:chgData name="Beatriz San Roman Sobrino" userId="2bd0c135-4a33-4ef6-87b7-17e555aa77b7" providerId="ADAL" clId="{5B0546A8-9532-6C4D-9894-5E9F14091B27}" dt="2022-12-29T13:31:01.813" v="38" actId="700"/>
          <ac:spMkLst>
            <pc:docMk/>
            <pc:sldMk cId="0" sldId="292"/>
            <ac:spMk id="372" creationId="{00000000-0000-0000-0000-000000000000}"/>
          </ac:spMkLst>
        </pc:spChg>
        <pc:spChg chg="mod ord">
          <ac:chgData name="Beatriz San Roman Sobrino" userId="2bd0c135-4a33-4ef6-87b7-17e555aa77b7" providerId="ADAL" clId="{5B0546A8-9532-6C4D-9894-5E9F14091B27}" dt="2022-12-29T13:31:01.813" v="38" actId="700"/>
          <ac:spMkLst>
            <pc:docMk/>
            <pc:sldMk cId="0" sldId="292"/>
            <ac:spMk id="373" creationId="{00000000-0000-0000-0000-000000000000}"/>
          </ac:spMkLst>
        </pc:spChg>
      </pc:sldChg>
      <pc:sldChg chg="delSp modSp new mod modNotesTx">
        <pc:chgData name="Beatriz San Roman Sobrino" userId="2bd0c135-4a33-4ef6-87b7-17e555aa77b7" providerId="ADAL" clId="{5B0546A8-9532-6C4D-9894-5E9F14091B27}" dt="2022-12-29T13:42:37.965" v="149" actId="404"/>
        <pc:sldMkLst>
          <pc:docMk/>
          <pc:sldMk cId="1185284638" sldId="295"/>
        </pc:sldMkLst>
        <pc:spChg chg="del">
          <ac:chgData name="Beatriz San Roman Sobrino" userId="2bd0c135-4a33-4ef6-87b7-17e555aa77b7" providerId="ADAL" clId="{5B0546A8-9532-6C4D-9894-5E9F14091B27}" dt="2022-12-29T13:31:10.386" v="40" actId="478"/>
          <ac:spMkLst>
            <pc:docMk/>
            <pc:sldMk cId="1185284638" sldId="295"/>
            <ac:spMk id="2" creationId="{62CE4A2E-95D4-AA1D-951E-F7CD922574BF}"/>
          </ac:spMkLst>
        </pc:spChg>
        <pc:spChg chg="mod">
          <ac:chgData name="Beatriz San Roman Sobrino" userId="2bd0c135-4a33-4ef6-87b7-17e555aa77b7" providerId="ADAL" clId="{5B0546A8-9532-6C4D-9894-5E9F14091B27}" dt="2022-12-29T13:42:37.965" v="149" actId="404"/>
          <ac:spMkLst>
            <pc:docMk/>
            <pc:sldMk cId="1185284638" sldId="295"/>
            <ac:spMk id="3" creationId="{1616E35D-B6BB-5212-4255-935BCDE41601}"/>
          </ac:spMkLst>
        </pc:spChg>
      </pc:sldChg>
      <pc:sldChg chg="modSp new mod">
        <pc:chgData name="Beatriz San Roman Sobrino" userId="2bd0c135-4a33-4ef6-87b7-17e555aa77b7" providerId="ADAL" clId="{5B0546A8-9532-6C4D-9894-5E9F14091B27}" dt="2022-12-29T13:39:37.163" v="134" actId="20577"/>
        <pc:sldMkLst>
          <pc:docMk/>
          <pc:sldMk cId="1018221049" sldId="296"/>
        </pc:sldMkLst>
        <pc:spChg chg="mod">
          <ac:chgData name="Beatriz San Roman Sobrino" userId="2bd0c135-4a33-4ef6-87b7-17e555aa77b7" providerId="ADAL" clId="{5B0546A8-9532-6C4D-9894-5E9F14091B27}" dt="2022-12-29T13:39:37.163" v="134" actId="20577"/>
          <ac:spMkLst>
            <pc:docMk/>
            <pc:sldMk cId="1018221049" sldId="296"/>
            <ac:spMk id="3" creationId="{868D9AE3-4AD4-04E9-AB9C-9F873766E9D4}"/>
          </ac:spMkLst>
        </pc:spChg>
      </pc:sldChg>
    </pc:docChg>
  </pc:docChgLst>
  <pc:docChgLst>
    <pc:chgData name="Sabrina Berlanda" userId="S::sabrina.berlanda@univr.it::b879bcb5-cd49-4b99-8b8a-5b072e44595a" providerId="AD" clId="Web-{F7302885-AE36-F8CB-F279-EACB53FCC8FF}"/>
    <pc:docChg chg="modSld">
      <pc:chgData name="Sabrina Berlanda" userId="S::sabrina.berlanda@univr.it::b879bcb5-cd49-4b99-8b8a-5b072e44595a" providerId="AD" clId="Web-{F7302885-AE36-F8CB-F279-EACB53FCC8FF}" dt="2023-01-27T09:53:31.304" v="830" actId="20577"/>
      <pc:docMkLst>
        <pc:docMk/>
      </pc:docMkLst>
      <pc:sldChg chg="modSp">
        <pc:chgData name="Sabrina Berlanda" userId="S::sabrina.berlanda@univr.it::b879bcb5-cd49-4b99-8b8a-5b072e44595a" providerId="AD" clId="Web-{F7302885-AE36-F8CB-F279-EACB53FCC8FF}" dt="2023-01-27T09:22:08.888" v="88" actId="20577"/>
        <pc:sldMkLst>
          <pc:docMk/>
          <pc:sldMk cId="0" sldId="261"/>
        </pc:sldMkLst>
        <pc:spChg chg="mod">
          <ac:chgData name="Sabrina Berlanda" userId="S::sabrina.berlanda@univr.it::b879bcb5-cd49-4b99-8b8a-5b072e44595a" providerId="AD" clId="Web-{F7302885-AE36-F8CB-F279-EACB53FCC8FF}" dt="2023-01-27T09:22:08.888" v="88" actId="20577"/>
          <ac:spMkLst>
            <pc:docMk/>
            <pc:sldMk cId="0" sldId="261"/>
            <ac:spMk id="127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25:09.942" v="175" actId="20577"/>
        <pc:sldMkLst>
          <pc:docMk/>
          <pc:sldMk cId="0" sldId="262"/>
        </pc:sldMkLst>
        <pc:spChg chg="mod">
          <ac:chgData name="Sabrina Berlanda" userId="S::sabrina.berlanda@univr.it::b879bcb5-cd49-4b99-8b8a-5b072e44595a" providerId="AD" clId="Web-{F7302885-AE36-F8CB-F279-EACB53FCC8FF}" dt="2023-01-27T09:25:09.942" v="175" actId="20577"/>
          <ac:spMkLst>
            <pc:docMk/>
            <pc:sldMk cId="0" sldId="262"/>
            <ac:spMk id="136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29:35.686" v="298" actId="20577"/>
        <pc:sldMkLst>
          <pc:docMk/>
          <pc:sldMk cId="0" sldId="265"/>
        </pc:sldMkLst>
        <pc:spChg chg="mod">
          <ac:chgData name="Sabrina Berlanda" userId="S::sabrina.berlanda@univr.it::b879bcb5-cd49-4b99-8b8a-5b072e44595a" providerId="AD" clId="Web-{F7302885-AE36-F8CB-F279-EACB53FCC8FF}" dt="2023-01-27T09:29:35.686" v="298" actId="20577"/>
          <ac:spMkLst>
            <pc:docMk/>
            <pc:sldMk cId="0" sldId="265"/>
            <ac:spMk id="159" creationId="{00000000-0000-0000-0000-000000000000}"/>
          </ac:spMkLst>
        </pc:spChg>
        <pc:spChg chg="mod">
          <ac:chgData name="Sabrina Berlanda" userId="S::sabrina.berlanda@univr.it::b879bcb5-cd49-4b99-8b8a-5b072e44595a" providerId="AD" clId="Web-{F7302885-AE36-F8CB-F279-EACB53FCC8FF}" dt="2023-01-27T09:29:25.295" v="297" actId="20577"/>
          <ac:spMkLst>
            <pc:docMk/>
            <pc:sldMk cId="0" sldId="265"/>
            <ac:spMk id="160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32:25.052" v="310" actId="20577"/>
        <pc:sldMkLst>
          <pc:docMk/>
          <pc:sldMk cId="0" sldId="268"/>
        </pc:sldMkLst>
        <pc:spChg chg="mod">
          <ac:chgData name="Sabrina Berlanda" userId="S::sabrina.berlanda@univr.it::b879bcb5-cd49-4b99-8b8a-5b072e44595a" providerId="AD" clId="Web-{F7302885-AE36-F8CB-F279-EACB53FCC8FF}" dt="2023-01-27T09:30:02.625" v="301" actId="20577"/>
          <ac:spMkLst>
            <pc:docMk/>
            <pc:sldMk cId="0" sldId="268"/>
            <ac:spMk id="182" creationId="{00000000-0000-0000-0000-000000000000}"/>
          </ac:spMkLst>
        </pc:spChg>
        <pc:spChg chg="mod">
          <ac:chgData name="Sabrina Berlanda" userId="S::sabrina.berlanda@univr.it::b879bcb5-cd49-4b99-8b8a-5b072e44595a" providerId="AD" clId="Web-{F7302885-AE36-F8CB-F279-EACB53FCC8FF}" dt="2023-01-27T09:32:25.052" v="310" actId="20577"/>
          <ac:spMkLst>
            <pc:docMk/>
            <pc:sldMk cId="0" sldId="268"/>
            <ac:spMk id="183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34:28.901" v="350" actId="20577"/>
        <pc:sldMkLst>
          <pc:docMk/>
          <pc:sldMk cId="0" sldId="270"/>
        </pc:sldMkLst>
        <pc:spChg chg="mod">
          <ac:chgData name="Sabrina Berlanda" userId="S::sabrina.berlanda@univr.it::b879bcb5-cd49-4b99-8b8a-5b072e44595a" providerId="AD" clId="Web-{F7302885-AE36-F8CB-F279-EACB53FCC8FF}" dt="2023-01-27T09:34:18.416" v="348" actId="20577"/>
          <ac:spMkLst>
            <pc:docMk/>
            <pc:sldMk cId="0" sldId="270"/>
            <ac:spMk id="198" creationId="{00000000-0000-0000-0000-000000000000}"/>
          </ac:spMkLst>
        </pc:spChg>
        <pc:spChg chg="mod">
          <ac:chgData name="Sabrina Berlanda" userId="S::sabrina.berlanda@univr.it::b879bcb5-cd49-4b99-8b8a-5b072e44595a" providerId="AD" clId="Web-{F7302885-AE36-F8CB-F279-EACB53FCC8FF}" dt="2023-01-27T09:34:28.901" v="350" actId="20577"/>
          <ac:spMkLst>
            <pc:docMk/>
            <pc:sldMk cId="0" sldId="270"/>
            <ac:spMk id="199" creationId="{00000000-0000-0000-0000-000000000000}"/>
          </ac:spMkLst>
        </pc:spChg>
      </pc:sldChg>
      <pc:sldChg chg="delSp">
        <pc:chgData name="Sabrina Berlanda" userId="S::sabrina.berlanda@univr.it::b879bcb5-cd49-4b99-8b8a-5b072e44595a" providerId="AD" clId="Web-{F7302885-AE36-F8CB-F279-EACB53FCC8FF}" dt="2023-01-27T09:33:37.852" v="312"/>
        <pc:sldMkLst>
          <pc:docMk/>
          <pc:sldMk cId="0" sldId="275"/>
        </pc:sldMkLst>
        <pc:spChg chg="del">
          <ac:chgData name="Sabrina Berlanda" userId="S::sabrina.berlanda@univr.it::b879bcb5-cd49-4b99-8b8a-5b072e44595a" providerId="AD" clId="Web-{F7302885-AE36-F8CB-F279-EACB53FCC8FF}" dt="2023-01-27T09:33:35.180" v="311"/>
          <ac:spMkLst>
            <pc:docMk/>
            <pc:sldMk cId="0" sldId="275"/>
            <ac:spMk id="2" creationId="{7D5A826C-A306-7EA3-B0E0-6B7B4AB354DF}"/>
          </ac:spMkLst>
        </pc:spChg>
        <pc:spChg chg="del">
          <ac:chgData name="Sabrina Berlanda" userId="S::sabrina.berlanda@univr.it::b879bcb5-cd49-4b99-8b8a-5b072e44595a" providerId="AD" clId="Web-{F7302885-AE36-F8CB-F279-EACB53FCC8FF}" dt="2023-01-27T09:33:37.852" v="312"/>
          <ac:spMkLst>
            <pc:docMk/>
            <pc:sldMk cId="0" sldId="275"/>
            <ac:spMk id="3" creationId="{41D9BF38-915E-A48C-8CC3-117B61CB5959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39:56.304" v="455" actId="20577"/>
        <pc:sldMkLst>
          <pc:docMk/>
          <pc:sldMk cId="0" sldId="277"/>
        </pc:sldMkLst>
        <pc:spChg chg="mod">
          <ac:chgData name="Sabrina Berlanda" userId="S::sabrina.berlanda@univr.it::b879bcb5-cd49-4b99-8b8a-5b072e44595a" providerId="AD" clId="Web-{F7302885-AE36-F8CB-F279-EACB53FCC8FF}" dt="2023-01-27T09:39:56.304" v="455" actId="20577"/>
          <ac:spMkLst>
            <pc:docMk/>
            <pc:sldMk cId="0" sldId="277"/>
            <ac:spMk id="258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40:52.306" v="459" actId="20577"/>
        <pc:sldMkLst>
          <pc:docMk/>
          <pc:sldMk cId="0" sldId="281"/>
        </pc:sldMkLst>
        <pc:spChg chg="mod">
          <ac:chgData name="Sabrina Berlanda" userId="S::sabrina.berlanda@univr.it::b879bcb5-cd49-4b99-8b8a-5b072e44595a" providerId="AD" clId="Web-{F7302885-AE36-F8CB-F279-EACB53FCC8FF}" dt="2023-01-27T09:40:52.306" v="459" actId="20577"/>
          <ac:spMkLst>
            <pc:docMk/>
            <pc:sldMk cId="0" sldId="281"/>
            <ac:spMk id="288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43:44.219" v="583" actId="20577"/>
        <pc:sldMkLst>
          <pc:docMk/>
          <pc:sldMk cId="0" sldId="284"/>
        </pc:sldMkLst>
        <pc:spChg chg="mod">
          <ac:chgData name="Sabrina Berlanda" userId="S::sabrina.berlanda@univr.it::b879bcb5-cd49-4b99-8b8a-5b072e44595a" providerId="AD" clId="Web-{F7302885-AE36-F8CB-F279-EACB53FCC8FF}" dt="2023-01-27T09:43:44.219" v="583" actId="20577"/>
          <ac:spMkLst>
            <pc:docMk/>
            <pc:sldMk cId="0" sldId="284"/>
            <ac:spMk id="312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43:54.470" v="584" actId="20577"/>
        <pc:sldMkLst>
          <pc:docMk/>
          <pc:sldMk cId="0" sldId="286"/>
        </pc:sldMkLst>
        <pc:spChg chg="mod">
          <ac:chgData name="Sabrina Berlanda" userId="S::sabrina.berlanda@univr.it::b879bcb5-cd49-4b99-8b8a-5b072e44595a" providerId="AD" clId="Web-{F7302885-AE36-F8CB-F279-EACB53FCC8FF}" dt="2023-01-27T09:43:54.470" v="584" actId="20577"/>
          <ac:spMkLst>
            <pc:docMk/>
            <pc:sldMk cId="0" sldId="286"/>
            <ac:spMk id="328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43:58.626" v="585" actId="20577"/>
        <pc:sldMkLst>
          <pc:docMk/>
          <pc:sldMk cId="0" sldId="288"/>
        </pc:sldMkLst>
        <pc:spChg chg="mod">
          <ac:chgData name="Sabrina Berlanda" userId="S::sabrina.berlanda@univr.it::b879bcb5-cd49-4b99-8b8a-5b072e44595a" providerId="AD" clId="Web-{F7302885-AE36-F8CB-F279-EACB53FCC8FF}" dt="2023-01-27T09:43:58.626" v="585" actId="20577"/>
          <ac:spMkLst>
            <pc:docMk/>
            <pc:sldMk cId="0" sldId="288"/>
            <ac:spMk id="342" creationId="{00000000-0000-0000-0000-000000000000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53:31.304" v="830" actId="20577"/>
        <pc:sldMkLst>
          <pc:docMk/>
          <pc:sldMk cId="1185284638" sldId="295"/>
        </pc:sldMkLst>
        <pc:spChg chg="mod">
          <ac:chgData name="Sabrina Berlanda" userId="S::sabrina.berlanda@univr.it::b879bcb5-cd49-4b99-8b8a-5b072e44595a" providerId="AD" clId="Web-{F7302885-AE36-F8CB-F279-EACB53FCC8FF}" dt="2023-01-27T09:53:31.304" v="830" actId="20577"/>
          <ac:spMkLst>
            <pc:docMk/>
            <pc:sldMk cId="1185284638" sldId="295"/>
            <ac:spMk id="3" creationId="{1616E35D-B6BB-5212-4255-935BCDE41601}"/>
          </ac:spMkLst>
        </pc:spChg>
      </pc:sldChg>
      <pc:sldChg chg="modSp">
        <pc:chgData name="Sabrina Berlanda" userId="S::sabrina.berlanda@univr.it::b879bcb5-cd49-4b99-8b8a-5b072e44595a" providerId="AD" clId="Web-{F7302885-AE36-F8CB-F279-EACB53FCC8FF}" dt="2023-01-27T09:50:20.437" v="786" actId="20577"/>
        <pc:sldMkLst>
          <pc:docMk/>
          <pc:sldMk cId="1018221049" sldId="296"/>
        </pc:sldMkLst>
        <pc:spChg chg="mod">
          <ac:chgData name="Sabrina Berlanda" userId="S::sabrina.berlanda@univr.it::b879bcb5-cd49-4b99-8b8a-5b072e44595a" providerId="AD" clId="Web-{F7302885-AE36-F8CB-F279-EACB53FCC8FF}" dt="2023-01-27T09:50:20.437" v="786" actId="20577"/>
          <ac:spMkLst>
            <pc:docMk/>
            <pc:sldMk cId="1018221049" sldId="296"/>
            <ac:spMk id="3" creationId="{868D9AE3-4AD4-04E9-AB9C-9F873766E9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dirty="0"/>
              <a:t>The </a:t>
            </a:r>
            <a:r>
              <a:rPr lang="nl-NL" dirty="0" err="1"/>
              <a:t>social-emotional</a:t>
            </a:r>
            <a:r>
              <a:rPr lang="nl-NL" dirty="0"/>
              <a:t> development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resilience</a:t>
            </a:r>
            <a:r>
              <a:rPr lang="nl-NL" dirty="0"/>
              <a:t> of </a:t>
            </a:r>
            <a:r>
              <a:rPr lang="nl-NL" dirty="0" err="1"/>
              <a:t>children</a:t>
            </a:r>
            <a:r>
              <a:rPr lang="nl-NL" dirty="0"/>
              <a:t> is a </a:t>
            </a:r>
            <a:r>
              <a:rPr lang="nl-NL" dirty="0" err="1"/>
              <a:t>precondition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greater</a:t>
            </a:r>
            <a:r>
              <a:rPr lang="nl-NL" dirty="0"/>
              <a:t> </a:t>
            </a:r>
            <a:r>
              <a:rPr lang="nl-NL" dirty="0" err="1"/>
              <a:t>equality</a:t>
            </a:r>
            <a:r>
              <a:rPr lang="nl-NL" dirty="0"/>
              <a:t> of opportunity,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regard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 in </a:t>
            </a:r>
            <a:r>
              <a:rPr lang="nl-NL" dirty="0" err="1"/>
              <a:t>general</a:t>
            </a:r>
            <a:r>
              <a:rPr lang="nl-NL" dirty="0"/>
              <a:t>. </a:t>
            </a:r>
            <a:r>
              <a:rPr lang="nl-NL" dirty="0" err="1"/>
              <a:t>Investing</a:t>
            </a:r>
            <a:r>
              <a:rPr lang="nl-NL" dirty="0"/>
              <a:t> in well-</a:t>
            </a:r>
            <a:r>
              <a:rPr lang="nl-NL" dirty="0" err="1"/>
              <a:t>being</a:t>
            </a:r>
            <a:r>
              <a:rPr lang="nl-NL" dirty="0"/>
              <a:t> at school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essential</a:t>
            </a:r>
            <a:r>
              <a:rPr lang="nl-NL" dirty="0"/>
              <a:t> part of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maintain</a:t>
            </a:r>
            <a:r>
              <a:rPr lang="nl-NL" dirty="0"/>
              <a:t> control over </a:t>
            </a:r>
            <a:r>
              <a:rPr lang="nl-NL" dirty="0" err="1"/>
              <a:t>one's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life. It is important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survive</a:t>
            </a:r>
            <a:r>
              <a:rPr lang="nl-NL" dirty="0"/>
              <a:t> in </a:t>
            </a:r>
            <a:r>
              <a:rPr lang="nl-NL" dirty="0" err="1"/>
              <a:t>today's</a:t>
            </a:r>
            <a:r>
              <a:rPr lang="nl-NL" dirty="0"/>
              <a:t> society </a:t>
            </a:r>
            <a:r>
              <a:rPr lang="nl-NL" dirty="0" err="1"/>
              <a:t>and</a:t>
            </a:r>
            <a:r>
              <a:rPr lang="nl-NL" dirty="0"/>
              <a:t> in contact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. </a:t>
            </a:r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unfavorable</a:t>
            </a:r>
            <a:r>
              <a:rPr lang="nl-NL" dirty="0"/>
              <a:t> living </a:t>
            </a:r>
            <a:r>
              <a:rPr lang="nl-NL" dirty="0" err="1"/>
              <a:t>conditions</a:t>
            </a:r>
            <a:r>
              <a:rPr lang="nl-NL" dirty="0"/>
              <a:t>/</a:t>
            </a:r>
            <a:r>
              <a:rPr lang="nl-NL" dirty="0" err="1"/>
              <a:t>unfavorable</a:t>
            </a:r>
            <a:r>
              <a:rPr lang="nl-NL" dirty="0"/>
              <a:t> factors: low </a:t>
            </a:r>
            <a:r>
              <a:rPr lang="nl-NL" dirty="0" err="1"/>
              <a:t>socio-economic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of view.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traumatic</a:t>
            </a:r>
            <a:r>
              <a:rPr lang="nl-NL" dirty="0"/>
              <a:t> </a:t>
            </a:r>
            <a:r>
              <a:rPr lang="nl-NL" dirty="0" err="1"/>
              <a:t>childhood</a:t>
            </a:r>
            <a:r>
              <a:rPr lang="nl-NL" dirty="0"/>
              <a:t> </a:t>
            </a:r>
            <a:r>
              <a:rPr lang="nl-NL" dirty="0" err="1"/>
              <a:t>experiences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as </a:t>
            </a:r>
            <a:r>
              <a:rPr lang="nl-NL" dirty="0" err="1"/>
              <a:t>abuse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neglect</a:t>
            </a:r>
            <a:r>
              <a:rPr lang="nl-NL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s-E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Granny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Smith, Red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Delicious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Pink Lady,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Honeycrisp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Fuji, Gala, or Golden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Delicious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has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certain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colour, taste,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texture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etc.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these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are criteria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broadly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classify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kinds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everyday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practice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 Every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property (red, big,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sweet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) is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analogous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positions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(man,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white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gay)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Positions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mutually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constituted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instead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constitute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(or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My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am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woman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or a man,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just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ethnicity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does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change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depending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sexual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orientation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might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change are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effects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those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positions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consideration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vary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depending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gender.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person is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whole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different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distinguished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named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studied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Continuing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basket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metaphor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we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focus on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different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given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different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basket.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Those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socially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constructed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culturally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historically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defined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colours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sizes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have different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meanings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different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contexts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properties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determine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fixed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way but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rather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change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depending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context.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Sweetness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is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defined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relation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fruits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region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types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apples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are more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valued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than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in different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countries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86" name="Google Shape;28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Dill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Zambrana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(2020) </a:t>
            </a:r>
            <a:endParaRPr dirty="0"/>
          </a:p>
          <a:p>
            <a:pPr marL="544251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(1)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Placing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lived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experiences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struggles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color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marginalized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as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starting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point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development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; </a:t>
            </a:r>
            <a:endParaRPr dirty="0"/>
          </a:p>
          <a:p>
            <a:pPr marL="544251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(2)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Exploring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complexities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identities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but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group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identity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recognizing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variations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ignored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544251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Unveiling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ways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interconnected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domains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power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organize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inequality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oppression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44251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(4) Promoting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justice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change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linking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research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practice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holistic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approach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eradication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disparities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changing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nl-NL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dirty="0" err="1">
                <a:latin typeface="Calibri"/>
                <a:ea typeface="Calibri"/>
                <a:cs typeface="Calibri"/>
                <a:sym typeface="Calibri"/>
              </a:rPr>
              <a:t>institutions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is 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disruptive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inappropriate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socially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constructed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determined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interpreted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particular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lens.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labeling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fails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account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situation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gives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rise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action,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home environment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certain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behaviours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 or responses are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modeled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practiced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labeling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judgments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made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teachers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school  administrators are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consistent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classrooms, schools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communities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Zero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tolerance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foster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practices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in schools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further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exclude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already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classified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having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problems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Such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establish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firm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unbending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parameters of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acceptable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children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irrespective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circumstances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Children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come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challenging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home  environments,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struggle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chaos in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lives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likely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conform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rules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inflexible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 do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accommodate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life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worlds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these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children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live.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Like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labeling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, zero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tolerance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practices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discount or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downplay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context of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action, in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favour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strict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enforcement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i="0" dirty="0" err="1">
                <a:latin typeface="Calibri"/>
                <a:ea typeface="Calibri"/>
                <a:cs typeface="Calibri"/>
                <a:sym typeface="Calibri"/>
              </a:rPr>
              <a:t>rules</a:t>
            </a:r>
            <a:r>
              <a:rPr lang="nl-NL" sz="120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dirty="0"/>
              <a:t>According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Cho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colleagues</a:t>
            </a:r>
            <a:r>
              <a:rPr lang="nl-NL" dirty="0"/>
              <a:t> (2013, p. 795), “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analysis </a:t>
            </a:r>
            <a:r>
              <a:rPr lang="nl-NL" dirty="0" err="1"/>
              <a:t>intersectional</a:t>
            </a:r>
            <a:r>
              <a:rPr lang="nl-NL" dirty="0"/>
              <a:t> is (…)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intersectional</a:t>
            </a:r>
            <a:r>
              <a:rPr lang="nl-NL" dirty="0"/>
              <a:t> way of thinking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 of </a:t>
            </a:r>
            <a:r>
              <a:rPr lang="nl-NL" dirty="0" err="1"/>
              <a:t>sameness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power.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dirty="0"/>
              <a:t>See Abdullah case in content, #3.3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4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Everyone</a:t>
            </a:r>
            <a:r>
              <a:rPr lang="nl-NL" dirty="0"/>
              <a:t> = school management, </a:t>
            </a:r>
            <a:r>
              <a:rPr lang="nl-NL" dirty="0" err="1"/>
              <a:t>teachers</a:t>
            </a:r>
            <a:r>
              <a:rPr lang="nl-NL" dirty="0"/>
              <a:t>, </a:t>
            </a:r>
            <a:r>
              <a:rPr lang="nl-NL" dirty="0" err="1"/>
              <a:t>pupils</a:t>
            </a:r>
            <a:r>
              <a:rPr lang="nl-NL" dirty="0"/>
              <a:t>, </a:t>
            </a:r>
            <a:r>
              <a:rPr lang="nl-NL" dirty="0" err="1"/>
              <a:t>parents</a:t>
            </a:r>
            <a:r>
              <a:rPr lang="nl-NL" dirty="0"/>
              <a:t>/</a:t>
            </a:r>
            <a:r>
              <a:rPr lang="nl-NL" dirty="0" err="1"/>
              <a:t>educators</a:t>
            </a:r>
            <a:r>
              <a:rPr lang="nl-NL" dirty="0"/>
              <a:t>, partners in care </a:t>
            </a:r>
            <a:r>
              <a:rPr lang="nl-NL" dirty="0" err="1"/>
              <a:t>and</a:t>
            </a:r>
            <a:r>
              <a:rPr lang="nl-NL" dirty="0"/>
              <a:t> support, </a:t>
            </a:r>
            <a:r>
              <a:rPr lang="nl-NL" dirty="0" err="1"/>
              <a:t>municipality</a:t>
            </a:r>
            <a:endParaRPr dirty="0"/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0EDBC-E06C-A6AF-9B60-1DC6C12C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BD1D3-15A9-9689-D7FF-1E5884E47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D03B31-9490-D52A-CA77-70F3DD91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9B53B-65DE-9182-40E3-54879F5A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A7D62-D494-07EA-262E-DF3190FA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559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22DCD-E40E-E761-0A49-9B5DC769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C2CA-3CFC-3F23-D929-C2D155D40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CB4B7-424A-B741-692B-0B41EC75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474BD-A53A-1CCB-DD56-880CBBF9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C346E-5DAF-9682-38A8-020C3D6E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50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A256CF-0CC3-A6E6-0E38-92744D4C7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0559E9-A637-9819-9F75-68CE6C1F0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71897-285C-0BBF-EDE2-70ECAF5D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47328-70FB-3D19-1DEF-16902DA8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28F2F6-A28B-9A23-1727-B9A3E333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57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userDrawn="1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 dirty="0"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s-ES" dirty="0"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‹N›</a:t>
            </a:fld>
            <a:endParaRPr lang="nl-NL" dirty="0"/>
          </a:p>
        </p:txBody>
      </p:sp>
      <p:sp>
        <p:nvSpPr>
          <p:cNvPr id="2" name="Google Shape;16;p17">
            <a:extLst>
              <a:ext uri="{FF2B5EF4-FFF2-40B4-BE49-F238E27FC236}">
                <a16:creationId xmlns:a16="http://schemas.microsoft.com/office/drawing/2014/main" id="{9A6B84CD-47CD-2876-B3AB-3D37BAF8F865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‹N›</a:t>
            </a:fld>
            <a:endParaRPr lang="es-ES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D88D87-4CC0-10B8-25B4-415799859BC9}"/>
              </a:ext>
            </a:extLst>
          </p:cNvPr>
          <p:cNvSpPr/>
          <p:nvPr userDrawn="1"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D49A46-1B21-E85A-07AC-DF1CE2958E3C}"/>
              </a:ext>
            </a:extLst>
          </p:cNvPr>
          <p:cNvSpPr txBox="1"/>
          <p:nvPr userDrawn="1"/>
        </p:nvSpPr>
        <p:spPr>
          <a:xfrm>
            <a:off x="381000" y="6363846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BRIGHTER FUTURE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therein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77D986AC-30DD-2ADC-5CF0-6E075C52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7577" y="6354247"/>
            <a:ext cx="1916785" cy="42492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58354366-799B-050E-46F0-1BB7127B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137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93A3C-AEAC-E034-0D1A-CB592555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8996C4-204F-1157-3DAA-313283709D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AE861B-EC15-532F-80A2-AEC871CC72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13A8B9-3CE4-33A9-F2CE-97A7229794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00000000-1234-1234-1234-123412341234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599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86CE-19FF-497D-B250-CAE2C2B7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6561D-F4D7-D88E-1B4E-6F30044C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6D9A6-0161-1D83-2B30-534E3FB0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B3B0F6-AA9D-98C4-A97D-E44D3D22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24718-EF42-6E17-74DF-C44541B9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  <p:sp>
        <p:nvSpPr>
          <p:cNvPr id="7" name="Google Shape;16;p17">
            <a:extLst>
              <a:ext uri="{FF2B5EF4-FFF2-40B4-BE49-F238E27FC236}">
                <a16:creationId xmlns:a16="http://schemas.microsoft.com/office/drawing/2014/main" id="{0F267EEB-DDB8-CC00-1E8D-FEF3DFE8C06B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‹N›</a:t>
            </a:fld>
            <a:endParaRPr lang="es-ES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7723DC-895A-8F8F-3A13-D4735743F39B}"/>
              </a:ext>
            </a:extLst>
          </p:cNvPr>
          <p:cNvSpPr/>
          <p:nvPr userDrawn="1"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66F46-8C41-9C31-2BE8-CE1BE7B67531}"/>
              </a:ext>
            </a:extLst>
          </p:cNvPr>
          <p:cNvSpPr txBox="1"/>
          <p:nvPr userDrawn="1"/>
        </p:nvSpPr>
        <p:spPr>
          <a:xfrm>
            <a:off x="381000" y="6363846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BRIGHTER FUTURE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therein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CF2EB6D2-AB4B-3A30-5B36-F07CC8F67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7577" y="6354247"/>
            <a:ext cx="1916785" cy="4249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07EFC2-D698-80F5-75D6-FBDA27040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8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60973-4307-85E3-ED31-1716641C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00039E-2923-0512-0F82-4FF27781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5C5A46-3BF0-3768-01E3-1BFB189D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09E12-B5F3-8FCD-D404-06235AEF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5B32C-2A37-1867-C7F3-277D2537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68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96C5B-CF8C-C4CE-ED72-F0A86112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5B21F-1C3B-E4EE-D361-554E9677E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FFBC47-0AC7-879E-1FD5-A3CF9D895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93E61C-58C5-DCB8-B526-66224C51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89727-B3E5-0E73-B5ED-951078CC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A79CF-A481-382E-DB03-1B466C17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87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6E31E-8C2B-21B3-77F2-85357A1E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2088BB-0127-D93B-0EB5-603B330AE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B3754-195A-225B-7625-238FE94C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100BAD-55F3-5B36-7E3F-18E6F902F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12D6FB-B540-EE73-EC70-2178BF5EF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2507BA-3065-6783-94A7-7EF4C33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24C172-EC05-AED5-301F-50EFD646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18E863-9955-6FDE-22F9-E0F94A09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1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C912E-B1FC-6D45-4F51-0902AB4F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F400B9-4A2B-EEEC-BAEE-EFC59216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525090-87DC-664D-7556-9B54F5D7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50BE49-1D4F-A19B-D7A7-74CF8F46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107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B278CE-5345-D65A-2A8D-2E696ABB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3B210C-CFF0-4FA1-30F3-0A34E482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5D0B69-D753-9F8B-AAD5-CED1064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548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22B8-7120-D788-7276-F1F7A96E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4F637-1E25-E76B-8851-873F2B3A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FE13B-3F12-30C7-1FB7-1C3EA9376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456F50-D988-C18C-2F7E-CA4B1175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F0DE4A-D4F1-5728-E4FE-DC2A8AB3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865D9A-2458-E1BE-B22A-0DDD217F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626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2F64B-FF23-6797-5EB6-2D5D3504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BD0560-5822-F8BA-2F31-60D0218EC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48A316-26B1-E8A6-A92A-6DCB474E5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992D03-ACEA-4B73-4BE7-B81FF8AB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B6979-6856-2E6F-1A8A-1A7286D1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7F6D57-96D1-8F33-FA7D-A975093E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73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12AD75-4506-0450-CE2A-FA1B929B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66E03-3B48-CF95-D259-13C4BEA1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FB605-E55E-93F4-AB38-474919636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DC3FB52-4FCE-3D4B-ADBA-286B9131046A}" type="datetimeFigureOut">
              <a:rPr lang="es-ES_tradnl" smtClean="0"/>
              <a:pPr/>
              <a:t>30/01/2023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995A3-9F28-5B12-4CC7-3BC51990F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BBFCA-75F2-6136-F167-ACFCE7BDD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FAD47EC-8F0A-254A-87E8-E47347B29CC9}" type="slidenum">
              <a:rPr lang="es-ES_tradnl" smtClean="0"/>
              <a:pPr/>
              <a:t>‹N›</a:t>
            </a:fld>
            <a:endParaRPr lang="es-ES_tradnl" dirty="0"/>
          </a:p>
        </p:txBody>
      </p:sp>
      <p:sp>
        <p:nvSpPr>
          <p:cNvPr id="7" name="Google Shape;16;p17">
            <a:extLst>
              <a:ext uri="{FF2B5EF4-FFF2-40B4-BE49-F238E27FC236}">
                <a16:creationId xmlns:a16="http://schemas.microsoft.com/office/drawing/2014/main" id="{0EDB792E-B82F-3352-2419-A74ACF960919}"/>
              </a:ext>
            </a:extLst>
          </p:cNvPr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‹N›</a:t>
            </a:fld>
            <a:endParaRPr lang="es-ES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15A0C2-559A-076A-A360-C929456D41BA}"/>
              </a:ext>
            </a:extLst>
          </p:cNvPr>
          <p:cNvSpPr/>
          <p:nvPr userDrawn="1"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F3E039-5E7D-FF00-4FB8-9BE82606AE68}"/>
              </a:ext>
            </a:extLst>
          </p:cNvPr>
          <p:cNvSpPr txBox="1"/>
          <p:nvPr userDrawn="1"/>
        </p:nvSpPr>
        <p:spPr>
          <a:xfrm>
            <a:off x="381000" y="6363846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BRIGHTER FUTURE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therein</a:t>
            </a:r>
            <a:r>
              <a:rPr lang="es-ES_tradnl" sz="1051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227BA7-F8BC-3F31-5B47-588AD71528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07577" y="6354247"/>
            <a:ext cx="1916785" cy="4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3/978900436520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7/1350506820930734" TargetMode="External"/><Relationship Id="rId4" Type="http://schemas.openxmlformats.org/officeDocument/2006/relationships/hyperlink" Target="https://doi.org/10.4324/9781003001201-1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09F2DAD-90A3-93AF-95FA-1A79C736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14" y="416128"/>
            <a:ext cx="2909887" cy="70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D119B1C-DCAC-B984-6343-0C164323E123}"/>
              </a:ext>
            </a:extLst>
          </p:cNvPr>
          <p:cNvSpPr/>
          <p:nvPr/>
        </p:nvSpPr>
        <p:spPr>
          <a:xfrm>
            <a:off x="0" y="6285186"/>
            <a:ext cx="12192000" cy="572815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95379A-2A0F-E915-5C31-35221E53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73" y="7713857"/>
            <a:ext cx="886483" cy="4432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2E2BBB-F22F-F469-4C6C-E2473837AF6A}"/>
              </a:ext>
            </a:extLst>
          </p:cNvPr>
          <p:cNvSpPr txBox="1"/>
          <p:nvPr/>
        </p:nvSpPr>
        <p:spPr>
          <a:xfrm>
            <a:off x="381000" y="6363846"/>
            <a:ext cx="9148291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BRIGHTER FUTURE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05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therein</a:t>
            </a:r>
            <a:r>
              <a:rPr lang="es-ES_tradnl" sz="10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6" name="Imagen 35" descr="Texto&#10;&#10;Descripción generada automáticamente con confianza media">
            <a:extLst>
              <a:ext uri="{FF2B5EF4-FFF2-40B4-BE49-F238E27FC236}">
                <a16:creationId xmlns:a16="http://schemas.microsoft.com/office/drawing/2014/main" id="{0F6CC986-DE1D-6C53-4288-639DE05A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577" y="6354247"/>
            <a:ext cx="1916785" cy="424927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B5A32978-6269-D6C6-6447-045686EBF4C4}"/>
              </a:ext>
            </a:extLst>
          </p:cNvPr>
          <p:cNvSpPr/>
          <p:nvPr/>
        </p:nvSpPr>
        <p:spPr>
          <a:xfrm>
            <a:off x="2164082" y="2273085"/>
            <a:ext cx="7943495" cy="21551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DE3B94-5FB1-C33E-C635-78463AEB6FA6}"/>
              </a:ext>
            </a:extLst>
          </p:cNvPr>
          <p:cNvSpPr txBox="1"/>
          <p:nvPr/>
        </p:nvSpPr>
        <p:spPr>
          <a:xfrm>
            <a:off x="5198567" y="1688309"/>
            <a:ext cx="187452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320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Calibri" panose="020F0502020204030204" pitchFamily="34" charset="0"/>
              </a:rPr>
              <a:t>UNIT 2.1</a:t>
            </a:r>
            <a:endParaRPr lang="es-ES_tradnl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riángulo 61">
            <a:extLst>
              <a:ext uri="{FF2B5EF4-FFF2-40B4-BE49-F238E27FC236}">
                <a16:creationId xmlns:a16="http://schemas.microsoft.com/office/drawing/2014/main" id="{11E12805-9836-1CFD-B151-0AB7A219D6DF}"/>
              </a:ext>
            </a:extLst>
          </p:cNvPr>
          <p:cNvSpPr/>
          <p:nvPr/>
        </p:nvSpPr>
        <p:spPr>
          <a:xfrm rot="10800000">
            <a:off x="5867400" y="4428229"/>
            <a:ext cx="396240" cy="34158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47C4EF3-99F1-369E-69B7-0702A46438EF}"/>
              </a:ext>
            </a:extLst>
          </p:cNvPr>
          <p:cNvSpPr txBox="1">
            <a:spLocks/>
          </p:cNvSpPr>
          <p:nvPr/>
        </p:nvSpPr>
        <p:spPr>
          <a:xfrm>
            <a:off x="1563827" y="2592182"/>
            <a:ext cx="9144000" cy="167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lnSpc>
                <a:spcPct val="100000"/>
              </a:lnSpc>
              <a:buNone/>
            </a:pPr>
            <a:r>
              <a:rPr lang="nl-NL" sz="9600" dirty="0" err="1">
                <a:latin typeface="+mj-lt"/>
              </a:rPr>
              <a:t>Whole</a:t>
            </a:r>
            <a:r>
              <a:rPr lang="nl-NL" sz="9600" dirty="0">
                <a:latin typeface="+mj-lt"/>
              </a:rPr>
              <a:t>-school</a:t>
            </a:r>
            <a:r>
              <a:rPr lang="nl-NL" sz="9600" dirty="0">
                <a:latin typeface="+mj-lt"/>
                <a:ea typeface="Calibri"/>
                <a:cs typeface="Calibri"/>
                <a:sym typeface="Calibri"/>
              </a:rPr>
              <a:t> approach </a:t>
            </a:r>
            <a:br>
              <a:rPr lang="nl-NL" sz="9600" dirty="0">
                <a:latin typeface="+mj-lt"/>
                <a:ea typeface="Calibri"/>
                <a:cs typeface="Calibri"/>
              </a:rPr>
            </a:br>
            <a:r>
              <a:rPr lang="nl-NL" sz="9600" dirty="0">
                <a:latin typeface="+mj-lt"/>
              </a:rPr>
              <a:t>e </a:t>
            </a:r>
            <a:r>
              <a:rPr lang="nl-NL" sz="9600" dirty="0" err="1">
                <a:latin typeface="+mj-lt"/>
              </a:rPr>
              <a:t>benessere</a:t>
            </a:r>
            <a:endParaRPr lang="nl-NL" sz="9600" dirty="0" err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10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1EF49-AC97-179D-841C-59BA2182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75" name="Google Shape;175;p1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15002" y="542537"/>
            <a:ext cx="9961996" cy="55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</a:pPr>
            <a:r>
              <a:rPr lang="nl-NL" dirty="0" err="1">
                <a:cs typeface="Calibri Light"/>
              </a:rPr>
              <a:t>Il</a:t>
            </a:r>
            <a:r>
              <a:rPr lang="nl-NL" dirty="0">
                <a:cs typeface="Calibri Light"/>
              </a:rPr>
              <a:t> </a:t>
            </a:r>
            <a:r>
              <a:rPr lang="nl-NL" dirty="0" err="1">
                <a:cs typeface="Calibri Light"/>
              </a:rPr>
              <a:t>punto</a:t>
            </a:r>
            <a:r>
              <a:rPr lang="nl-NL" dirty="0">
                <a:cs typeface="Calibri Light"/>
              </a:rPr>
              <a:t> di vista di </a:t>
            </a:r>
            <a:r>
              <a:rPr lang="nl-NL" dirty="0" err="1">
                <a:cs typeface="Calibri Light"/>
              </a:rPr>
              <a:t>chi</a:t>
            </a:r>
            <a:r>
              <a:rPr lang="nl-NL" dirty="0">
                <a:cs typeface="Calibri Light"/>
              </a:rPr>
              <a:t> </a:t>
            </a:r>
            <a:r>
              <a:rPr lang="nl-NL" dirty="0" err="1">
                <a:cs typeface="Calibri Light"/>
              </a:rPr>
              <a:t>lavora</a:t>
            </a:r>
            <a:r>
              <a:rPr lang="nl-NL" dirty="0">
                <a:cs typeface="Calibri Light"/>
              </a:rPr>
              <a:t> a </a:t>
            </a:r>
            <a:r>
              <a:rPr lang="nl-NL" dirty="0" err="1">
                <a:cs typeface="Calibri Light"/>
              </a:rPr>
              <a:t>scuola</a:t>
            </a:r>
            <a:endParaRPr lang="nl-NL" dirty="0">
              <a:cs typeface="Calibri Light"/>
            </a:endParaRPr>
          </a:p>
        </p:txBody>
      </p:sp>
      <p:sp>
        <p:nvSpPr>
          <p:cNvPr id="183" name="Google Shape;183;p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chemeClr val="dk1"/>
              </a:buClr>
              <a:buSzPts val="2800"/>
              <a:buAutoNum type="arabicPeriod"/>
            </a:pPr>
            <a:r>
              <a:rPr lang="nl-NL" dirty="0" err="1">
                <a:ea typeface="+mn-lt"/>
                <a:cs typeface="+mn-lt"/>
              </a:rPr>
              <a:t>L'attenzione</a:t>
            </a:r>
            <a:r>
              <a:rPr lang="nl-NL" dirty="0">
                <a:ea typeface="+mn-lt"/>
                <a:cs typeface="+mn-lt"/>
              </a:rPr>
              <a:t> al </a:t>
            </a:r>
            <a:r>
              <a:rPr lang="nl-NL" dirty="0" err="1">
                <a:ea typeface="+mn-lt"/>
                <a:cs typeface="+mn-lt"/>
              </a:rPr>
              <a:t>benessere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comporta</a:t>
            </a:r>
            <a:r>
              <a:rPr lang="nl-NL" dirty="0">
                <a:ea typeface="+mn-lt"/>
                <a:cs typeface="+mn-lt"/>
              </a:rPr>
              <a:t> la </a:t>
            </a:r>
            <a:r>
              <a:rPr lang="nl-NL" dirty="0" err="1">
                <a:ea typeface="+mn-lt"/>
                <a:cs typeface="+mn-lt"/>
              </a:rPr>
              <a:t>costruzione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ambiente</a:t>
            </a:r>
            <a:r>
              <a:rPr lang="nl-NL" dirty="0">
                <a:ea typeface="+mn-lt"/>
                <a:cs typeface="+mn-lt"/>
              </a:rPr>
              <a:t> positivo a </a:t>
            </a:r>
            <a:r>
              <a:rPr lang="nl-NL" dirty="0" err="1">
                <a:ea typeface="+mn-lt"/>
                <a:cs typeface="+mn-lt"/>
              </a:rPr>
              <a:t>scuola</a:t>
            </a:r>
            <a:endParaRPr lang="nl-NL" dirty="0" err="1">
              <a:solidFill>
                <a:srgbClr val="3A3838"/>
              </a:solidFill>
              <a:cs typeface="Calibri"/>
            </a:endParaRPr>
          </a:p>
          <a:p>
            <a:pPr marL="514350" indent="-514350" algn="just">
              <a:buClr>
                <a:srgbClr val="000000"/>
              </a:buClr>
              <a:buSzPts val="2800"/>
              <a:buAutoNum type="arabicPeriod"/>
            </a:pPr>
            <a:r>
              <a:rPr lang="nl-NL" dirty="0" err="1">
                <a:ea typeface="+mn-lt"/>
                <a:cs typeface="+mn-lt"/>
              </a:rPr>
              <a:t>Il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rafforzamento</a:t>
            </a:r>
            <a:r>
              <a:rPr lang="nl-NL" dirty="0">
                <a:ea typeface="+mn-lt"/>
                <a:cs typeface="+mn-lt"/>
              </a:rPr>
              <a:t> del </a:t>
            </a:r>
            <a:r>
              <a:rPr lang="nl-NL" dirty="0" err="1">
                <a:ea typeface="+mn-lt"/>
                <a:cs typeface="+mn-lt"/>
              </a:rPr>
              <a:t>benessere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degli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studenti</a:t>
            </a:r>
            <a:r>
              <a:rPr lang="nl-NL" dirty="0">
                <a:ea typeface="+mn-lt"/>
                <a:cs typeface="+mn-lt"/>
              </a:rPr>
              <a:t> non </a:t>
            </a:r>
            <a:r>
              <a:rPr lang="nl-NL" dirty="0" err="1">
                <a:ea typeface="+mn-lt"/>
                <a:cs typeface="+mn-lt"/>
              </a:rPr>
              <a:t>può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essere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racchiuso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modulo o in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intervento</a:t>
            </a:r>
            <a:r>
              <a:rPr lang="nl-NL" dirty="0">
                <a:ea typeface="+mn-lt"/>
                <a:cs typeface="+mn-lt"/>
              </a:rPr>
              <a:t> o in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momento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singolo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giornata</a:t>
            </a:r>
            <a:endParaRPr lang="nl-NL" dirty="0">
              <a:ea typeface="+mn-lt"/>
              <a:cs typeface="+mn-lt"/>
            </a:endParaRPr>
          </a:p>
          <a:p>
            <a:pPr marL="514350" indent="-514350" algn="just">
              <a:buClr>
                <a:srgbClr val="000000"/>
              </a:buClr>
              <a:buSzPts val="2800"/>
              <a:buAutoNum type="arabicPeriod"/>
            </a:pPr>
            <a:r>
              <a:rPr lang="nl-NL" dirty="0">
                <a:ea typeface="+mn-lt"/>
                <a:cs typeface="+mn-lt"/>
              </a:rPr>
              <a:t>Non si </a:t>
            </a:r>
            <a:r>
              <a:rPr lang="nl-NL" dirty="0" err="1">
                <a:ea typeface="+mn-lt"/>
                <a:cs typeface="+mn-lt"/>
              </a:rPr>
              <a:t>imparano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competenze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dai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libri</a:t>
            </a:r>
            <a:r>
              <a:rPr lang="nl-NL" dirty="0">
                <a:ea typeface="+mn-lt"/>
                <a:cs typeface="+mn-lt"/>
              </a:rPr>
              <a:t>. </a:t>
            </a:r>
            <a:r>
              <a:rPr lang="nl-NL" dirty="0" err="1">
                <a:ea typeface="+mn-lt"/>
                <a:cs typeface="+mn-lt"/>
              </a:rPr>
              <a:t>Senza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spazio</a:t>
            </a:r>
            <a:r>
              <a:rPr lang="nl-NL" dirty="0">
                <a:ea typeface="+mn-lt"/>
                <a:cs typeface="+mn-lt"/>
              </a:rPr>
              <a:t> e tempo per </a:t>
            </a:r>
            <a:r>
              <a:rPr lang="nl-NL" dirty="0" err="1">
                <a:ea typeface="+mn-lt"/>
                <a:cs typeface="+mn-lt"/>
              </a:rPr>
              <a:t>l'insegnante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c'è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poca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possibilità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gli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strumenti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concreti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siano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davvero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d'aiuto</a:t>
            </a:r>
            <a:endParaRPr lang="nl-NL" dirty="0">
              <a:ea typeface="+mn-lt"/>
              <a:cs typeface="+mn-lt"/>
            </a:endParaRPr>
          </a:p>
          <a:p>
            <a:pPr marL="514350" indent="-514350" algn="just">
              <a:spcBef>
                <a:spcPts val="0"/>
              </a:spcBef>
              <a:buClr>
                <a:srgbClr val="000000"/>
              </a:buClr>
              <a:buSzPts val="2800"/>
              <a:buAutoNum type="arabicPeriod"/>
            </a:pPr>
            <a:r>
              <a:rPr lang="nl-NL" dirty="0" err="1">
                <a:ea typeface="+mn-lt"/>
                <a:cs typeface="+mn-lt"/>
              </a:rPr>
              <a:t>L'attenzione</a:t>
            </a:r>
            <a:r>
              <a:rPr lang="nl-NL" dirty="0">
                <a:ea typeface="+mn-lt"/>
                <a:cs typeface="+mn-lt"/>
              </a:rPr>
              <a:t> al </a:t>
            </a:r>
            <a:r>
              <a:rPr lang="nl-NL" dirty="0" err="1">
                <a:ea typeface="+mn-lt"/>
                <a:cs typeface="+mn-lt"/>
              </a:rPr>
              <a:t>benessere</a:t>
            </a:r>
            <a:r>
              <a:rPr lang="nl-NL" dirty="0">
                <a:ea typeface="+mn-lt"/>
                <a:cs typeface="+mn-lt"/>
              </a:rPr>
              <a:t> è </a:t>
            </a:r>
            <a:r>
              <a:rPr lang="nl-NL" dirty="0" err="1">
                <a:ea typeface="+mn-lt"/>
                <a:cs typeface="+mn-lt"/>
              </a:rPr>
              <a:t>una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questione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riguarda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l'intera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scuola</a:t>
            </a:r>
            <a:endParaRPr lang="nl-NL" dirty="0">
              <a:ea typeface="+mn-lt"/>
              <a:cs typeface="+mn-lt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endParaRPr lang="it-IT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latin typeface="Calibri Light"/>
                <a:ea typeface="+mj-lt"/>
                <a:cs typeface="Calibri Light"/>
                <a:sym typeface="Calibri"/>
              </a:rPr>
              <a:t>Una</a:t>
            </a:r>
            <a:r>
              <a:rPr lang="nl-NL" dirty="0">
                <a:ea typeface="+mj-lt"/>
                <a:cs typeface="+mj-lt"/>
                <a:sym typeface="Calibri"/>
              </a:rPr>
              <a:t> </a:t>
            </a:r>
            <a:r>
              <a:rPr lang="nl-NL" dirty="0" err="1">
                <a:ea typeface="+mj-lt"/>
                <a:cs typeface="+mj-lt"/>
                <a:sym typeface="Calibri"/>
              </a:rPr>
              <a:t>scuola</a:t>
            </a:r>
            <a:r>
              <a:rPr lang="nl-NL" dirty="0">
                <a:ea typeface="+mj-lt"/>
                <a:cs typeface="+mj-lt"/>
                <a:sym typeface="Calibri"/>
              </a:rPr>
              <a:t> </a:t>
            </a:r>
            <a:r>
              <a:rPr lang="nl-NL" dirty="0" err="1">
                <a:ea typeface="+mj-lt"/>
                <a:cs typeface="+mj-lt"/>
                <a:sym typeface="Calibri"/>
              </a:rPr>
              <a:t>può</a:t>
            </a:r>
            <a:r>
              <a:rPr lang="nl-NL" dirty="0">
                <a:ea typeface="+mj-lt"/>
                <a:cs typeface="+mj-lt"/>
                <a:sym typeface="Calibri"/>
              </a:rPr>
              <a:t> </a:t>
            </a:r>
            <a:r>
              <a:rPr lang="nl-NL" dirty="0" err="1">
                <a:ea typeface="+mj-lt"/>
                <a:cs typeface="+mj-lt"/>
                <a:sym typeface="Calibri"/>
              </a:rPr>
              <a:t>pensare</a:t>
            </a:r>
            <a:r>
              <a:rPr lang="nl-NL" dirty="0">
                <a:ea typeface="+mj-lt"/>
                <a:cs typeface="+mj-lt"/>
                <a:sym typeface="Calibri"/>
              </a:rPr>
              <a:t> a </a:t>
            </a:r>
            <a:r>
              <a:rPr lang="nl-NL" dirty="0" err="1">
                <a:ea typeface="+mj-lt"/>
                <a:cs typeface="+mj-lt"/>
                <a:sym typeface="Calibri"/>
              </a:rPr>
              <a:t>ciò</a:t>
            </a:r>
            <a:r>
              <a:rPr lang="nl-NL" dirty="0">
                <a:ea typeface="+mj-lt"/>
                <a:cs typeface="+mj-lt"/>
                <a:sym typeface="Calibri"/>
              </a:rPr>
              <a:t> </a:t>
            </a:r>
            <a:r>
              <a:rPr lang="nl-NL" dirty="0" err="1">
                <a:ea typeface="+mj-lt"/>
                <a:cs typeface="+mj-lt"/>
                <a:sym typeface="Calibri"/>
              </a:rPr>
              <a:t>che</a:t>
            </a:r>
            <a:r>
              <a:rPr lang="nl-NL" dirty="0">
                <a:ea typeface="+mj-lt"/>
                <a:cs typeface="+mj-lt"/>
                <a:sym typeface="Calibri"/>
              </a:rPr>
              <a:t> </a:t>
            </a:r>
            <a:r>
              <a:rPr lang="nl-NL" dirty="0" err="1">
                <a:ea typeface="+mj-lt"/>
                <a:cs typeface="+mj-lt"/>
                <a:sym typeface="Calibri"/>
              </a:rPr>
              <a:t>funziona</a:t>
            </a:r>
            <a:r>
              <a:rPr lang="nl-NL" dirty="0">
                <a:latin typeface="Calibri"/>
                <a:ea typeface="+mj-lt"/>
                <a:cs typeface="Calibri"/>
                <a:sym typeface="Calibri"/>
              </a:rPr>
              <a:t>…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nl-NL" sz="2600" dirty="0"/>
              <a:t>… </a:t>
            </a:r>
            <a:r>
              <a:rPr lang="en-US" sz="2600" dirty="0">
                <a:ea typeface="+mn-lt"/>
                <a:cs typeface="+mn-lt"/>
              </a:rPr>
              <a:t>con </a:t>
            </a:r>
            <a:r>
              <a:rPr lang="en-US" sz="2600" dirty="0" err="1">
                <a:ea typeface="+mn-lt"/>
                <a:cs typeface="+mn-lt"/>
              </a:rPr>
              <a:t>questi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studenti</a:t>
            </a:r>
            <a:endParaRPr lang="en-US" dirty="0" err="1">
              <a:cs typeface="Calibri"/>
            </a:endParaRPr>
          </a:p>
          <a:p>
            <a:pPr algn="ctr">
              <a:buNone/>
            </a:pPr>
            <a:r>
              <a:rPr lang="en-US" sz="2600" dirty="0">
                <a:ea typeface="+mn-lt"/>
                <a:cs typeface="+mn-lt"/>
              </a:rPr>
              <a:t>... con </a:t>
            </a:r>
            <a:r>
              <a:rPr lang="en-US" sz="2600" dirty="0" err="1">
                <a:ea typeface="+mn-lt"/>
                <a:cs typeface="+mn-lt"/>
              </a:rPr>
              <a:t>questi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>
                <a:ea typeface="+mn-lt"/>
                <a:cs typeface="+mn-lt"/>
              </a:rPr>
              <a:t>insegnanti</a:t>
            </a:r>
            <a:endParaRPr lang="en-US" sz="2600" dirty="0">
              <a:cs typeface="Calibri"/>
            </a:endParaRPr>
          </a:p>
          <a:p>
            <a:pPr algn="ctr">
              <a:buNone/>
            </a:pPr>
            <a:r>
              <a:rPr lang="en-US" sz="2600" dirty="0">
                <a:ea typeface="+mn-lt"/>
                <a:cs typeface="+mn-lt"/>
              </a:rPr>
              <a:t>... con </a:t>
            </a:r>
            <a:r>
              <a:rPr lang="en-US" sz="2600" dirty="0" err="1">
                <a:ea typeface="+mn-lt"/>
                <a:cs typeface="+mn-lt"/>
              </a:rPr>
              <a:t>questi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genitori</a:t>
            </a:r>
            <a:r>
              <a:rPr lang="en-US" sz="2600" dirty="0">
                <a:ea typeface="+mn-lt"/>
                <a:cs typeface="+mn-lt"/>
              </a:rPr>
              <a:t> o </a:t>
            </a:r>
            <a:r>
              <a:rPr lang="en-US" sz="2600" dirty="0" err="1">
                <a:ea typeface="+mn-lt"/>
                <a:cs typeface="+mn-lt"/>
              </a:rPr>
              <a:t>referenti</a:t>
            </a:r>
            <a:endParaRPr lang="en-US" sz="2600" dirty="0">
              <a:cs typeface="Calibri"/>
            </a:endParaRPr>
          </a:p>
          <a:p>
            <a:pPr algn="ctr">
              <a:buNone/>
            </a:pPr>
            <a:r>
              <a:rPr lang="en-US" sz="2600" dirty="0">
                <a:ea typeface="+mn-lt"/>
                <a:cs typeface="+mn-lt"/>
              </a:rPr>
              <a:t>... in </a:t>
            </a:r>
            <a:r>
              <a:rPr lang="en-US" sz="2600" dirty="0" err="1">
                <a:ea typeface="+mn-lt"/>
                <a:cs typeface="+mn-lt"/>
              </a:rPr>
              <a:t>questa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scuola</a:t>
            </a:r>
            <a:endParaRPr lang="en-US"/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ea typeface="+mn-lt"/>
                <a:cs typeface="+mn-lt"/>
              </a:rPr>
              <a:t>... in </a:t>
            </a:r>
            <a:r>
              <a:rPr lang="en-US" sz="2600" dirty="0" err="1">
                <a:ea typeface="+mn-lt"/>
                <a:cs typeface="+mn-lt"/>
              </a:rPr>
              <a:t>questo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quartiere</a:t>
            </a:r>
            <a:r>
              <a:rPr lang="en-US" sz="2600" dirty="0">
                <a:ea typeface="+mn-lt"/>
                <a:cs typeface="+mn-lt"/>
              </a:rPr>
              <a:t>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sz="2600" dirty="0"/>
              <a:t> </a:t>
            </a:r>
            <a:endParaRPr sz="2600" dirty="0"/>
          </a:p>
          <a:p>
            <a:pPr algn="ctr">
              <a:buNone/>
            </a:pPr>
            <a:r>
              <a:rPr lang="nl-NL" sz="2600" dirty="0" err="1">
                <a:ea typeface="+mn-lt"/>
                <a:cs typeface="+mn-lt"/>
              </a:rPr>
              <a:t>Cosa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stiamo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già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facendo</a:t>
            </a:r>
            <a:r>
              <a:rPr lang="nl-NL" sz="2600" dirty="0">
                <a:ea typeface="+mn-lt"/>
                <a:cs typeface="+mn-lt"/>
              </a:rPr>
              <a:t>? </a:t>
            </a:r>
            <a:endParaRPr lang="nl-NL">
              <a:ea typeface="+mn-lt"/>
              <a:cs typeface="+mn-lt"/>
            </a:endParaRPr>
          </a:p>
          <a:p>
            <a:pPr algn="ctr">
              <a:buNone/>
            </a:pPr>
            <a:r>
              <a:rPr lang="nl-NL" sz="2600" dirty="0" err="1">
                <a:ea typeface="+mn-lt"/>
                <a:cs typeface="+mn-lt"/>
              </a:rPr>
              <a:t>Cosa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funziona</a:t>
            </a:r>
            <a:r>
              <a:rPr lang="nl-NL" sz="2600" dirty="0">
                <a:ea typeface="+mn-lt"/>
                <a:cs typeface="+mn-lt"/>
              </a:rPr>
              <a:t> bene e dove </a:t>
            </a:r>
            <a:r>
              <a:rPr lang="nl-NL" sz="2600" dirty="0" err="1">
                <a:ea typeface="+mn-lt"/>
                <a:cs typeface="+mn-lt"/>
              </a:rPr>
              <a:t>possiamo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migliorare</a:t>
            </a:r>
            <a:r>
              <a:rPr lang="nl-NL" sz="2600" dirty="0">
                <a:ea typeface="+mn-lt"/>
                <a:cs typeface="+mn-lt"/>
              </a:rPr>
              <a:t>?</a:t>
            </a:r>
            <a:endParaRPr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nl-NL" sz="2600" dirty="0" err="1">
                <a:ea typeface="+mn-lt"/>
                <a:cs typeface="+mn-lt"/>
              </a:rPr>
              <a:t>Passo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dopo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passo</a:t>
            </a:r>
            <a:r>
              <a:rPr lang="nl-NL" sz="2600" dirty="0">
                <a:ea typeface="+mn-lt"/>
                <a:cs typeface="+mn-lt"/>
              </a:rPr>
              <a:t>, non è </a:t>
            </a:r>
            <a:r>
              <a:rPr lang="nl-NL" sz="2600" dirty="0" err="1">
                <a:ea typeface="+mn-lt"/>
                <a:cs typeface="+mn-lt"/>
              </a:rPr>
              <a:t>necessario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fare</a:t>
            </a:r>
            <a:r>
              <a:rPr lang="nl-NL" sz="2600" dirty="0">
                <a:ea typeface="+mn-lt"/>
                <a:cs typeface="+mn-lt"/>
              </a:rPr>
              <a:t> </a:t>
            </a:r>
            <a:r>
              <a:rPr lang="nl-NL" sz="2600" dirty="0" err="1">
                <a:ea typeface="+mn-lt"/>
                <a:cs typeface="+mn-lt"/>
              </a:rPr>
              <a:t>tutto</a:t>
            </a:r>
            <a:r>
              <a:rPr lang="nl-NL" sz="2600" dirty="0">
                <a:ea typeface="+mn-lt"/>
                <a:cs typeface="+mn-lt"/>
              </a:rPr>
              <a:t> in </a:t>
            </a:r>
            <a:r>
              <a:rPr lang="nl-NL" sz="2600" dirty="0" err="1">
                <a:ea typeface="+mn-lt"/>
                <a:cs typeface="+mn-lt"/>
              </a:rPr>
              <a:t>una</a:t>
            </a:r>
            <a:r>
              <a:rPr lang="nl-NL" sz="2600" dirty="0">
                <a:ea typeface="+mn-lt"/>
                <a:cs typeface="+mn-lt"/>
              </a:rPr>
              <a:t> volta.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ea typeface="+mj-lt"/>
                <a:cs typeface="+mj-lt"/>
              </a:rPr>
              <a:t>Valorizzare</a:t>
            </a:r>
            <a:r>
              <a:rPr lang="nl-NL" dirty="0">
                <a:ea typeface="+mj-lt"/>
                <a:cs typeface="+mj-lt"/>
              </a:rPr>
              <a:t> </a:t>
            </a:r>
            <a:r>
              <a:rPr lang="nl-NL" dirty="0" err="1">
                <a:ea typeface="+mj-lt"/>
                <a:cs typeface="+mj-lt"/>
              </a:rPr>
              <a:t>il</a:t>
            </a:r>
            <a:r>
              <a:rPr lang="nl-NL" dirty="0">
                <a:ea typeface="+mj-lt"/>
                <a:cs typeface="+mj-lt"/>
              </a:rPr>
              <a:t> </a:t>
            </a:r>
            <a:r>
              <a:rPr lang="nl-NL" dirty="0" err="1">
                <a:ea typeface="+mj-lt"/>
                <a:cs typeface="+mj-lt"/>
              </a:rPr>
              <a:t>ruolo</a:t>
            </a:r>
            <a:r>
              <a:rPr lang="nl-NL" dirty="0">
                <a:ea typeface="+mj-lt"/>
                <a:cs typeface="+mj-lt"/>
              </a:rPr>
              <a:t> </a:t>
            </a:r>
            <a:r>
              <a:rPr lang="nl-NL" dirty="0" err="1">
                <a:ea typeface="+mj-lt"/>
                <a:cs typeface="+mj-lt"/>
              </a:rPr>
              <a:t>dell'insegnante</a:t>
            </a:r>
            <a:r>
              <a:rPr lang="nl-NL" dirty="0">
                <a:ea typeface="+mj-lt"/>
                <a:cs typeface="+mj-lt"/>
              </a:rPr>
              <a:t> per </a:t>
            </a:r>
            <a:r>
              <a:rPr lang="nl-NL" dirty="0" err="1">
                <a:ea typeface="+mj-lt"/>
                <a:cs typeface="+mj-lt"/>
              </a:rPr>
              <a:t>renderlo</a:t>
            </a:r>
            <a:r>
              <a:rPr lang="nl-NL" dirty="0">
                <a:ea typeface="+mj-lt"/>
                <a:cs typeface="+mj-lt"/>
              </a:rPr>
              <a:t> </a:t>
            </a:r>
            <a:r>
              <a:rPr lang="nl-NL" dirty="0" err="1">
                <a:ea typeface="+mj-lt"/>
                <a:cs typeface="+mj-lt"/>
              </a:rPr>
              <a:t>più</a:t>
            </a:r>
            <a:r>
              <a:rPr lang="nl-NL" dirty="0">
                <a:ea typeface="+mj-lt"/>
                <a:cs typeface="+mj-lt"/>
              </a:rPr>
              <a:t> </a:t>
            </a:r>
            <a:r>
              <a:rPr lang="nl-NL" dirty="0" err="1">
                <a:ea typeface="+mj-lt"/>
                <a:cs typeface="+mj-lt"/>
              </a:rPr>
              <a:t>efficace</a:t>
            </a:r>
            <a:endParaRPr lang="it-IT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199" name="Google Shape;199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3A3838"/>
              </a:buClr>
              <a:buSzPts val="3600"/>
              <a:buNone/>
            </a:pPr>
            <a:endParaRPr lang="nl-NL" sz="3200" b="1" dirty="0">
              <a:solidFill>
                <a:srgbClr val="3A3838"/>
              </a:solidFill>
            </a:endParaRPr>
          </a:p>
          <a:p>
            <a:pPr marL="0" indent="0">
              <a:spcBef>
                <a:spcPts val="0"/>
              </a:spcBef>
              <a:buSzPts val="3600"/>
              <a:buNone/>
            </a:pPr>
            <a:r>
              <a:rPr lang="nl-NL" sz="3200" b="1" dirty="0">
                <a:solidFill>
                  <a:srgbClr val="3A3838"/>
                </a:solidFill>
              </a:rPr>
              <a:t>Per </a:t>
            </a:r>
            <a:r>
              <a:rPr lang="nl-NL" sz="3200" b="1" dirty="0" err="1">
                <a:solidFill>
                  <a:srgbClr val="3A3838"/>
                </a:solidFill>
              </a:rPr>
              <a:t>riflettere</a:t>
            </a:r>
            <a:r>
              <a:rPr lang="nl-NL" sz="3200" b="1" dirty="0">
                <a:solidFill>
                  <a:srgbClr val="3A3838"/>
                </a:solidFill>
              </a:rPr>
              <a:t>:</a:t>
            </a:r>
            <a:endParaRPr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Zilla Slab"/>
              <a:buNone/>
            </a:pPr>
            <a:endParaRPr sz="3200" b="1">
              <a:solidFill>
                <a:srgbClr val="3A3838"/>
              </a:solidFill>
            </a:endParaRPr>
          </a:p>
          <a:p>
            <a:pPr>
              <a:buClr>
                <a:srgbClr val="3A3838"/>
              </a:buClr>
              <a:buSzPts val="2800"/>
            </a:pPr>
            <a:r>
              <a:rPr lang="nl-NL" dirty="0">
                <a:ea typeface="+mn-lt"/>
                <a:cs typeface="+mn-lt"/>
              </a:rPr>
              <a:t>Che </a:t>
            </a:r>
            <a:r>
              <a:rPr lang="nl-NL" dirty="0" err="1">
                <a:ea typeface="+mn-lt"/>
                <a:cs typeface="+mn-lt"/>
              </a:rPr>
              <a:t>ruolo</a:t>
            </a:r>
            <a:r>
              <a:rPr lang="nl-NL" dirty="0">
                <a:ea typeface="+mn-lt"/>
                <a:cs typeface="+mn-lt"/>
              </a:rPr>
              <a:t> ha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insegnante</a:t>
            </a:r>
            <a:r>
              <a:rPr lang="nl-NL" dirty="0">
                <a:ea typeface="+mn-lt"/>
                <a:cs typeface="+mn-lt"/>
              </a:rPr>
              <a:t> nel </a:t>
            </a:r>
            <a:r>
              <a:rPr lang="nl-NL" dirty="0" err="1">
                <a:ea typeface="+mn-lt"/>
                <a:cs typeface="+mn-lt"/>
              </a:rPr>
              <a:t>percorso</a:t>
            </a:r>
            <a:r>
              <a:rPr lang="nl-NL" dirty="0">
                <a:ea typeface="+mn-lt"/>
                <a:cs typeface="+mn-lt"/>
              </a:rPr>
              <a:t> di vita di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bambino e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significato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può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dare</a:t>
            </a:r>
            <a:r>
              <a:rPr lang="nl-NL" dirty="0">
                <a:ea typeface="+mn-lt"/>
                <a:cs typeface="+mn-lt"/>
              </a:rPr>
              <a:t> al bambino?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D5007F"/>
              </a:buClr>
              <a:buSzPts val="4000"/>
            </a:pPr>
            <a:r>
              <a:rPr lang="nl-NL" dirty="0" err="1">
                <a:latin typeface="Calibri"/>
                <a:ea typeface="Calibri"/>
                <a:cs typeface="Calibri"/>
              </a:rPr>
              <a:t>Il</a:t>
            </a:r>
            <a:r>
              <a:rPr lang="nl-NL" dirty="0">
                <a:latin typeface="Calibri"/>
                <a:ea typeface="Calibri"/>
                <a:cs typeface="Calibri"/>
              </a:rPr>
              <a:t> </a:t>
            </a:r>
            <a:r>
              <a:rPr lang="nl-NL" dirty="0" err="1">
                <a:latin typeface="Calibri"/>
                <a:ea typeface="Calibri"/>
                <a:cs typeface="Calibri"/>
              </a:rPr>
              <a:t>benessere</a:t>
            </a:r>
            <a:r>
              <a:rPr lang="nl-NL" dirty="0">
                <a:latin typeface="Calibri"/>
                <a:ea typeface="Calibri"/>
                <a:cs typeface="Calibri"/>
              </a:rPr>
              <a:t> di </a:t>
            </a:r>
            <a:r>
              <a:rPr lang="nl-NL" dirty="0" err="1">
                <a:latin typeface="Calibri"/>
                <a:ea typeface="Calibri"/>
                <a:cs typeface="Calibri"/>
              </a:rPr>
              <a:t>chi</a:t>
            </a:r>
            <a:r>
              <a:rPr lang="nl-NL" dirty="0">
                <a:latin typeface="Calibri"/>
                <a:ea typeface="Calibri"/>
                <a:cs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</a:rPr>
              <a:t>lavora</a:t>
            </a:r>
            <a:r>
              <a:rPr lang="nl-NL" dirty="0">
                <a:latin typeface="Calibri"/>
                <a:ea typeface="Calibri"/>
                <a:cs typeface="Calibri"/>
              </a:rPr>
              <a:t> a </a:t>
            </a:r>
            <a:r>
              <a:rPr lang="nl-NL" dirty="0" err="1">
                <a:latin typeface="Calibri"/>
                <a:ea typeface="Calibri"/>
                <a:cs typeface="Calibri"/>
              </a:rPr>
              <a:t>scuola</a:t>
            </a:r>
            <a:endParaRPr lang="nl-NL" i="0" u="none" strike="noStrike" cap="none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207" name="Google Shape;207;p1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7217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 err="1">
                <a:ea typeface="+mn-lt"/>
                <a:cs typeface="+mn-lt"/>
              </a:rPr>
              <a:t>Attenzione</a:t>
            </a:r>
            <a:r>
              <a:rPr lang="en-US" dirty="0">
                <a:ea typeface="+mn-lt"/>
                <a:cs typeface="+mn-lt"/>
              </a:rPr>
              <a:t>!</a:t>
            </a:r>
            <a:endParaRPr lang="it-IT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Il </a:t>
            </a:r>
            <a:r>
              <a:rPr lang="en-US" dirty="0" err="1">
                <a:ea typeface="+mn-lt"/>
                <a:cs typeface="+mn-lt"/>
              </a:rPr>
              <a:t>benessere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degli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studenti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inizia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l'attenzione</a:t>
            </a:r>
            <a:r>
              <a:rPr lang="en-US" dirty="0">
                <a:ea typeface="+mn-lt"/>
                <a:cs typeface="+mn-lt"/>
              </a:rPr>
              <a:t> a chi </a:t>
            </a:r>
            <a:r>
              <a:rPr lang="en-US" dirty="0" err="1">
                <a:ea typeface="+mn-lt"/>
                <a:cs typeface="+mn-lt"/>
              </a:rPr>
              <a:t>lavora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nella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scuola</a:t>
            </a:r>
            <a:r>
              <a:rPr lang="en-US" dirty="0">
                <a:ea typeface="+mn-lt"/>
                <a:cs typeface="+mn-lt"/>
              </a:rPr>
              <a:t>!</a:t>
            </a:r>
            <a:endParaRPr dirty="0">
              <a:cs typeface="Calibri"/>
            </a:endParaRPr>
          </a:p>
        </p:txBody>
      </p:sp>
      <p:grpSp>
        <p:nvGrpSpPr>
          <p:cNvPr id="210" name="Google Shape;210;p15"/>
          <p:cNvGrpSpPr/>
          <p:nvPr/>
        </p:nvGrpSpPr>
        <p:grpSpPr>
          <a:xfrm>
            <a:off x="6745659" y="1309910"/>
            <a:ext cx="5084275" cy="4351338"/>
            <a:chOff x="2537304" y="2075204"/>
            <a:chExt cx="4150489" cy="3634470"/>
          </a:xfrm>
        </p:grpSpPr>
        <p:sp>
          <p:nvSpPr>
            <p:cNvPr id="211" name="Google Shape;211;p15"/>
            <p:cNvSpPr/>
            <p:nvPr/>
          </p:nvSpPr>
          <p:spPr>
            <a:xfrm>
              <a:off x="3413233" y="2075204"/>
              <a:ext cx="2232248" cy="216024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nl-NL" sz="2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Conoscenza</a:t>
              </a:r>
              <a:endParaRPr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537304" y="3548298"/>
              <a:ext cx="2232248" cy="216024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nl-NL" sz="2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Esperienza</a:t>
              </a:r>
              <a:endParaRPr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4455545" y="3549434"/>
              <a:ext cx="2232248" cy="216024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nl-NL" sz="2200" dirty="0" err="1">
                  <a:solidFill>
                    <a:schemeClr val="dk1"/>
                  </a:solidFill>
                  <a:latin typeface="Calibri"/>
                  <a:cs typeface="Calibri"/>
                </a:rPr>
                <a:t>Intuizione</a:t>
              </a:r>
              <a:r>
                <a:rPr lang="nl-NL" sz="2200" dirty="0">
                  <a:solidFill>
                    <a:schemeClr val="dk1"/>
                  </a:solidFill>
                  <a:latin typeface="Calibri"/>
                  <a:cs typeface="Calibri"/>
                </a:rPr>
                <a:t> (??)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Disuguaglianze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disparità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opportunità</a:t>
            </a:r>
            <a:endParaRPr dirty="0" err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ea typeface="+mn-lt"/>
                <a:cs typeface="+mn-lt"/>
              </a:rPr>
              <a:t>Le </a:t>
            </a:r>
            <a:r>
              <a:rPr lang="nl-NL" sz="2400" dirty="0" err="1">
                <a:ea typeface="+mn-lt"/>
                <a:cs typeface="+mn-lt"/>
              </a:rPr>
              <a:t>disuguaglianze</a:t>
            </a:r>
            <a:r>
              <a:rPr lang="nl-NL" sz="2400" dirty="0">
                <a:ea typeface="+mn-lt"/>
                <a:cs typeface="+mn-lt"/>
              </a:rPr>
              <a:t> e </a:t>
            </a:r>
            <a:r>
              <a:rPr lang="nl-NL" sz="2400" dirty="0" err="1">
                <a:ea typeface="+mn-lt"/>
                <a:cs typeface="+mn-lt"/>
              </a:rPr>
              <a:t>le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disparità</a:t>
            </a:r>
            <a:r>
              <a:rPr lang="nl-NL" sz="2400" dirty="0">
                <a:ea typeface="+mn-lt"/>
                <a:cs typeface="+mn-lt"/>
              </a:rPr>
              <a:t> di </a:t>
            </a:r>
            <a:r>
              <a:rPr lang="nl-NL" sz="2400" dirty="0" err="1">
                <a:ea typeface="+mn-lt"/>
                <a:cs typeface="+mn-lt"/>
              </a:rPr>
              <a:t>opportunità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spesso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iniziano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durante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l'infanzia</a:t>
            </a:r>
            <a:r>
              <a:rPr lang="nl-NL" sz="2400" b="0" dirty="0">
                <a:solidFill>
                  <a:schemeClr val="dk1"/>
                </a:solidFill>
              </a:rPr>
              <a:t>:</a:t>
            </a:r>
            <a:endParaRPr lang="it-IT" dirty="0">
              <a:solidFill>
                <a:schemeClr val="dk1"/>
              </a:solidFill>
              <a:cs typeface="Calibri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Crescere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b="0" dirty="0">
                <a:ea typeface="+mn-lt"/>
                <a:cs typeface="+mn-lt"/>
              </a:rPr>
              <a:t>in </a:t>
            </a:r>
            <a:r>
              <a:rPr lang="nl-NL" sz="2400" dirty="0" err="1">
                <a:ea typeface="+mn-lt"/>
                <a:cs typeface="+mn-lt"/>
              </a:rPr>
              <a:t>contesti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b="0" dirty="0">
                <a:ea typeface="+mn-lt"/>
                <a:cs typeface="+mn-lt"/>
              </a:rPr>
              <a:t>in </a:t>
            </a:r>
            <a:r>
              <a:rPr lang="nl-NL" sz="2400" dirty="0" err="1">
                <a:ea typeface="+mn-lt"/>
                <a:cs typeface="+mn-lt"/>
              </a:rPr>
              <a:t>cui</a:t>
            </a:r>
            <a:r>
              <a:rPr lang="nl-NL" sz="2400" dirty="0">
                <a:ea typeface="+mn-lt"/>
                <a:cs typeface="+mn-lt"/>
              </a:rPr>
              <a:t> vi </a:t>
            </a:r>
            <a:r>
              <a:rPr lang="nl-NL" sz="2400" dirty="0" err="1">
                <a:ea typeface="+mn-lt"/>
                <a:cs typeface="+mn-lt"/>
              </a:rPr>
              <a:t>siano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fattori</a:t>
            </a:r>
            <a:r>
              <a:rPr lang="nl-NL" sz="2400" dirty="0">
                <a:ea typeface="+mn-lt"/>
                <a:cs typeface="+mn-lt"/>
              </a:rPr>
              <a:t> o </a:t>
            </a:r>
            <a:r>
              <a:rPr lang="nl-NL" sz="2400" dirty="0" err="1">
                <a:ea typeface="+mn-lt"/>
                <a:cs typeface="+mn-lt"/>
              </a:rPr>
              <a:t>condizioni</a:t>
            </a:r>
            <a:r>
              <a:rPr lang="nl-NL" sz="2400" dirty="0">
                <a:ea typeface="+mn-lt"/>
                <a:cs typeface="+mn-lt"/>
              </a:rPr>
              <a:t> di vita </a:t>
            </a:r>
            <a:r>
              <a:rPr lang="nl-NL" sz="2400" dirty="0" err="1">
                <a:ea typeface="+mn-lt"/>
                <a:cs typeface="+mn-lt"/>
              </a:rPr>
              <a:t>sfavorevoli</a:t>
            </a:r>
            <a:r>
              <a:rPr lang="nl-NL" sz="2400" dirty="0">
                <a:ea typeface="+mn-lt"/>
                <a:cs typeface="+mn-lt"/>
              </a:rPr>
              <a:t> </a:t>
            </a:r>
            <a:endParaRPr lang="nl-NL" sz="2400" dirty="0"/>
          </a:p>
          <a:p>
            <a:pPr>
              <a:buClr>
                <a:srgbClr val="000000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Meccanismi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come</a:t>
            </a:r>
            <a:r>
              <a:rPr lang="nl-NL" sz="2400" dirty="0">
                <a:ea typeface="+mn-lt"/>
                <a:cs typeface="+mn-lt"/>
              </a:rPr>
              <a:t> la </a:t>
            </a:r>
            <a:r>
              <a:rPr lang="nl-NL" sz="2400" dirty="0" err="1">
                <a:ea typeface="+mn-lt"/>
                <a:cs typeface="+mn-lt"/>
              </a:rPr>
              <a:t>disuguaglianza</a:t>
            </a:r>
            <a:r>
              <a:rPr lang="nl-NL" sz="2400" dirty="0">
                <a:ea typeface="+mn-lt"/>
                <a:cs typeface="+mn-lt"/>
              </a:rPr>
              <a:t> di </a:t>
            </a:r>
            <a:r>
              <a:rPr lang="nl-NL" sz="2400" dirty="0" err="1">
                <a:ea typeface="+mn-lt"/>
                <a:cs typeface="+mn-lt"/>
              </a:rPr>
              <a:t>opportunità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nell'istruzione</a:t>
            </a:r>
            <a:r>
              <a:rPr lang="nl-NL" sz="2400" dirty="0">
                <a:ea typeface="+mn-lt"/>
                <a:cs typeface="+mn-lt"/>
              </a:rPr>
              <a:t> e </a:t>
            </a:r>
            <a:r>
              <a:rPr lang="nl-NL" sz="2400" dirty="0" err="1">
                <a:ea typeface="+mn-lt"/>
                <a:cs typeface="+mn-lt"/>
              </a:rPr>
              <a:t>l'aumento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b="0" dirty="0">
                <a:ea typeface="+mn-lt"/>
                <a:cs typeface="+mn-lt"/>
              </a:rPr>
              <a:t>stress</a:t>
            </a:r>
            <a:endParaRPr dirty="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nl-NL" sz="2400" dirty="0">
                <a:ea typeface="+mn-lt"/>
                <a:cs typeface="+mn-lt"/>
              </a:rPr>
              <a:t>Influenza </a:t>
            </a:r>
            <a:r>
              <a:rPr lang="nl-NL" sz="2400" dirty="0" err="1">
                <a:ea typeface="+mn-lt"/>
                <a:cs typeface="+mn-lt"/>
              </a:rPr>
              <a:t>sullo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sviluppo</a:t>
            </a:r>
            <a:r>
              <a:rPr lang="nl-NL" sz="2400" dirty="0">
                <a:ea typeface="+mn-lt"/>
                <a:cs typeface="+mn-lt"/>
              </a:rPr>
              <a:t>, ad </a:t>
            </a:r>
            <a:r>
              <a:rPr lang="nl-NL" sz="2400" dirty="0" err="1">
                <a:ea typeface="+mn-lt"/>
                <a:cs typeface="+mn-lt"/>
              </a:rPr>
              <a:t>esempio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regolazione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emotiva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disturbata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sviluppo</a:t>
            </a:r>
            <a:r>
              <a:rPr lang="nl-NL" sz="2400" dirty="0">
                <a:ea typeface="+mn-lt"/>
                <a:cs typeface="+mn-lt"/>
              </a:rPr>
              <a:t> di </a:t>
            </a:r>
            <a:r>
              <a:rPr lang="nl-NL" sz="2400" dirty="0" err="1">
                <a:ea typeface="+mn-lt"/>
                <a:cs typeface="+mn-lt"/>
              </a:rPr>
              <a:t>relazioni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disturbate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diminuzione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fiducia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nelle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proprie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capacità</a:t>
            </a:r>
            <a:r>
              <a:rPr lang="nl-NL" sz="2400" dirty="0">
                <a:ea typeface="+mn-lt"/>
                <a:cs typeface="+mn-lt"/>
              </a:rPr>
              <a:t> (</a:t>
            </a:r>
            <a:r>
              <a:rPr lang="nl-NL" sz="2400" dirty="0" err="1">
                <a:ea typeface="+mn-lt"/>
                <a:cs typeface="+mn-lt"/>
              </a:rPr>
              <a:t>autoefficacia</a:t>
            </a:r>
            <a:r>
              <a:rPr lang="nl-NL" sz="2400" dirty="0">
                <a:ea typeface="+mn-lt"/>
                <a:cs typeface="+mn-lt"/>
              </a:rPr>
              <a:t>)</a:t>
            </a:r>
            <a:endParaRPr sz="240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Conseguenze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psicologiche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come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aumento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dello</a:t>
            </a:r>
            <a:r>
              <a:rPr lang="nl-NL" sz="2400" dirty="0">
                <a:ea typeface="+mn-lt"/>
                <a:cs typeface="+mn-lt"/>
              </a:rPr>
              <a:t> stress, </a:t>
            </a:r>
            <a:r>
              <a:rPr lang="nl-NL" sz="2400" dirty="0" err="1">
                <a:ea typeface="+mn-lt"/>
                <a:cs typeface="+mn-lt"/>
              </a:rPr>
              <a:t>problemi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mentali</a:t>
            </a:r>
            <a:r>
              <a:rPr lang="nl-NL" sz="2400" dirty="0">
                <a:ea typeface="+mn-lt"/>
                <a:cs typeface="+mn-lt"/>
              </a:rPr>
              <a:t> (</a:t>
            </a:r>
            <a:r>
              <a:rPr lang="nl-NL" sz="2400" dirty="0" err="1">
                <a:ea typeface="+mn-lt"/>
                <a:cs typeface="+mn-lt"/>
              </a:rPr>
              <a:t>depressione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ansia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insonnia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angoscia</a:t>
            </a:r>
            <a:r>
              <a:rPr lang="nl-NL" sz="2400" dirty="0">
                <a:ea typeface="+mn-lt"/>
                <a:cs typeface="+mn-lt"/>
              </a:rPr>
              <a:t> e </a:t>
            </a:r>
            <a:r>
              <a:rPr lang="nl-NL" sz="2400" dirty="0" err="1">
                <a:ea typeface="+mn-lt"/>
                <a:cs typeface="+mn-lt"/>
              </a:rPr>
              <a:t>solitudine</a:t>
            </a:r>
            <a:r>
              <a:rPr lang="nl-NL" sz="2400" dirty="0">
                <a:ea typeface="+mn-lt"/>
                <a:cs typeface="+mn-lt"/>
              </a:rPr>
              <a:t>) e </a:t>
            </a:r>
            <a:r>
              <a:rPr lang="nl-NL" sz="2400" dirty="0" err="1">
                <a:ea typeface="+mn-lt"/>
                <a:cs typeface="+mn-lt"/>
              </a:rPr>
              <a:t>riduzione</a:t>
            </a:r>
            <a:r>
              <a:rPr lang="nl-NL" sz="2400" dirty="0">
                <a:ea typeface="+mn-lt"/>
                <a:cs typeface="+mn-lt"/>
              </a:rPr>
              <a:t> del </a:t>
            </a:r>
            <a:r>
              <a:rPr lang="nl-NL" sz="2400" dirty="0" err="1">
                <a:ea typeface="+mn-lt"/>
                <a:cs typeface="+mn-lt"/>
              </a:rPr>
              <a:t>benessere</a:t>
            </a:r>
            <a:r>
              <a:rPr lang="nl-NL" sz="2400" dirty="0">
                <a:ea typeface="+mn-lt"/>
                <a:cs typeface="+mn-lt"/>
              </a:rPr>
              <a:t> mentale</a:t>
            </a:r>
            <a:endParaRPr sz="2400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E8A74E-5CF7-2E55-D2EC-9CB0939B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8" y="970305"/>
            <a:ext cx="3457353" cy="472085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_tradnl" dirty="0"/>
          </a:p>
          <a:p>
            <a:pPr marL="0" indent="0">
              <a:buNone/>
            </a:pPr>
            <a:r>
              <a:rPr lang="nl-NL" dirty="0" err="1">
                <a:ea typeface="+mn-lt"/>
                <a:cs typeface="+mn-lt"/>
                <a:sym typeface="Calibri"/>
              </a:rPr>
              <a:t>Cosa</a:t>
            </a:r>
            <a:r>
              <a:rPr lang="nl-NL" dirty="0">
                <a:ea typeface="+mn-lt"/>
                <a:cs typeface="+mn-lt"/>
                <a:sym typeface="Calibri"/>
              </a:rPr>
              <a:t> </a:t>
            </a:r>
            <a:r>
              <a:rPr lang="nl-NL" dirty="0" err="1">
                <a:ea typeface="+mn-lt"/>
                <a:cs typeface="+mn-lt"/>
                <a:sym typeface="Calibri"/>
              </a:rPr>
              <a:t>potete</a:t>
            </a:r>
            <a:r>
              <a:rPr lang="nl-NL" dirty="0">
                <a:ea typeface="+mn-lt"/>
                <a:cs typeface="+mn-lt"/>
                <a:sym typeface="Calibri"/>
              </a:rPr>
              <a:t> </a:t>
            </a:r>
            <a:r>
              <a:rPr lang="nl-NL" dirty="0" err="1">
                <a:ea typeface="+mn-lt"/>
                <a:cs typeface="+mn-lt"/>
                <a:sym typeface="Calibri"/>
              </a:rPr>
              <a:t>fare</a:t>
            </a:r>
            <a:r>
              <a:rPr lang="nl-NL" dirty="0">
                <a:ea typeface="+mn-lt"/>
                <a:cs typeface="+mn-lt"/>
                <a:sym typeface="Calibri"/>
              </a:rPr>
              <a:t> per </a:t>
            </a:r>
            <a:r>
              <a:rPr lang="nl-NL" dirty="0" err="1">
                <a:ea typeface="+mn-lt"/>
                <a:cs typeface="+mn-lt"/>
                <a:sym typeface="Calibri"/>
              </a:rPr>
              <a:t>aumentare</a:t>
            </a:r>
            <a:r>
              <a:rPr lang="nl-NL" dirty="0">
                <a:ea typeface="+mn-lt"/>
                <a:cs typeface="+mn-lt"/>
                <a:sym typeface="Calibri"/>
              </a:rPr>
              <a:t> </a:t>
            </a:r>
            <a:r>
              <a:rPr lang="nl-NL" dirty="0" err="1">
                <a:ea typeface="+mn-lt"/>
                <a:cs typeface="+mn-lt"/>
                <a:sym typeface="Calibri"/>
              </a:rPr>
              <a:t>le</a:t>
            </a:r>
            <a:r>
              <a:rPr lang="nl-NL" dirty="0">
                <a:ea typeface="+mn-lt"/>
                <a:cs typeface="+mn-lt"/>
                <a:sym typeface="Calibri"/>
              </a:rPr>
              <a:t> pari </a:t>
            </a:r>
            <a:r>
              <a:rPr lang="nl-NL" dirty="0" err="1">
                <a:ea typeface="+mn-lt"/>
                <a:cs typeface="+mn-lt"/>
                <a:sym typeface="Calibri"/>
              </a:rPr>
              <a:t>opportunità</a:t>
            </a:r>
            <a:r>
              <a:rPr lang="nl-NL" sz="2800" dirty="0">
                <a:ea typeface="+mn-lt"/>
                <a:cs typeface="+mn-lt"/>
                <a:sym typeface="Calibri"/>
              </a:rPr>
              <a:t>?</a:t>
            </a:r>
            <a:endParaRPr lang="nl-NL" dirty="0">
              <a:ea typeface="+mn-lt"/>
              <a:cs typeface="+mn-lt"/>
            </a:endParaRPr>
          </a:p>
          <a:p>
            <a:pPr marL="0" indent="0">
              <a:buNone/>
            </a:pPr>
            <a:endParaRPr lang="nl-NL">
              <a:cs typeface="Calibri" panose="020F0502020204030204"/>
            </a:endParaRP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  <a:sym typeface="Calibri"/>
              </a:rPr>
              <a:t>La </a:t>
            </a:r>
            <a:r>
              <a:rPr lang="nl-NL" dirty="0" err="1">
                <a:ea typeface="+mn-lt"/>
                <a:cs typeface="+mn-lt"/>
                <a:sym typeface="Calibri"/>
              </a:rPr>
              <a:t>scuola</a:t>
            </a:r>
            <a:r>
              <a:rPr lang="nl-NL" dirty="0">
                <a:ea typeface="+mn-lt"/>
                <a:cs typeface="+mn-lt"/>
                <a:sym typeface="Calibri"/>
              </a:rPr>
              <a:t> è </a:t>
            </a:r>
            <a:r>
              <a:rPr lang="nl-NL" dirty="0" err="1">
                <a:ea typeface="+mn-lt"/>
                <a:cs typeface="+mn-lt"/>
                <a:sym typeface="Calibri"/>
              </a:rPr>
              <a:t>un</a:t>
            </a:r>
            <a:r>
              <a:rPr lang="nl-NL" dirty="0">
                <a:ea typeface="+mn-lt"/>
                <a:cs typeface="+mn-lt"/>
                <a:sym typeface="Calibri"/>
              </a:rPr>
              <a:t> </a:t>
            </a:r>
            <a:r>
              <a:rPr lang="nl-NL" dirty="0" err="1">
                <a:ea typeface="+mn-lt"/>
                <a:cs typeface="+mn-lt"/>
                <a:sym typeface="Calibri"/>
              </a:rPr>
              <a:t>buon</a:t>
            </a:r>
            <a:r>
              <a:rPr lang="nl-NL" dirty="0">
                <a:ea typeface="+mn-lt"/>
                <a:cs typeface="+mn-lt"/>
                <a:sym typeface="Calibri"/>
              </a:rPr>
              <a:t> </a:t>
            </a:r>
            <a:r>
              <a:rPr lang="nl-NL" dirty="0" err="1">
                <a:ea typeface="+mn-lt"/>
                <a:cs typeface="+mn-lt"/>
                <a:sym typeface="Calibri"/>
              </a:rPr>
              <a:t>posto</a:t>
            </a:r>
            <a:r>
              <a:rPr lang="nl-NL" dirty="0">
                <a:ea typeface="+mn-lt"/>
                <a:cs typeface="+mn-lt"/>
                <a:sym typeface="Calibri"/>
              </a:rPr>
              <a:t> per lavorare </a:t>
            </a:r>
            <a:r>
              <a:rPr lang="nl-NL" dirty="0" err="1">
                <a:ea typeface="+mn-lt"/>
                <a:cs typeface="+mn-lt"/>
                <a:sym typeface="Calibri"/>
              </a:rPr>
              <a:t>sui</a:t>
            </a:r>
            <a:r>
              <a:rPr lang="nl-NL" dirty="0">
                <a:ea typeface="+mn-lt"/>
                <a:cs typeface="+mn-lt"/>
                <a:sym typeface="Calibri"/>
              </a:rPr>
              <a:t> </a:t>
            </a:r>
            <a:r>
              <a:rPr lang="nl-NL" sz="2800" dirty="0">
                <a:ea typeface="+mn-lt"/>
                <a:cs typeface="+mn-lt"/>
                <a:sym typeface="Calibri"/>
              </a:rPr>
              <a:t>3 </a:t>
            </a:r>
            <a:r>
              <a:rPr lang="nl-NL" dirty="0" err="1">
                <a:ea typeface="+mn-lt"/>
                <a:cs typeface="+mn-lt"/>
                <a:sym typeface="Calibri"/>
              </a:rPr>
              <a:t>principi</a:t>
            </a:r>
            <a:r>
              <a:rPr lang="nl-NL" dirty="0">
                <a:ea typeface="+mn-lt"/>
                <a:cs typeface="+mn-lt"/>
                <a:sym typeface="Calibri"/>
              </a:rPr>
              <a:t>?</a:t>
            </a:r>
            <a:endParaRPr lang="es-ES_tradnl" dirty="0">
              <a:cs typeface="Calibri" panose="020F0502020204030204"/>
            </a:endParaRPr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841" y="503623"/>
            <a:ext cx="8035074" cy="54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7930499" y="5965735"/>
            <a:ext cx="3932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Center on </a:t>
            </a:r>
            <a:r>
              <a:rPr lang="nl-NL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</a:t>
            </a:r>
            <a:r>
              <a:rPr lang="nl-N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Child – Harvard University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7782" y="639021"/>
            <a:ext cx="4756436" cy="543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 err="1">
                <a:cs typeface="Calibri"/>
                <a:sym typeface="Calibri"/>
              </a:rPr>
              <a:t>Equità</a:t>
            </a:r>
            <a:endParaRPr dirty="0" err="1"/>
          </a:p>
        </p:txBody>
      </p:sp>
      <p:sp>
        <p:nvSpPr>
          <p:cNvPr id="258" name="Google Shape;258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nl-NL" sz="2000" dirty="0" err="1"/>
              <a:t>Secada</a:t>
            </a:r>
            <a:r>
              <a:rPr lang="nl-NL" sz="2000" dirty="0"/>
              <a:t> (2012, </a:t>
            </a:r>
            <a:r>
              <a:rPr lang="nl-NL" sz="2000" dirty="0" err="1"/>
              <a:t>citato</a:t>
            </a:r>
            <a:r>
              <a:rPr lang="nl-NL" sz="2000" dirty="0"/>
              <a:t> in Carter, 2018) </a:t>
            </a:r>
            <a:endParaRPr sz="2000" dirty="0"/>
          </a:p>
          <a:p>
            <a:pPr marL="467995" lvl="1" indent="-23368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nl-NL" dirty="0" err="1">
                <a:ea typeface="+mn-lt"/>
                <a:cs typeface="+mn-lt"/>
              </a:rPr>
              <a:t>Responsabilità</a:t>
            </a:r>
            <a:r>
              <a:rPr lang="nl-NL" dirty="0">
                <a:ea typeface="+mn-lt"/>
                <a:cs typeface="+mn-lt"/>
              </a:rPr>
              <a:t> sociale </a:t>
            </a:r>
            <a:r>
              <a:rPr lang="nl-NL" dirty="0" err="1">
                <a:ea typeface="+mn-lt"/>
                <a:cs typeface="+mn-lt"/>
              </a:rPr>
              <a:t>delle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proprie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azioni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cittadinanza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attiva</a:t>
            </a:r>
          </a:p>
          <a:p>
            <a:pPr marL="467995" lvl="1" indent="-23368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nl-NL" dirty="0" err="1">
                <a:ea typeface="+mn-lt"/>
                <a:cs typeface="+mn-lt"/>
              </a:rPr>
              <a:t>Giustizia</a:t>
            </a:r>
            <a:r>
              <a:rPr lang="nl-NL" dirty="0">
                <a:ea typeface="+mn-lt"/>
                <a:cs typeface="+mn-lt"/>
              </a:rPr>
              <a:t> sociale: "</a:t>
            </a:r>
            <a:r>
              <a:rPr lang="nl-NL" dirty="0" err="1">
                <a:ea typeface="+mn-lt"/>
                <a:cs typeface="+mn-lt"/>
              </a:rPr>
              <a:t>interrompere</a:t>
            </a:r>
            <a:r>
              <a:rPr lang="nl-NL" dirty="0">
                <a:ea typeface="+mn-lt"/>
                <a:cs typeface="+mn-lt"/>
              </a:rPr>
              <a:t> i </a:t>
            </a:r>
            <a:r>
              <a:rPr lang="nl-NL" dirty="0" err="1">
                <a:ea typeface="+mn-lt"/>
                <a:cs typeface="+mn-lt"/>
              </a:rPr>
              <a:t>torti</a:t>
            </a:r>
            <a:r>
              <a:rPr lang="nl-NL" dirty="0">
                <a:ea typeface="+mn-lt"/>
                <a:cs typeface="+mn-lt"/>
              </a:rPr>
              <a:t> e i soprusi attuali, annullare o correggere quelli passati e prevedere e evitare i potenziali torti o soprusi che sono stati o che potrebbero essere </a:t>
            </a:r>
            <a:r>
              <a:rPr lang="nl-NL" dirty="0" err="1">
                <a:ea typeface="+mn-lt"/>
                <a:cs typeface="+mn-lt"/>
              </a:rPr>
              <a:t>inflitti</a:t>
            </a:r>
            <a:r>
              <a:rPr lang="nl-NL" dirty="0">
                <a:ea typeface="+mn-lt"/>
                <a:cs typeface="+mn-lt"/>
              </a:rPr>
              <a:t> a </a:t>
            </a:r>
            <a:r>
              <a:rPr lang="nl-NL" dirty="0" err="1">
                <a:ea typeface="+mn-lt"/>
                <a:cs typeface="+mn-lt"/>
              </a:rPr>
              <a:t>interi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gruppi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persone</a:t>
            </a:r>
            <a:r>
              <a:rPr lang="nl-NL" dirty="0">
                <a:ea typeface="+mn-lt"/>
                <a:cs typeface="+mn-lt"/>
              </a:rPr>
              <a:t>"</a:t>
            </a:r>
          </a:p>
          <a:p>
            <a:pPr marL="467995" lvl="1" indent="-23368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nl-NL" dirty="0" err="1">
                <a:ea typeface="+mn-lt"/>
                <a:cs typeface="+mn-lt"/>
              </a:rPr>
              <a:t>Equità</a:t>
            </a:r>
            <a:endParaRPr lang="nl-NL" dirty="0" err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CD72D-D3F4-548C-EB6D-5AF399B0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265" name="Google Shape;26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i="1" dirty="0" err="1">
                <a:ea typeface="+mn-lt"/>
                <a:cs typeface="+mn-lt"/>
              </a:rPr>
              <a:t>L'equità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educativa</a:t>
            </a:r>
            <a:r>
              <a:rPr lang="nl-NL" i="1" dirty="0">
                <a:ea typeface="+mn-lt"/>
                <a:cs typeface="+mn-lt"/>
              </a:rPr>
              <a:t> ha </a:t>
            </a:r>
            <a:r>
              <a:rPr lang="nl-NL" i="1" dirty="0" err="1">
                <a:ea typeface="+mn-lt"/>
                <a:cs typeface="+mn-lt"/>
              </a:rPr>
              <a:t>due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dimensioni</a:t>
            </a:r>
            <a:r>
              <a:rPr lang="nl-NL" i="1" dirty="0">
                <a:ea typeface="+mn-lt"/>
                <a:cs typeface="+mn-lt"/>
              </a:rPr>
              <a:t>:</a:t>
            </a:r>
          </a:p>
          <a:p>
            <a:pPr marL="457200" indent="-457200"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nl-NL" i="1" dirty="0" err="1">
                <a:ea typeface="+mn-lt"/>
                <a:cs typeface="+mn-lt"/>
              </a:rPr>
              <a:t>Innanzitutto</a:t>
            </a:r>
            <a:r>
              <a:rPr lang="nl-NL" i="1" dirty="0">
                <a:ea typeface="+mn-lt"/>
                <a:cs typeface="+mn-lt"/>
              </a:rPr>
              <a:t>, è </a:t>
            </a:r>
            <a:r>
              <a:rPr lang="nl-NL" i="1" dirty="0" err="1">
                <a:ea typeface="+mn-lt"/>
                <a:cs typeface="+mn-lt"/>
              </a:rPr>
              <a:t>una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questione</a:t>
            </a:r>
            <a:r>
              <a:rPr lang="nl-NL" i="1" dirty="0">
                <a:ea typeface="+mn-lt"/>
                <a:cs typeface="+mn-lt"/>
              </a:rPr>
              <a:t> di </a:t>
            </a:r>
            <a:r>
              <a:rPr lang="nl-NL" i="1" dirty="0" err="1">
                <a:ea typeface="+mn-lt"/>
                <a:cs typeface="+mn-lt"/>
              </a:rPr>
              <a:t>equità</a:t>
            </a:r>
            <a:r>
              <a:rPr lang="nl-NL" i="1" dirty="0">
                <a:ea typeface="+mn-lt"/>
                <a:cs typeface="+mn-lt"/>
              </a:rPr>
              <a:t>, </a:t>
            </a:r>
            <a:r>
              <a:rPr lang="nl-NL" i="1" dirty="0" err="1">
                <a:ea typeface="+mn-lt"/>
                <a:cs typeface="+mn-lt"/>
              </a:rPr>
              <a:t>che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implica</a:t>
            </a:r>
            <a:r>
              <a:rPr lang="nl-NL" i="1" dirty="0">
                <a:ea typeface="+mn-lt"/>
                <a:cs typeface="+mn-lt"/>
              </a:rPr>
              <a:t> la </a:t>
            </a:r>
            <a:r>
              <a:rPr lang="nl-NL" i="1" dirty="0" err="1">
                <a:ea typeface="+mn-lt"/>
                <a:cs typeface="+mn-lt"/>
              </a:rPr>
              <a:t>garanzia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che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le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circostanze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personali</a:t>
            </a:r>
            <a:r>
              <a:rPr lang="nl-NL" i="1" dirty="0">
                <a:ea typeface="+mn-lt"/>
                <a:cs typeface="+mn-lt"/>
              </a:rPr>
              <a:t> e </a:t>
            </a:r>
            <a:r>
              <a:rPr lang="nl-NL" i="1" dirty="0" err="1">
                <a:ea typeface="+mn-lt"/>
                <a:cs typeface="+mn-lt"/>
              </a:rPr>
              <a:t>sociali</a:t>
            </a:r>
            <a:r>
              <a:rPr lang="nl-NL" i="1" dirty="0">
                <a:ea typeface="+mn-lt"/>
                <a:cs typeface="+mn-lt"/>
              </a:rPr>
              <a:t> - ad </a:t>
            </a:r>
            <a:r>
              <a:rPr lang="nl-NL" i="1" dirty="0" err="1">
                <a:ea typeface="+mn-lt"/>
                <a:cs typeface="+mn-lt"/>
              </a:rPr>
              <a:t>esempio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il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genere</a:t>
            </a:r>
            <a:r>
              <a:rPr lang="nl-NL" i="1" dirty="0">
                <a:ea typeface="+mn-lt"/>
                <a:cs typeface="+mn-lt"/>
              </a:rPr>
              <a:t>, lo status </a:t>
            </a:r>
            <a:r>
              <a:rPr lang="nl-NL" i="1" dirty="0" err="1">
                <a:ea typeface="+mn-lt"/>
                <a:cs typeface="+mn-lt"/>
              </a:rPr>
              <a:t>socio-economico</a:t>
            </a:r>
            <a:r>
              <a:rPr lang="nl-NL" i="1" dirty="0">
                <a:ea typeface="+mn-lt"/>
                <a:cs typeface="+mn-lt"/>
              </a:rPr>
              <a:t> o </a:t>
            </a:r>
            <a:r>
              <a:rPr lang="nl-NL" i="1" dirty="0" err="1">
                <a:ea typeface="+mn-lt"/>
                <a:cs typeface="+mn-lt"/>
              </a:rPr>
              <a:t>l'origine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etnica</a:t>
            </a:r>
            <a:r>
              <a:rPr lang="nl-NL" i="1" dirty="0">
                <a:ea typeface="+mn-lt"/>
                <a:cs typeface="+mn-lt"/>
              </a:rPr>
              <a:t> - non </a:t>
            </a:r>
            <a:r>
              <a:rPr lang="nl-NL" i="1" dirty="0" err="1">
                <a:ea typeface="+mn-lt"/>
                <a:cs typeface="+mn-lt"/>
              </a:rPr>
              <a:t>costituiscano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un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ostacolo</a:t>
            </a:r>
            <a:r>
              <a:rPr lang="nl-NL" i="1" dirty="0">
                <a:ea typeface="+mn-lt"/>
                <a:cs typeface="+mn-lt"/>
              </a:rPr>
              <a:t> al </a:t>
            </a:r>
            <a:r>
              <a:rPr lang="nl-NL" i="1" dirty="0" err="1">
                <a:ea typeface="+mn-lt"/>
                <a:cs typeface="+mn-lt"/>
              </a:rPr>
              <a:t>raggiungimento</a:t>
            </a:r>
            <a:r>
              <a:rPr lang="nl-NL" i="1" dirty="0">
                <a:ea typeface="+mn-lt"/>
                <a:cs typeface="+mn-lt"/>
              </a:rPr>
              <a:t> del </a:t>
            </a:r>
            <a:r>
              <a:rPr lang="nl-NL" i="1" dirty="0" err="1">
                <a:ea typeface="+mn-lt"/>
                <a:cs typeface="+mn-lt"/>
              </a:rPr>
              <a:t>potenziale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educativo</a:t>
            </a:r>
            <a:r>
              <a:rPr lang="nl-NL" i="1" dirty="0">
                <a:ea typeface="+mn-lt"/>
                <a:cs typeface="+mn-lt"/>
              </a:rPr>
              <a:t> </a:t>
            </a:r>
          </a:p>
          <a:p>
            <a:pPr marL="457200" indent="-457200">
              <a:spcBef>
                <a:spcPts val="0"/>
              </a:spcBef>
              <a:buFont typeface="Calibri" panose="020B0604020202020204" pitchFamily="34" charset="0"/>
              <a:buChar char="-"/>
            </a:pPr>
            <a:r>
              <a:rPr lang="nl-NL" i="1" dirty="0">
                <a:ea typeface="+mn-lt"/>
                <a:cs typeface="+mn-lt"/>
              </a:rPr>
              <a:t>In </a:t>
            </a:r>
            <a:r>
              <a:rPr lang="nl-NL" i="1" dirty="0" err="1">
                <a:ea typeface="+mn-lt"/>
                <a:cs typeface="+mn-lt"/>
              </a:rPr>
              <a:t>secondo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luogo</a:t>
            </a:r>
            <a:r>
              <a:rPr lang="nl-NL" i="1" dirty="0">
                <a:ea typeface="+mn-lt"/>
                <a:cs typeface="+mn-lt"/>
              </a:rPr>
              <a:t>, ha a </a:t>
            </a:r>
            <a:r>
              <a:rPr lang="nl-NL" i="1" dirty="0" err="1">
                <a:ea typeface="+mn-lt"/>
                <a:cs typeface="+mn-lt"/>
              </a:rPr>
              <a:t>che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fare</a:t>
            </a:r>
            <a:r>
              <a:rPr lang="nl-NL" i="1" dirty="0">
                <a:ea typeface="+mn-lt"/>
                <a:cs typeface="+mn-lt"/>
              </a:rPr>
              <a:t> con </a:t>
            </a:r>
            <a:r>
              <a:rPr lang="nl-NL" i="1" dirty="0" err="1">
                <a:ea typeface="+mn-lt"/>
                <a:cs typeface="+mn-lt"/>
              </a:rPr>
              <a:t>l'inclusione</a:t>
            </a:r>
            <a:r>
              <a:rPr lang="nl-NL" i="1" dirty="0">
                <a:ea typeface="+mn-lt"/>
                <a:cs typeface="+mn-lt"/>
              </a:rPr>
              <a:t>, </a:t>
            </a:r>
            <a:r>
              <a:rPr lang="nl-NL" i="1" dirty="0" err="1">
                <a:ea typeface="+mn-lt"/>
                <a:cs typeface="+mn-lt"/>
              </a:rPr>
              <a:t>che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consiste</a:t>
            </a:r>
            <a:r>
              <a:rPr lang="nl-NL" i="1" dirty="0">
                <a:ea typeface="+mn-lt"/>
                <a:cs typeface="+mn-lt"/>
              </a:rPr>
              <a:t> nel </a:t>
            </a:r>
            <a:r>
              <a:rPr lang="nl-NL" i="1" dirty="0" err="1">
                <a:ea typeface="+mn-lt"/>
                <a:cs typeface="+mn-lt"/>
              </a:rPr>
              <a:t>garantire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uno</a:t>
            </a:r>
            <a:r>
              <a:rPr lang="nl-NL" i="1" dirty="0">
                <a:ea typeface="+mn-lt"/>
                <a:cs typeface="+mn-lt"/>
              </a:rPr>
              <a:t> standard </a:t>
            </a:r>
            <a:r>
              <a:rPr lang="nl-NL" i="1" dirty="0" err="1">
                <a:ea typeface="+mn-lt"/>
                <a:cs typeface="+mn-lt"/>
              </a:rPr>
              <a:t>minimo</a:t>
            </a:r>
            <a:r>
              <a:rPr lang="nl-NL" i="1" dirty="0">
                <a:ea typeface="+mn-lt"/>
                <a:cs typeface="+mn-lt"/>
              </a:rPr>
              <a:t> di </a:t>
            </a:r>
            <a:r>
              <a:rPr lang="nl-NL" i="1" dirty="0" err="1">
                <a:ea typeface="+mn-lt"/>
                <a:cs typeface="+mn-lt"/>
              </a:rPr>
              <a:t>istruzione</a:t>
            </a:r>
            <a:r>
              <a:rPr lang="nl-NL" i="1" dirty="0">
                <a:ea typeface="+mn-lt"/>
                <a:cs typeface="+mn-lt"/>
              </a:rPr>
              <a:t> di base per tutti</a:t>
            </a:r>
            <a:endParaRPr lang="nl-NL" i="1" dirty="0">
              <a:cs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nl-NL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l-NL" sz="1800" dirty="0" err="1">
                <a:latin typeface="Calibri"/>
                <a:ea typeface="Calibri"/>
                <a:cs typeface="Calibri"/>
                <a:sym typeface="Calibri"/>
              </a:rPr>
              <a:t>Chapman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nl-NL" sz="1800" dirty="0" err="1">
                <a:latin typeface="Calibri"/>
                <a:ea typeface="Calibri"/>
                <a:cs typeface="Calibri"/>
                <a:sym typeface="Calibri"/>
              </a:rPr>
              <a:t>Ainscow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, 2022, p.2)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 err="1">
                <a:ea typeface="Calibri"/>
                <a:cs typeface="Calibri"/>
                <a:sym typeface="Calibri"/>
              </a:rPr>
              <a:t>Contenuti</a:t>
            </a:r>
            <a:endParaRPr dirty="0" err="1"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2800"/>
              <a:buAutoNum type="arabicPeriod"/>
            </a:pP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L'approccio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comunitario</a:t>
            </a:r>
            <a:br>
              <a:rPr lang="nl-N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dirty="0" err="1">
                <a:ea typeface="+mn-lt"/>
                <a:cs typeface="+mn-lt"/>
              </a:rPr>
              <a:t>Sentire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sperimentare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cosa</a:t>
            </a:r>
            <a:r>
              <a:rPr lang="nl-NL" dirty="0">
                <a:ea typeface="+mn-lt"/>
                <a:cs typeface="+mn-lt"/>
              </a:rPr>
              <a:t> si </a:t>
            </a:r>
            <a:r>
              <a:rPr lang="nl-NL" dirty="0" err="1">
                <a:ea typeface="+mn-lt"/>
                <a:cs typeface="+mn-lt"/>
              </a:rPr>
              <a:t>intende</a:t>
            </a:r>
            <a:r>
              <a:rPr lang="nl-NL" dirty="0">
                <a:ea typeface="+mn-lt"/>
                <a:cs typeface="+mn-lt"/>
              </a:rPr>
              <a:t> per </a:t>
            </a:r>
            <a:r>
              <a:rPr lang="nl-NL" dirty="0" err="1">
                <a:ea typeface="+mn-lt"/>
                <a:cs typeface="+mn-lt"/>
              </a:rPr>
              <a:t>approccio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comunitario</a:t>
            </a:r>
            <a:endParaRPr lang="it-IT" dirty="0" err="1">
              <a:cs typeface="Calibri" panose="020F0502020204030204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2800"/>
              <a:buAutoNum type="arabicPeriod"/>
            </a:pP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Creare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sociogramma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della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scuola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della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sua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comunità</a:t>
            </a:r>
            <a:b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Conoscere</a:t>
            </a:r>
            <a:r>
              <a:rPr lang="nl-NL" dirty="0">
                <a:ea typeface="+mn-lt"/>
                <a:cs typeface="+mn-lt"/>
              </a:rPr>
              <a:t> i </a:t>
            </a:r>
            <a:r>
              <a:rPr lang="nl-NL" dirty="0" err="1">
                <a:ea typeface="+mn-lt"/>
                <a:cs typeface="+mn-lt"/>
              </a:rPr>
              <a:t>possibili</a:t>
            </a:r>
            <a:r>
              <a:rPr lang="nl-NL" dirty="0">
                <a:ea typeface="+mn-lt"/>
                <a:cs typeface="+mn-lt"/>
              </a:rPr>
              <a:t> stakeholder 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scuola</a:t>
            </a:r>
            <a:endParaRPr dirty="0" err="1">
              <a:cs typeface="Calibri" panose="020F0502020204030204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2800"/>
              <a:buAutoNum type="arabicPeriod"/>
            </a:pPr>
            <a:r>
              <a:rPr lang="nl-NL" sz="2800" b="1" dirty="0"/>
              <a:t>The </a:t>
            </a:r>
            <a:r>
              <a:rPr lang="nl-NL" b="1" dirty="0"/>
              <a:t>"</a:t>
            </a:r>
            <a:r>
              <a:rPr lang="nl-NL" b="1" dirty="0" err="1"/>
              <a:t>Whole</a:t>
            </a:r>
            <a:r>
              <a:rPr lang="nl-NL" b="1" dirty="0"/>
              <a:t>-school</a:t>
            </a:r>
            <a:r>
              <a:rPr lang="nl-NL" sz="2800" b="1" dirty="0"/>
              <a:t> approach</a:t>
            </a:r>
            <a:r>
              <a:rPr lang="nl-NL" b="1" dirty="0"/>
              <a:t>"</a:t>
            </a:r>
            <a:br>
              <a:rPr lang="nl-NL" sz="2800" b="1" dirty="0"/>
            </a:br>
            <a:r>
              <a:rPr lang="nl-NL" dirty="0" err="1"/>
              <a:t>Perchè</a:t>
            </a:r>
            <a:r>
              <a:rPr lang="nl-NL" dirty="0"/>
              <a:t> </a:t>
            </a:r>
            <a:r>
              <a:rPr lang="nl-NL" dirty="0" err="1"/>
              <a:t>funziona</a:t>
            </a:r>
            <a:r>
              <a:rPr lang="nl-NL" dirty="0"/>
              <a:t>?</a:t>
            </a:r>
            <a:br>
              <a:rPr lang="nl-NL" sz="2400" dirty="0"/>
            </a:br>
            <a:r>
              <a:rPr lang="nl-NL" dirty="0" err="1"/>
              <a:t>Informazioni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vari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elementi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costitutivi</a:t>
            </a:r>
            <a:endParaRPr sz="2000" b="0" i="0" u="none" strike="noStrike" cap="none" dirty="0" err="1">
              <a:cs typeface="Calibri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2800"/>
              <a:buAutoNum type="arabicPeriod"/>
            </a:pPr>
            <a:r>
              <a:rPr lang="nl-NL" b="1" dirty="0" err="1"/>
              <a:t>L'importanza</a:t>
            </a:r>
            <a:r>
              <a:rPr lang="nl-NL" b="1" dirty="0"/>
              <a:t> </a:t>
            </a:r>
            <a:r>
              <a:rPr lang="nl-NL" b="1" dirty="0" err="1"/>
              <a:t>dell'insegnante</a:t>
            </a:r>
            <a:r>
              <a:rPr lang="nl-NL" sz="2800" b="1" dirty="0"/>
              <a:t> </a:t>
            </a:r>
            <a:br>
              <a:rPr lang="nl-NL" sz="2800" b="1" dirty="0"/>
            </a:br>
            <a:r>
              <a:rPr lang="nl-NL" dirty="0" err="1"/>
              <a:t>Il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significato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dell'insegnante</a:t>
            </a:r>
            <a:r>
              <a:rPr lang="nl-NL" dirty="0">
                <a:ea typeface="+mn-lt"/>
                <a:cs typeface="+mn-lt"/>
              </a:rPr>
              <a:t> nel </a:t>
            </a:r>
            <a:r>
              <a:rPr lang="nl-NL" dirty="0" err="1">
                <a:ea typeface="+mn-lt"/>
                <a:cs typeface="+mn-lt"/>
              </a:rPr>
              <a:t>percorso</a:t>
            </a:r>
            <a:r>
              <a:rPr lang="nl-NL" dirty="0">
                <a:ea typeface="+mn-lt"/>
                <a:cs typeface="+mn-lt"/>
              </a:rPr>
              <a:t> di vita del bambino</a:t>
            </a:r>
            <a:endParaRPr sz="2800" b="0" i="0" u="none" strike="noStrike" cap="none" dirty="0">
              <a:cs typeface="Calibri" panose="020F0502020204030204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2800"/>
              <a:buAutoNum type="arabicPeriod"/>
            </a:pPr>
            <a:r>
              <a:rPr lang="nl-NL" b="1" dirty="0" err="1">
                <a:ea typeface="+mn-lt"/>
                <a:cs typeface="+mn-lt"/>
              </a:rPr>
              <a:t>Sostenere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l'equità</a:t>
            </a:r>
            <a:r>
              <a:rPr lang="nl-NL" b="1" dirty="0">
                <a:ea typeface="+mn-lt"/>
                <a:cs typeface="+mn-lt"/>
              </a:rPr>
              <a:t> e </a:t>
            </a:r>
            <a:r>
              <a:rPr lang="nl-NL" b="1" dirty="0" err="1">
                <a:ea typeface="+mn-lt"/>
                <a:cs typeface="+mn-lt"/>
              </a:rPr>
              <a:t>le</a:t>
            </a:r>
            <a:r>
              <a:rPr lang="nl-NL" b="1" dirty="0">
                <a:ea typeface="+mn-lt"/>
                <a:cs typeface="+mn-lt"/>
              </a:rPr>
              <a:t> pari </a:t>
            </a:r>
            <a:r>
              <a:rPr lang="nl-NL" b="1" dirty="0" err="1">
                <a:ea typeface="+mn-lt"/>
                <a:cs typeface="+mn-lt"/>
              </a:rPr>
              <a:t>opportunità</a:t>
            </a:r>
            <a:endParaRPr sz="2800" b="1" dirty="0" err="1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 descr="https://lh3.googleusercontent.com/YZCcDXlwe58Xp9Ek40sIDF1PTjVvpMR60MUBgGyisHlqzzHwY3AEeGzIpMd71uqLVeHSRnZQVIanBzOLz5aYt5fskggbGB7GG4S7oLGe5mlerkNlF5fYQuCSTig7gJ2dLMGNjwy8MwuoVhKIv7AzQJuUY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3250" y="1268760"/>
            <a:ext cx="5853551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/>
        </p:nvSpPr>
        <p:spPr>
          <a:xfrm>
            <a:off x="8428382" y="4399722"/>
            <a:ext cx="12025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Case, 2016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 descr="When Identities Collide: The Significance of Intersectionality within the  Disability Community — Full Spectrum Child Care, LLC"/>
          <p:cNvPicPr preferRelativeResize="0"/>
          <p:nvPr/>
        </p:nvPicPr>
        <p:blipFill rotWithShape="1">
          <a:blip r:embed="rId3">
            <a:alphaModFix/>
          </a:blip>
          <a:srcRect b="9962"/>
          <a:stretch/>
        </p:blipFill>
        <p:spPr>
          <a:xfrm>
            <a:off x="3387311" y="803424"/>
            <a:ext cx="5184576" cy="46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</a:pPr>
            <a:r>
              <a:rPr lang="nl-NL" dirty="0" err="1">
                <a:ea typeface="+mj-lt"/>
                <a:cs typeface="+mj-lt"/>
                <a:sym typeface="Calibri"/>
              </a:rPr>
              <a:t>Intersezionalità</a:t>
            </a:r>
            <a:r>
              <a:rPr lang="nl-NL" dirty="0">
                <a:ea typeface="+mj-lt"/>
                <a:cs typeface="+mj-lt"/>
                <a:sym typeface="Calibri"/>
              </a:rPr>
              <a:t> </a:t>
            </a:r>
            <a:endParaRPr lang="it-IT" dirty="0" err="1">
              <a:ea typeface="+mj-lt"/>
              <a:cs typeface="+mj-lt"/>
            </a:endParaRPr>
          </a:p>
        </p:txBody>
      </p:sp>
      <p:sp>
        <p:nvSpPr>
          <p:cNvPr id="289" name="Google Shape;289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>
                <a:ea typeface="+mn-lt"/>
                <a:cs typeface="+mn-lt"/>
              </a:rPr>
              <a:t>La metafora del </a:t>
            </a:r>
            <a:r>
              <a:rPr lang="nl-NL" dirty="0" err="1">
                <a:ea typeface="+mn-lt"/>
                <a:cs typeface="+mn-lt"/>
              </a:rPr>
              <a:t>cesto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mele</a:t>
            </a:r>
            <a:r>
              <a:rPr lang="nl-NL" dirty="0"/>
              <a:t> 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l-NL" sz="1800" dirty="0" err="1">
                <a:latin typeface="Calibri"/>
                <a:ea typeface="Calibri"/>
                <a:cs typeface="Calibri"/>
                <a:sym typeface="Calibri"/>
              </a:rPr>
              <a:t>Rod</a:t>
            </a:r>
            <a:r>
              <a:rPr lang="nl-NL" sz="1800" dirty="0" err="1"/>
              <a:t>ó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nl-NL" sz="1800" dirty="0"/>
              <a:t>e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latin typeface="Calibri"/>
                <a:ea typeface="Calibri"/>
                <a:cs typeface="Calibri"/>
                <a:sym typeface="Calibri"/>
              </a:rPr>
              <a:t>Zarate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, 2022) </a:t>
            </a:r>
            <a:endParaRPr lang="it-IT"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92" name="Google Shape;292;p24" descr="274 Basket Of Apples White Background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492" y="2678710"/>
            <a:ext cx="3994378" cy="329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>
            <a:spLocks noGrp="1"/>
          </p:cNvSpPr>
          <p:nvPr>
            <p:ph idx="1"/>
          </p:nvPr>
        </p:nvSpPr>
        <p:spPr>
          <a:xfrm>
            <a:off x="838200" y="2506662"/>
            <a:ext cx="10515600" cy="193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nl-NL" i="1" dirty="0" err="1">
                <a:ea typeface="+mn-lt"/>
                <a:cs typeface="+mn-lt"/>
              </a:rPr>
              <a:t>Un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trattamento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separato</a:t>
            </a:r>
            <a:r>
              <a:rPr lang="nl-NL" i="1" dirty="0">
                <a:ea typeface="+mn-lt"/>
                <a:cs typeface="+mn-lt"/>
              </a:rPr>
              <a:t> dei </a:t>
            </a:r>
            <a:r>
              <a:rPr lang="nl-NL" i="1" dirty="0" err="1">
                <a:ea typeface="+mn-lt"/>
                <a:cs typeface="+mn-lt"/>
              </a:rPr>
              <a:t>diversi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sistemi</a:t>
            </a:r>
            <a:r>
              <a:rPr lang="nl-NL" i="1" dirty="0">
                <a:ea typeface="+mn-lt"/>
                <a:cs typeface="+mn-lt"/>
              </a:rPr>
              <a:t> di </a:t>
            </a:r>
            <a:r>
              <a:rPr lang="nl-NL" i="1" dirty="0" err="1">
                <a:ea typeface="+mn-lt"/>
                <a:cs typeface="+mn-lt"/>
              </a:rPr>
              <a:t>oppressione</a:t>
            </a:r>
            <a:r>
              <a:rPr lang="nl-NL" i="1" dirty="0">
                <a:ea typeface="+mn-lt"/>
                <a:cs typeface="+mn-lt"/>
              </a:rPr>
              <a:t> non </a:t>
            </a:r>
            <a:r>
              <a:rPr lang="nl-NL" i="1" dirty="0" err="1">
                <a:ea typeface="+mn-lt"/>
                <a:cs typeface="+mn-lt"/>
              </a:rPr>
              <a:t>può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rendere</a:t>
            </a:r>
            <a:r>
              <a:rPr lang="nl-NL" i="1" dirty="0">
                <a:ea typeface="+mn-lt"/>
                <a:cs typeface="+mn-lt"/>
              </a:rPr>
              <a:t> conto </a:t>
            </a:r>
            <a:r>
              <a:rPr lang="nl-NL" i="1" dirty="0" err="1">
                <a:ea typeface="+mn-lt"/>
                <a:cs typeface="+mn-lt"/>
              </a:rPr>
              <a:t>delle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esperienze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vissute</a:t>
            </a:r>
            <a:r>
              <a:rPr lang="nl-NL" i="1" dirty="0">
                <a:ea typeface="+mn-lt"/>
                <a:cs typeface="+mn-lt"/>
              </a:rPr>
              <a:t> da </a:t>
            </a:r>
            <a:r>
              <a:rPr lang="nl-NL" i="1" dirty="0" err="1">
                <a:ea typeface="+mn-lt"/>
                <a:cs typeface="+mn-lt"/>
              </a:rPr>
              <a:t>coloro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che</a:t>
            </a:r>
            <a:r>
              <a:rPr lang="nl-NL" i="1" dirty="0">
                <a:ea typeface="+mn-lt"/>
                <a:cs typeface="+mn-lt"/>
              </a:rPr>
              <a:t> li </a:t>
            </a:r>
            <a:r>
              <a:rPr lang="nl-NL" i="1" dirty="0" err="1">
                <a:ea typeface="+mn-lt"/>
                <a:cs typeface="+mn-lt"/>
              </a:rPr>
              <a:t>subiscono</a:t>
            </a:r>
            <a:r>
              <a:rPr lang="nl-NL" i="1" dirty="0">
                <a:ea typeface="+mn-lt"/>
                <a:cs typeface="+mn-lt"/>
              </a:rPr>
              <a:t> tutti </a:t>
            </a:r>
            <a:r>
              <a:rPr lang="nl-NL" i="1" dirty="0" err="1">
                <a:ea typeface="+mn-lt"/>
                <a:cs typeface="+mn-lt"/>
              </a:rPr>
              <a:t>insieme</a:t>
            </a:r>
            <a:endParaRPr lang="nl-NL" i="1" dirty="0" err="1">
              <a:cs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2800" dirty="0"/>
              <a:t> </a:t>
            </a:r>
            <a:r>
              <a:rPr lang="nl-NL" sz="1800" dirty="0" err="1">
                <a:latin typeface="Calibri"/>
                <a:ea typeface="Calibri"/>
                <a:cs typeface="Calibri"/>
                <a:sym typeface="Calibri"/>
              </a:rPr>
              <a:t>Rod</a:t>
            </a:r>
            <a:r>
              <a:rPr lang="nl-NL" sz="1800" dirty="0" err="1"/>
              <a:t>ó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nl-NL" sz="1800" dirty="0"/>
              <a:t>e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latin typeface="Calibri"/>
                <a:ea typeface="Calibri"/>
                <a:cs typeface="Calibri"/>
                <a:sym typeface="Calibri"/>
              </a:rPr>
              <a:t>Zarate</a:t>
            </a:r>
            <a:r>
              <a:rPr lang="nl-NL" sz="1800" dirty="0">
                <a:latin typeface="Calibri"/>
                <a:ea typeface="Calibri"/>
                <a:cs typeface="Calibri"/>
                <a:sym typeface="Calibri"/>
              </a:rPr>
              <a:t>, 2016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dirty="0">
                <a:ea typeface="+mn-lt"/>
                <a:cs typeface="+mn-lt"/>
              </a:rPr>
              <a:t>Per </a:t>
            </a:r>
            <a:r>
              <a:rPr lang="nl-NL" dirty="0" err="1">
                <a:ea typeface="+mn-lt"/>
                <a:cs typeface="+mn-lt"/>
              </a:rPr>
              <a:t>affrontare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l'intersezionalità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dovremmo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concentrarci</a:t>
            </a:r>
            <a:r>
              <a:rPr lang="nl-NL" dirty="0">
                <a:ea typeface="+mn-lt"/>
                <a:cs typeface="+mn-lt"/>
              </a:rPr>
              <a:t> sul </a:t>
            </a:r>
            <a:r>
              <a:rPr lang="nl-NL" dirty="0" err="1">
                <a:ea typeface="+mn-lt"/>
                <a:cs typeface="+mn-lt"/>
              </a:rPr>
              <a:t>modo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cui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appartenenza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etnica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classe</a:t>
            </a:r>
            <a:r>
              <a:rPr lang="nl-NL" dirty="0">
                <a:ea typeface="+mn-lt"/>
                <a:cs typeface="+mn-lt"/>
              </a:rPr>
              <a:t> sociale, </a:t>
            </a:r>
            <a:r>
              <a:rPr lang="nl-NL" dirty="0" err="1">
                <a:ea typeface="+mn-lt"/>
                <a:cs typeface="+mn-lt"/>
              </a:rPr>
              <a:t>identità</a:t>
            </a:r>
            <a:r>
              <a:rPr lang="nl-NL" dirty="0">
                <a:ea typeface="+mn-lt"/>
                <a:cs typeface="+mn-lt"/>
              </a:rPr>
              <a:t> di </a:t>
            </a:r>
            <a:r>
              <a:rPr lang="nl-NL" dirty="0" err="1">
                <a:ea typeface="+mn-lt"/>
                <a:cs typeface="+mn-lt"/>
              </a:rPr>
              <a:t>genere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orientamento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sessuale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presenza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disabilità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età</a:t>
            </a:r>
            <a:r>
              <a:rPr lang="nl-NL" dirty="0">
                <a:ea typeface="+mn-lt"/>
                <a:cs typeface="+mn-lt"/>
              </a:rPr>
              <a:t>, ... </a:t>
            </a:r>
            <a:r>
              <a:rPr lang="nl-NL" dirty="0" err="1">
                <a:ea typeface="+mn-lt"/>
                <a:cs typeface="+mn-lt"/>
              </a:rPr>
              <a:t>possono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organizzare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dinamiche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potere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disuguaglianza</a:t>
            </a:r>
            <a:r>
              <a:rPr lang="nl-NL" dirty="0">
                <a:ea typeface="+mn-lt"/>
                <a:cs typeface="+mn-lt"/>
              </a:rPr>
              <a:t> a </a:t>
            </a:r>
            <a:r>
              <a:rPr lang="nl-NL" dirty="0" err="1">
                <a:ea typeface="+mn-lt"/>
                <a:cs typeface="+mn-lt"/>
              </a:rPr>
              <a:t>livello</a:t>
            </a:r>
            <a:r>
              <a:rPr lang="nl-NL" dirty="0">
                <a:ea typeface="+mn-lt"/>
                <a:cs typeface="+mn-lt"/>
              </a:rPr>
              <a:t> sociale e </a:t>
            </a:r>
            <a:r>
              <a:rPr lang="nl-NL" dirty="0" err="1">
                <a:ea typeface="+mn-lt"/>
                <a:cs typeface="+mn-lt"/>
              </a:rPr>
              <a:t>individuale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dirty="0" err="1">
                <a:ea typeface="+mn-lt"/>
                <a:cs typeface="+mn-lt"/>
              </a:rPr>
              <a:t>Occorre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sviluppare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degli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strumenti</a:t>
            </a:r>
            <a:r>
              <a:rPr lang="nl-NL" dirty="0">
                <a:ea typeface="+mn-lt"/>
                <a:cs typeface="+mn-lt"/>
              </a:rPr>
              <a:t> (ad </a:t>
            </a:r>
            <a:r>
              <a:rPr lang="nl-NL" dirty="0" err="1">
                <a:ea typeface="+mn-lt"/>
                <a:cs typeface="+mn-lt"/>
              </a:rPr>
              <a:t>esempio</a:t>
            </a:r>
            <a:r>
              <a:rPr lang="nl-NL" dirty="0">
                <a:ea typeface="+mn-lt"/>
                <a:cs typeface="+mn-lt"/>
              </a:rPr>
              <a:t>: </a:t>
            </a:r>
            <a:r>
              <a:rPr lang="nl-NL" dirty="0" err="1">
                <a:ea typeface="+mn-lt"/>
                <a:cs typeface="+mn-lt"/>
              </a:rPr>
              <a:t>linee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guida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protocolli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attività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didattiche</a:t>
            </a:r>
            <a:r>
              <a:rPr lang="nl-NL" dirty="0">
                <a:ea typeface="+mn-lt"/>
                <a:cs typeface="+mn-lt"/>
              </a:rPr>
              <a:t>, ...) per far </a:t>
            </a:r>
            <a:r>
              <a:rPr lang="nl-NL" dirty="0" err="1">
                <a:ea typeface="+mn-lt"/>
                <a:cs typeface="+mn-lt"/>
              </a:rPr>
              <a:t>sì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l'intersezionalità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possa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essere</a:t>
            </a:r>
            <a:r>
              <a:rPr lang="nl-NL" dirty="0">
                <a:ea typeface="+mn-lt"/>
                <a:cs typeface="+mn-lt"/>
              </a:rPr>
              <a:t> vista e </a:t>
            </a:r>
            <a:r>
              <a:rPr lang="nl-NL" dirty="0" err="1">
                <a:ea typeface="+mn-lt"/>
                <a:cs typeface="+mn-lt"/>
              </a:rPr>
              <a:t>accolta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concretamente</a:t>
            </a:r>
            <a:r>
              <a:rPr lang="nl-NL" dirty="0">
                <a:ea typeface="+mn-lt"/>
                <a:cs typeface="+mn-lt"/>
              </a:rPr>
              <a:t>.</a:t>
            </a:r>
          </a:p>
          <a:p>
            <a:pPr indent="-50800">
              <a:buClr>
                <a:prstClr val="black"/>
              </a:buClr>
              <a:buSzPts val="2800"/>
              <a:buNone/>
            </a:pPr>
            <a:endParaRPr lang="it-IT" dirty="0"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ea typeface="Calibri"/>
                <a:cs typeface="Calibri"/>
                <a:sym typeface="Calibri"/>
              </a:rPr>
              <a:t>Perchè</a:t>
            </a:r>
            <a:r>
              <a:rPr lang="nl-NL" dirty="0">
                <a:ea typeface="Calibri"/>
                <a:cs typeface="Calibri"/>
                <a:sym typeface="Calibri"/>
              </a:rPr>
              <a:t> </a:t>
            </a:r>
            <a:r>
              <a:rPr lang="nl-NL" dirty="0" err="1">
                <a:ea typeface="Calibri"/>
                <a:cs typeface="Calibri"/>
                <a:sym typeface="Calibri"/>
              </a:rPr>
              <a:t>parlare</a:t>
            </a:r>
            <a:r>
              <a:rPr lang="nl-NL" dirty="0">
                <a:ea typeface="Calibri"/>
                <a:cs typeface="Calibri"/>
                <a:sym typeface="Calibri"/>
              </a:rPr>
              <a:t> di </a:t>
            </a:r>
            <a:r>
              <a:rPr lang="nl-NL" dirty="0" err="1">
                <a:ea typeface="Calibri"/>
                <a:cs typeface="Calibri"/>
                <a:sym typeface="Calibri"/>
              </a:rPr>
              <a:t>tutto</a:t>
            </a:r>
            <a:r>
              <a:rPr lang="nl-NL" dirty="0">
                <a:ea typeface="Calibri"/>
                <a:cs typeface="Calibri"/>
                <a:sym typeface="Calibri"/>
              </a:rPr>
              <a:t> </a:t>
            </a:r>
            <a:r>
              <a:rPr lang="nl-NL" dirty="0" err="1">
                <a:ea typeface="Calibri"/>
                <a:cs typeface="Calibri"/>
                <a:sym typeface="Calibri"/>
              </a:rPr>
              <a:t>questo</a:t>
            </a:r>
            <a:r>
              <a:rPr lang="nl-NL" dirty="0">
                <a:ea typeface="Calibri"/>
                <a:cs typeface="Calibri"/>
                <a:sym typeface="Calibri"/>
              </a:rPr>
              <a:t>?</a:t>
            </a:r>
            <a:endParaRPr lang="nl-NL" dirty="0">
              <a:ea typeface="Calibri"/>
              <a:cs typeface="Calibri"/>
            </a:endParaRPr>
          </a:p>
        </p:txBody>
      </p:sp>
      <p:sp>
        <p:nvSpPr>
          <p:cNvPr id="328" name="Google Shape;328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3680" indent="-23368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2400"/>
            </a:pPr>
            <a:r>
              <a:rPr lang="nl-NL" dirty="0">
                <a:ea typeface="+mn-lt"/>
                <a:cs typeface="+mn-lt"/>
              </a:rPr>
              <a:t>Tutti </a:t>
            </a:r>
            <a:r>
              <a:rPr lang="nl-NL" dirty="0" err="1">
                <a:ea typeface="+mn-lt"/>
                <a:cs typeface="+mn-lt"/>
              </a:rPr>
              <a:t>gli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individui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occupano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sia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posizioni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privilegio</a:t>
            </a:r>
            <a:r>
              <a:rPr lang="nl-NL" dirty="0">
                <a:ea typeface="+mn-lt"/>
                <a:cs typeface="+mn-lt"/>
              </a:rPr>
              <a:t> sociale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marginalità</a:t>
            </a:r>
            <a:r>
              <a:rPr lang="nl-NL" dirty="0">
                <a:ea typeface="+mn-lt"/>
                <a:cs typeface="+mn-lt"/>
              </a:rPr>
              <a:t> sociale, se si </a:t>
            </a:r>
            <a:r>
              <a:rPr lang="nl-NL" dirty="0" err="1">
                <a:ea typeface="+mn-lt"/>
                <a:cs typeface="+mn-lt"/>
              </a:rPr>
              <a:t>tiene</a:t>
            </a:r>
            <a:r>
              <a:rPr lang="nl-NL" dirty="0">
                <a:ea typeface="+mn-lt"/>
                <a:cs typeface="+mn-lt"/>
              </a:rPr>
              <a:t> conto di tutte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loro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identità</a:t>
            </a:r>
            <a:br>
              <a:rPr lang="nl-NL" sz="2800" dirty="0"/>
            </a:br>
            <a:r>
              <a:rPr lang="nl-NL" sz="1800" dirty="0"/>
              <a:t>(Jones &amp; </a:t>
            </a:r>
            <a:r>
              <a:rPr lang="nl-NL" sz="1800" dirty="0" err="1"/>
              <a:t>Wijeyesinghe</a:t>
            </a:r>
            <a:r>
              <a:rPr lang="nl-NL" sz="1800" dirty="0"/>
              <a:t>, 2011)</a:t>
            </a:r>
            <a:endParaRPr lang="it-IT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2400"/>
              <a:buNone/>
            </a:pPr>
            <a:endParaRPr lang="nl-NL" sz="1800" dirty="0">
              <a:ea typeface="+mn-lt"/>
              <a:cs typeface="+mn-lt"/>
            </a:endParaRPr>
          </a:p>
          <a:p>
            <a:pPr marL="233680" indent="-23368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2400"/>
            </a:pPr>
            <a:r>
              <a:rPr lang="nl-NL" dirty="0" err="1">
                <a:ea typeface="+mn-lt"/>
                <a:cs typeface="+mn-lt"/>
              </a:rPr>
              <a:t>L'intersezionalità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incoraggia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chi</a:t>
            </a:r>
            <a:r>
              <a:rPr lang="nl-NL" dirty="0">
                <a:ea typeface="+mn-lt"/>
                <a:cs typeface="+mn-lt"/>
              </a:rPr>
              <a:t> si </a:t>
            </a:r>
            <a:r>
              <a:rPr lang="nl-NL" dirty="0" err="1">
                <a:ea typeface="+mn-lt"/>
                <a:cs typeface="+mn-lt"/>
              </a:rPr>
              <a:t>occupa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educazione</a:t>
            </a:r>
            <a:r>
              <a:rPr lang="nl-NL" dirty="0">
                <a:ea typeface="+mn-lt"/>
                <a:cs typeface="+mn-lt"/>
              </a:rPr>
              <a:t> a </a:t>
            </a:r>
            <a:r>
              <a:rPr lang="nl-NL" dirty="0" err="1">
                <a:ea typeface="+mn-lt"/>
                <a:cs typeface="+mn-lt"/>
              </a:rPr>
              <a:t>vedere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cosa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viene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valorizzato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chi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viene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privilegiato</a:t>
            </a:r>
            <a:endParaRPr lang="nl-NL" dirty="0" err="1">
              <a:cs typeface="Calibri" panose="020F0502020204030204"/>
            </a:endParaRPr>
          </a:p>
          <a:p>
            <a:pPr marL="690880" lvl="1" indent="-23368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2400"/>
            </a:pPr>
            <a:r>
              <a:rPr lang="nl-NL" dirty="0">
                <a:ea typeface="+mn-lt"/>
                <a:cs typeface="+mn-lt"/>
              </a:rPr>
              <a:t>Ad </a:t>
            </a:r>
            <a:r>
              <a:rPr lang="nl-NL" dirty="0" err="1">
                <a:ea typeface="+mn-lt"/>
                <a:cs typeface="+mn-lt"/>
              </a:rPr>
              <a:t>esempio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l'etichettatura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politiche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tolleranza</a:t>
            </a:r>
            <a:r>
              <a:rPr lang="nl-NL" dirty="0">
                <a:ea typeface="+mn-lt"/>
                <a:cs typeface="+mn-lt"/>
              </a:rPr>
              <a:t> zero. </a:t>
            </a:r>
            <a:endParaRPr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nl-NL" dirty="0">
                <a:ea typeface="+mn-lt"/>
                <a:cs typeface="+mn-lt"/>
              </a:rPr>
              <a:t>Se </a:t>
            </a:r>
            <a:r>
              <a:rPr lang="nl-NL" dirty="0" err="1">
                <a:ea typeface="+mn-lt"/>
                <a:cs typeface="+mn-lt"/>
              </a:rPr>
              <a:t>accettiamo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esistano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più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livelli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discriminazione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dovrebbero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esistere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più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livelli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protezione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"/>
            </a:endParaRPr>
          </a:p>
          <a:p>
            <a:pPr marL="0" indent="0">
              <a:buClr>
                <a:srgbClr val="000000"/>
              </a:buClr>
              <a:buSzPts val="2400"/>
              <a:buNone/>
            </a:pPr>
            <a:endParaRPr lang="nl-NL" dirty="0">
              <a:ea typeface="+mn-lt"/>
              <a:cs typeface="+mn-lt"/>
            </a:endParaRPr>
          </a:p>
          <a:p>
            <a:pPr marL="233680" indent="-23368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nl-NL" dirty="0" err="1">
                <a:ea typeface="+mn-lt"/>
                <a:cs typeface="+mn-lt"/>
              </a:rPr>
              <a:t>Possiamo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usare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l'intersezionalità</a:t>
            </a:r>
            <a:r>
              <a:rPr lang="nl-NL" dirty="0">
                <a:ea typeface="+mn-lt"/>
                <a:cs typeface="+mn-lt"/>
              </a:rPr>
              <a:t> per </a:t>
            </a:r>
            <a:r>
              <a:rPr lang="nl-NL" dirty="0" err="1">
                <a:ea typeface="+mn-lt"/>
                <a:cs typeface="+mn-lt"/>
              </a:rPr>
              <a:t>studiare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comprendere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capire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questi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fattori</a:t>
            </a:r>
            <a:r>
              <a:rPr lang="nl-NL" dirty="0">
                <a:ea typeface="+mn-lt"/>
                <a:cs typeface="+mn-lt"/>
              </a:rPr>
              <a:t> si </a:t>
            </a:r>
            <a:r>
              <a:rPr lang="nl-NL" dirty="0" err="1">
                <a:ea typeface="+mn-lt"/>
                <a:cs typeface="+mn-lt"/>
              </a:rPr>
              <a:t>intersecano</a:t>
            </a:r>
            <a:r>
              <a:rPr lang="nl-NL" dirty="0">
                <a:ea typeface="+mn-lt"/>
                <a:cs typeface="+mn-lt"/>
              </a:rPr>
              <a:t>.</a:t>
            </a:r>
            <a:r>
              <a:rPr lang="nl-NL" dirty="0">
                <a:cs typeface="Calibri"/>
              </a:rPr>
              <a:t> </a:t>
            </a:r>
            <a:endParaRPr dirty="0"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000000"/>
              </a:buClr>
              <a:buSzPct val="108108"/>
            </a:pPr>
            <a:r>
              <a:rPr lang="nl-NL" sz="2400" dirty="0">
                <a:ea typeface="+mn-lt"/>
                <a:cs typeface="+mn-lt"/>
              </a:rPr>
              <a:t>Se non </a:t>
            </a:r>
            <a:r>
              <a:rPr lang="nl-NL" sz="2400" dirty="0" err="1">
                <a:ea typeface="+mn-lt"/>
                <a:cs typeface="+mn-lt"/>
              </a:rPr>
              <a:t>manteniamo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l'intersezionalità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nei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nostri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approcci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rischiamo</a:t>
            </a:r>
            <a:r>
              <a:rPr lang="nl-NL" sz="2400" dirty="0">
                <a:ea typeface="+mn-lt"/>
                <a:cs typeface="+mn-lt"/>
              </a:rPr>
              <a:t> di </a:t>
            </a:r>
            <a:r>
              <a:rPr lang="nl-NL" sz="2400" dirty="0" err="1">
                <a:ea typeface="+mn-lt"/>
                <a:cs typeface="+mn-lt"/>
              </a:rPr>
              <a:t>investire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risorse</a:t>
            </a:r>
            <a:r>
              <a:rPr lang="nl-NL" sz="2400" dirty="0">
                <a:ea typeface="+mn-lt"/>
                <a:cs typeface="+mn-lt"/>
              </a:rPr>
              <a:t> in </a:t>
            </a:r>
            <a:r>
              <a:rPr lang="nl-NL" sz="2400" dirty="0" err="1">
                <a:ea typeface="+mn-lt"/>
                <a:cs typeface="+mn-lt"/>
              </a:rPr>
              <a:t>iniziative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su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un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unico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asse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che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potrebbero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fallire</a:t>
            </a:r>
            <a:r>
              <a:rPr lang="nl-NL" sz="2400" dirty="0">
                <a:ea typeface="+mn-lt"/>
                <a:cs typeface="+mn-lt"/>
              </a:rPr>
              <a:t>. </a:t>
            </a:r>
            <a:endParaRPr lang="nl-NL" sz="2400" dirty="0">
              <a:cs typeface="Calibri" panose="020F0502020204030204"/>
            </a:endParaRPr>
          </a:p>
          <a:p>
            <a:pPr marL="233680" indent="-2336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8108"/>
            </a:pPr>
            <a:r>
              <a:rPr lang="nl-NL" sz="2400" dirty="0">
                <a:ea typeface="+mn-lt"/>
                <a:cs typeface="+mn-lt"/>
              </a:rPr>
              <a:t>“Le </a:t>
            </a:r>
            <a:r>
              <a:rPr lang="nl-NL" sz="2400" dirty="0" err="1">
                <a:ea typeface="+mn-lt"/>
                <a:cs typeface="+mn-lt"/>
              </a:rPr>
              <a:t>scuole</a:t>
            </a:r>
            <a:r>
              <a:rPr lang="nl-NL" sz="2400" dirty="0">
                <a:ea typeface="+mn-lt"/>
                <a:cs typeface="+mn-lt"/>
              </a:rPr>
              <a:t>, ad </a:t>
            </a:r>
            <a:r>
              <a:rPr lang="nl-NL" sz="2400" dirty="0" err="1">
                <a:ea typeface="+mn-lt"/>
                <a:cs typeface="+mn-lt"/>
              </a:rPr>
              <a:t>esempio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forniscono</a:t>
            </a:r>
            <a:r>
              <a:rPr lang="nl-NL" sz="2400" dirty="0">
                <a:ea typeface="+mn-lt"/>
                <a:cs typeface="+mn-lt"/>
              </a:rPr>
              <a:t> a </a:t>
            </a:r>
            <a:r>
              <a:rPr lang="nl-NL" sz="2400" dirty="0" err="1">
                <a:ea typeface="+mn-lt"/>
                <a:cs typeface="+mn-lt"/>
              </a:rPr>
              <a:t>un</a:t>
            </a:r>
            <a:r>
              <a:rPr lang="nl-NL" sz="2400" dirty="0">
                <a:ea typeface="+mn-lt"/>
                <a:cs typeface="+mn-lt"/>
              </a:rPr>
              <a:t> bambino con </a:t>
            </a:r>
            <a:r>
              <a:rPr lang="nl-NL" sz="2400" dirty="0" err="1">
                <a:ea typeface="+mn-lt"/>
                <a:cs typeface="+mn-lt"/>
              </a:rPr>
              <a:t>disabilità</a:t>
            </a:r>
            <a:r>
              <a:rPr lang="nl-NL" sz="2400" dirty="0">
                <a:ea typeface="+mn-lt"/>
                <a:cs typeface="+mn-lt"/>
              </a:rPr>
              <a:t> dei </a:t>
            </a:r>
            <a:r>
              <a:rPr lang="nl-NL" sz="2400" dirty="0" err="1">
                <a:ea typeface="+mn-lt"/>
                <a:cs typeface="+mn-lt"/>
              </a:rPr>
              <a:t>servizi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legati</a:t>
            </a:r>
            <a:r>
              <a:rPr lang="nl-NL" sz="2400" dirty="0">
                <a:ea typeface="+mn-lt"/>
                <a:cs typeface="+mn-lt"/>
              </a:rPr>
              <a:t> alla </a:t>
            </a:r>
            <a:r>
              <a:rPr lang="nl-NL" sz="2400" dirty="0" err="1">
                <a:ea typeface="+mn-lt"/>
                <a:cs typeface="+mn-lt"/>
              </a:rPr>
              <a:t>sua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disabilità</a:t>
            </a:r>
            <a:r>
              <a:rPr lang="nl-NL" sz="2400" dirty="0">
                <a:ea typeface="+mn-lt"/>
                <a:cs typeface="+mn-lt"/>
              </a:rPr>
              <a:t>, </a:t>
            </a:r>
            <a:r>
              <a:rPr lang="nl-NL" sz="2400" dirty="0" err="1">
                <a:ea typeface="+mn-lt"/>
                <a:cs typeface="+mn-lt"/>
              </a:rPr>
              <a:t>mentre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un</a:t>
            </a:r>
            <a:r>
              <a:rPr lang="nl-NL" sz="2400" dirty="0">
                <a:ea typeface="+mn-lt"/>
                <a:cs typeface="+mn-lt"/>
              </a:rPr>
              <a:t> bambino </a:t>
            </a:r>
            <a:r>
              <a:rPr lang="nl-NL" sz="2400" dirty="0" err="1">
                <a:ea typeface="+mn-lt"/>
                <a:cs typeface="+mn-lt"/>
              </a:rPr>
              <a:t>rifugiato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riceve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sostegno</a:t>
            </a:r>
            <a:r>
              <a:rPr lang="nl-NL" sz="2400" dirty="0">
                <a:ea typeface="+mn-lt"/>
                <a:cs typeface="+mn-lt"/>
              </a:rPr>
              <a:t> per </a:t>
            </a:r>
            <a:r>
              <a:rPr lang="nl-NL" sz="2400" dirty="0" err="1">
                <a:ea typeface="+mn-lt"/>
                <a:cs typeface="+mn-lt"/>
              </a:rPr>
              <a:t>l'apprendimento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della</a:t>
            </a:r>
            <a:r>
              <a:rPr lang="nl-NL" sz="2400" dirty="0">
                <a:ea typeface="+mn-lt"/>
                <a:cs typeface="+mn-lt"/>
              </a:rPr>
              <a:t> lingua o per </a:t>
            </a:r>
            <a:r>
              <a:rPr lang="nl-NL" sz="2400" dirty="0" err="1">
                <a:ea typeface="+mn-lt"/>
                <a:cs typeface="+mn-lt"/>
              </a:rPr>
              <a:t>l'esperienza</a:t>
            </a:r>
            <a:r>
              <a:rPr lang="nl-NL" sz="2400" dirty="0">
                <a:ea typeface="+mn-lt"/>
                <a:cs typeface="+mn-lt"/>
              </a:rPr>
              <a:t> del trauma. Ma </a:t>
            </a:r>
            <a:r>
              <a:rPr lang="nl-NL" sz="2400" dirty="0" err="1">
                <a:ea typeface="+mn-lt"/>
                <a:cs typeface="+mn-lt"/>
              </a:rPr>
              <a:t>cosa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succede</a:t>
            </a:r>
            <a:r>
              <a:rPr lang="nl-NL" sz="2400" dirty="0">
                <a:ea typeface="+mn-lt"/>
                <a:cs typeface="+mn-lt"/>
              </a:rPr>
              <a:t> al bambino </a:t>
            </a:r>
            <a:r>
              <a:rPr lang="nl-NL" sz="2400" dirty="0" err="1">
                <a:ea typeface="+mn-lt"/>
                <a:cs typeface="+mn-lt"/>
              </a:rPr>
              <a:t>rifugiato</a:t>
            </a:r>
            <a:r>
              <a:rPr lang="nl-NL" sz="2400" dirty="0">
                <a:ea typeface="+mn-lt"/>
                <a:cs typeface="+mn-lt"/>
              </a:rPr>
              <a:t> e </a:t>
            </a:r>
            <a:r>
              <a:rPr lang="nl-NL" sz="2400" dirty="0" err="1">
                <a:ea typeface="+mn-lt"/>
                <a:cs typeface="+mn-lt"/>
              </a:rPr>
              <a:t>disabile</a:t>
            </a:r>
            <a:r>
              <a:rPr lang="nl-NL" sz="2400" dirty="0">
                <a:ea typeface="+mn-lt"/>
                <a:cs typeface="+mn-lt"/>
              </a:rPr>
              <a:t>?” </a:t>
            </a:r>
            <a:r>
              <a:rPr lang="nl-NL" sz="1800" dirty="0"/>
              <a:t>(</a:t>
            </a:r>
            <a:r>
              <a:rPr lang="nl-NL" sz="1800" dirty="0" err="1"/>
              <a:t>Bešić</a:t>
            </a:r>
            <a:r>
              <a:rPr lang="nl-NL" sz="1800" dirty="0"/>
              <a:t>, 2020)</a:t>
            </a:r>
            <a:endParaRPr lang="nl-NL" sz="1800">
              <a:cs typeface="Calibri"/>
            </a:endParaRPr>
          </a:p>
          <a:p>
            <a:pPr marL="233680" lvl="0" indent="-23368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8108"/>
              <a:buChar char="•"/>
            </a:pPr>
            <a:endParaRPr sz="1600" dirty="0">
              <a:cs typeface="Calibri" panose="020F0502020204030204"/>
            </a:endParaRPr>
          </a:p>
          <a:p>
            <a:pPr marL="2753995" lvl="6" indent="-2336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8108"/>
            </a:pPr>
            <a:r>
              <a:rPr lang="nl-NL" sz="2400" dirty="0" err="1">
                <a:ea typeface="+mn-lt"/>
                <a:cs typeface="+mn-lt"/>
              </a:rPr>
              <a:t>Mancanza</a:t>
            </a:r>
            <a:r>
              <a:rPr lang="nl-NL" sz="2400" dirty="0">
                <a:ea typeface="+mn-lt"/>
                <a:cs typeface="+mn-lt"/>
              </a:rPr>
              <a:t> di </a:t>
            </a:r>
            <a:r>
              <a:rPr lang="nl-NL" sz="2400" dirty="0" err="1">
                <a:ea typeface="+mn-lt"/>
                <a:cs typeface="+mn-lt"/>
              </a:rPr>
              <a:t>servizi</a:t>
            </a:r>
            <a:r>
              <a:rPr lang="nl-NL" sz="2400" dirty="0">
                <a:ea typeface="+mn-lt"/>
                <a:cs typeface="+mn-lt"/>
              </a:rPr>
              <a:t> di supporto</a:t>
            </a:r>
            <a:endParaRPr sz="2400" dirty="0">
              <a:cs typeface="Calibri" panose="020F0502020204030204"/>
            </a:endParaRPr>
          </a:p>
          <a:p>
            <a:pPr marL="2753995" lvl="6" indent="-2336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8108"/>
            </a:pPr>
            <a:r>
              <a:rPr lang="nl-NL" sz="2400" dirty="0"/>
              <a:t>Ottenere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una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visione</a:t>
            </a:r>
            <a:r>
              <a:rPr lang="nl-NL" sz="2400" dirty="0">
                <a:ea typeface="+mn-lt"/>
                <a:cs typeface="+mn-lt"/>
              </a:rPr>
              <a:t> uniforme </a:t>
            </a:r>
            <a:r>
              <a:rPr lang="nl-NL" sz="2400" dirty="0" err="1">
                <a:ea typeface="+mn-lt"/>
                <a:cs typeface="+mn-lt"/>
              </a:rPr>
              <a:t>degli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studenti</a:t>
            </a:r>
            <a:endParaRPr sz="2400" dirty="0">
              <a:cs typeface="Calibri" panose="020F0502020204030204"/>
            </a:endParaRPr>
          </a:p>
          <a:p>
            <a:pPr marL="2753995" lvl="6" indent="-2336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8108"/>
            </a:pPr>
            <a:r>
              <a:rPr lang="nl-NL" sz="2400" dirty="0" err="1"/>
              <a:t>Calibrare</a:t>
            </a:r>
            <a:r>
              <a:rPr lang="nl-NL" sz="2400" dirty="0"/>
              <a:t> </a:t>
            </a:r>
            <a:r>
              <a:rPr lang="nl-NL" sz="2400" dirty="0" err="1"/>
              <a:t>l'obiettivo</a:t>
            </a:r>
            <a:r>
              <a:rPr lang="nl-NL" sz="2400" dirty="0"/>
              <a:t> del supporto </a:t>
            </a:r>
            <a:endParaRPr lang="nl-NL" sz="2400" dirty="0">
              <a:cs typeface="Calibri"/>
            </a:endParaRPr>
          </a:p>
          <a:p>
            <a:pPr lvl="6">
              <a:buClr>
                <a:srgbClr val="000000"/>
              </a:buClr>
              <a:buSzPct val="108108"/>
            </a:pPr>
            <a:endParaRPr lang="nl-NL">
              <a:cs typeface="Calibri"/>
            </a:endParaRPr>
          </a:p>
          <a:p>
            <a:pPr marL="2753995" lvl="6" indent="-2336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8108"/>
            </a:pPr>
            <a:endParaRPr lang="nl-NL" sz="2400" dirty="0">
              <a:cs typeface="Calibri"/>
            </a:endParaRPr>
          </a:p>
          <a:p>
            <a:pPr indent="-64135">
              <a:lnSpc>
                <a:spcPct val="100000"/>
              </a:lnSpc>
              <a:buClr>
                <a:prstClr val="black"/>
              </a:buClr>
              <a:buSzPct val="100000"/>
              <a:buNone/>
            </a:pPr>
            <a:endParaRPr lang="it-IT" dirty="0"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ea typeface="Calibri"/>
                <a:cs typeface="Calibri"/>
                <a:sym typeface="Calibri"/>
              </a:rPr>
              <a:t>Il</a:t>
            </a:r>
            <a:r>
              <a:rPr lang="nl-NL" dirty="0">
                <a:ea typeface="Calibri"/>
                <a:cs typeface="Calibri"/>
                <a:sym typeface="Calibri"/>
              </a:rPr>
              <a:t> </a:t>
            </a:r>
            <a:r>
              <a:rPr lang="nl-NL" dirty="0" err="1">
                <a:ea typeface="Calibri"/>
                <a:cs typeface="Calibri"/>
                <a:sym typeface="Calibri"/>
              </a:rPr>
              <a:t>caso</a:t>
            </a:r>
            <a:r>
              <a:rPr lang="nl-NL" dirty="0">
                <a:ea typeface="Calibri"/>
                <a:cs typeface="Calibri"/>
                <a:sym typeface="Calibri"/>
              </a:rPr>
              <a:t> di Abdullah</a:t>
            </a:r>
            <a:endParaRPr dirty="0"/>
          </a:p>
        </p:txBody>
      </p:sp>
      <p:sp>
        <p:nvSpPr>
          <p:cNvPr id="357" name="Google Shape;357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7647"/>
              <a:buNone/>
            </a:pPr>
            <a:r>
              <a:rPr lang="nl-NL" sz="1800" dirty="0"/>
              <a:t>(</a:t>
            </a:r>
            <a:r>
              <a:rPr lang="nl-NL" sz="1800" dirty="0" err="1"/>
              <a:t>Adattato</a:t>
            </a:r>
            <a:r>
              <a:rPr lang="nl-NL" sz="1800" dirty="0"/>
              <a:t> da </a:t>
            </a:r>
            <a:r>
              <a:rPr lang="nl-NL" sz="1800" dirty="0" err="1"/>
              <a:t>Roxas</a:t>
            </a:r>
            <a:r>
              <a:rPr lang="nl-NL" sz="1800" dirty="0"/>
              <a:t> e Roy, 2012) </a:t>
            </a:r>
            <a:endParaRPr sz="1800" dirty="0"/>
          </a:p>
          <a:p>
            <a:pPr>
              <a:buClr>
                <a:srgbClr val="000000"/>
              </a:buClr>
              <a:buSzPct val="117646"/>
            </a:pPr>
            <a:r>
              <a:rPr lang="nl-NL" dirty="0">
                <a:ea typeface="+mn-lt"/>
                <a:cs typeface="+mn-lt"/>
              </a:rPr>
              <a:t>Dove </a:t>
            </a:r>
            <a:r>
              <a:rPr lang="nl-NL" dirty="0" err="1">
                <a:ea typeface="+mn-lt"/>
                <a:cs typeface="+mn-lt"/>
              </a:rPr>
              <a:t>possiamo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vedere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l'influenza</a:t>
            </a:r>
            <a:r>
              <a:rPr lang="nl-NL" dirty="0">
                <a:ea typeface="+mn-lt"/>
                <a:cs typeface="+mn-lt"/>
              </a:rPr>
              <a:t> del </a:t>
            </a:r>
            <a:r>
              <a:rPr lang="nl-NL" dirty="0" err="1">
                <a:ea typeface="+mn-lt"/>
                <a:cs typeface="+mn-lt"/>
              </a:rPr>
              <a:t>privilegio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nell'esperienza</a:t>
            </a:r>
            <a:r>
              <a:rPr lang="nl-NL" dirty="0">
                <a:ea typeface="+mn-lt"/>
                <a:cs typeface="+mn-lt"/>
              </a:rPr>
              <a:t> di Abdullah?</a:t>
            </a:r>
            <a:endParaRPr lang="nl-NL" dirty="0">
              <a:cs typeface="Calibri"/>
            </a:endParaRPr>
          </a:p>
          <a:p>
            <a:pPr marL="233680" indent="-23368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17646"/>
            </a:pPr>
            <a:r>
              <a:rPr lang="nl-NL" dirty="0">
                <a:ea typeface="+mn-lt"/>
                <a:cs typeface="+mn-lt"/>
              </a:rPr>
              <a:t>Dove </a:t>
            </a:r>
            <a:r>
              <a:rPr lang="nl-NL" dirty="0" err="1">
                <a:ea typeface="+mn-lt"/>
                <a:cs typeface="+mn-lt"/>
              </a:rPr>
              <a:t>possiamo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vedere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l'influenza</a:t>
            </a:r>
            <a:r>
              <a:rPr lang="nl-NL" dirty="0">
                <a:ea typeface="+mn-lt"/>
                <a:cs typeface="+mn-lt"/>
              </a:rPr>
              <a:t> dei </a:t>
            </a:r>
            <a:r>
              <a:rPr lang="nl-NL" dirty="0" err="1">
                <a:ea typeface="+mn-lt"/>
                <a:cs typeface="+mn-lt"/>
              </a:rPr>
              <a:t>sistemi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oppressione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nell'esperienza</a:t>
            </a:r>
            <a:r>
              <a:rPr lang="nl-NL" dirty="0">
                <a:ea typeface="+mn-lt"/>
                <a:cs typeface="+mn-lt"/>
              </a:rPr>
              <a:t> di Abdullah? </a:t>
            </a:r>
            <a:endParaRPr lang="nl-NL" dirty="0"/>
          </a:p>
          <a:p>
            <a:pPr indent="-77470">
              <a:buClr>
                <a:schemeClr val="dk1"/>
              </a:buClr>
              <a:buSzPct val="100000"/>
              <a:buNone/>
            </a:pPr>
            <a:endParaRPr lang="it-IT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D9AE3-4AD4-04E9-AB9C-9F873766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877"/>
            <a:ext cx="10515600" cy="5056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approccio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intersezionale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richiede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affrontare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tema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dell'uguaglianza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differenza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considerando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diverse </a:t>
            </a:r>
            <a:r>
              <a:rPr lang="nl-NL" dirty="0" err="1">
                <a:ea typeface="+mn-lt"/>
                <a:cs typeface="+mn-lt"/>
              </a:rPr>
              <a:t>caratteristiche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persona, in </a:t>
            </a:r>
            <a:r>
              <a:rPr lang="nl-NL" dirty="0" err="1">
                <a:ea typeface="+mn-lt"/>
                <a:cs typeface="+mn-lt"/>
              </a:rPr>
              <a:t>relazione</a:t>
            </a:r>
            <a:r>
              <a:rPr lang="nl-NL" dirty="0">
                <a:ea typeface="+mn-lt"/>
                <a:cs typeface="+mn-lt"/>
              </a:rPr>
              <a:t> ai </a:t>
            </a:r>
            <a:r>
              <a:rPr lang="nl-NL" dirty="0" err="1">
                <a:ea typeface="+mn-lt"/>
                <a:cs typeface="+mn-lt"/>
              </a:rPr>
              <a:t>privilegi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agli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ostacoli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l'ambiente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fisico</a:t>
            </a:r>
            <a:r>
              <a:rPr lang="nl-NL" dirty="0">
                <a:ea typeface="+mn-lt"/>
                <a:cs typeface="+mn-lt"/>
              </a:rPr>
              <a:t> e sociale </a:t>
            </a:r>
            <a:r>
              <a:rPr lang="nl-NL">
                <a:ea typeface="+mn-lt"/>
                <a:cs typeface="+mn-lt"/>
              </a:rPr>
              <a:t>offre.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dirty="0">
                <a:ea typeface="+mn-lt"/>
                <a:cs typeface="+mn-lt"/>
              </a:rPr>
              <a:t>(</a:t>
            </a:r>
            <a:r>
              <a:rPr lang="nl-NL" sz="1800" dirty="0" err="1">
                <a:ea typeface="+mn-lt"/>
                <a:cs typeface="+mn-lt"/>
              </a:rPr>
              <a:t>Cho</a:t>
            </a:r>
            <a:r>
              <a:rPr lang="nl-NL" sz="1800" dirty="0">
                <a:ea typeface="+mn-lt"/>
                <a:cs typeface="+mn-lt"/>
              </a:rPr>
              <a:t> et al.,2013)</a:t>
            </a:r>
            <a:endParaRPr lang="nl-NL" sz="18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600" dirty="0">
              <a:cs typeface="Calibri"/>
            </a:endParaRPr>
          </a:p>
          <a:p>
            <a:pPr marL="0" indent="0">
              <a:buNone/>
            </a:pPr>
            <a:endParaRPr lang="es-ES_trad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822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/>
          <a:srcRect t="5515" b="6682"/>
          <a:stretch/>
        </p:blipFill>
        <p:spPr>
          <a:xfrm>
            <a:off x="2113740" y="326571"/>
            <a:ext cx="7313289" cy="5954485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Riferimenti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bibliografici</a:t>
            </a:r>
            <a:endParaRPr dirty="0" err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1"/>
          <p:cNvSpPr txBox="1">
            <a:spLocks noGrp="1"/>
          </p:cNvSpPr>
          <p:nvPr>
            <p:ph idx="1"/>
          </p:nvPr>
        </p:nvSpPr>
        <p:spPr>
          <a:xfrm>
            <a:off x="838200" y="145551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Bešić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E. (2020).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pathway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towards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inclusive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Prospects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(3–4), 111–122.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/10.1007/s11125-020-09461-6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Carter, N. P. (2018).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Race,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Ethnicity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Class,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Gender in Teaching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Teacher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Race,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Ethnicity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Class,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Gender in Teaching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Teacher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1–16. </a:t>
            </a:r>
            <a:r>
              <a:rPr lang="nl-NL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https://doi.org/10.1163/9789004365209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Case, K. A. (2016).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Engaged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Learning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Justice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Pedagogy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1–24.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Chapman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C., &amp;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Ainscow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M. (2022).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Educational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Pathways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r>
              <a:rPr lang="es-ES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400" b="0" i="0" u="none" strike="noStrike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Routledge.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S.,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Crenshaw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K., &amp; Leslie, M. (2013).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Toward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nl-NL" sz="1400" b="0" i="0" u="none" strike="noStrike" dirty="0">
                <a:solidFill>
                  <a:srgbClr val="48464F"/>
                </a:solidFill>
                <a:ea typeface="Calibri"/>
                <a:cs typeface="Calibri"/>
                <a:sym typeface="Calibri"/>
              </a:rPr>
              <a:t>Field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Studies: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Applications,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Praxis.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Theorizing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Power,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Empowering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(2), 1–23.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Crenshaw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K. (2011).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Demarginalizing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race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 A black feminist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critique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Anti-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discrimination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doctrine, feminist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anti-racist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politics. In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Framing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(pp. 25–42).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Dill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B. T., &amp;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Zambrana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R. E. (2020). Critical Thinking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Inequality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Feminist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Reader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108–116. </a:t>
            </a:r>
            <a:r>
              <a:rPr lang="nl-NL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https://doi.org/10.4324/9781003001201-14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Jones, S., &amp;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Wijeyesinghe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C. (2011). The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Promises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Teaching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Perspective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Applied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Directions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Teaching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Learning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11–20.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/10.1002/tl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Rodó</a:t>
            </a:r>
            <a:r>
              <a:rPr lang="nl-NL" sz="1400" dirty="0">
                <a:solidFill>
                  <a:srgbClr val="48464F"/>
                </a:solidFill>
              </a:rPr>
              <a:t> de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Zárate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M., &amp;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Jorba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M. (2022).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Metaphors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intersectionality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Reframing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debate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a new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proposal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European Journal of </a:t>
            </a:r>
            <a:r>
              <a:rPr lang="nl-NL" sz="1400" b="0" i="1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Women’s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Studies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(1), 23–38. </a:t>
            </a:r>
            <a:r>
              <a:rPr lang="nl-NL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https://doi.org/10.1177/1350506820930734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8464F"/>
              </a:buClr>
              <a:buSzPts val="1400"/>
              <a:buFont typeface="Arial"/>
              <a:buChar char="•"/>
            </a:pP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Roxas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K., &amp; Roy, L. (2012). “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That’s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How We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Roll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”: A Case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Recently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Arrived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Refugee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Student in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 Urban High School.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Urban Review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400" b="0" i="1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(4), 468–486. 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nl-NL" sz="1400" b="0" i="0" u="none" strike="noStrike" dirty="0" err="1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doi.org</a:t>
            </a:r>
            <a:r>
              <a:rPr lang="nl-NL" sz="1400" b="0" i="0" u="none" strike="noStrike" dirty="0">
                <a:solidFill>
                  <a:srgbClr val="48464F"/>
                </a:solidFill>
                <a:latin typeface="Calibri"/>
                <a:ea typeface="Calibri"/>
                <a:cs typeface="Calibri"/>
                <a:sym typeface="Calibri"/>
              </a:rPr>
              <a:t>/10.1007/s11256-012-0203-8</a:t>
            </a:r>
            <a:endParaRPr sz="1400" b="0" i="0" u="none" strike="noStrike" dirty="0">
              <a:solidFill>
                <a:srgbClr val="2C2F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6E35D-B6BB-5212-4255-935BCDE41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lang="en-GB" sz="1800" kern="0" dirty="0">
                <a:solidFill>
                  <a:srgbClr val="000000"/>
                </a:solidFill>
                <a:latin typeface="Calibri Light"/>
                <a:ea typeface="Calibri" panose="020F0502020204030204" pitchFamily="34" charset="0"/>
                <a:cs typeface="Calibri Light"/>
                <a:sym typeface="Calibri"/>
              </a:rPr>
              <a:t>NOTE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None/>
              <a:defRPr/>
            </a:pPr>
            <a:r>
              <a:rPr lang="en-US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Disuguaglianze</a:t>
            </a:r>
            <a:r>
              <a:rPr lang="en-US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 e </a:t>
            </a:r>
            <a:r>
              <a:rPr lang="en-US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disparità</a:t>
            </a:r>
            <a:r>
              <a:rPr lang="en-US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 di </a:t>
            </a:r>
            <a:r>
              <a:rPr lang="en-US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opportunità</a:t>
            </a:r>
            <a:endParaRPr lang="en-US" sz="1400" b="1" kern="0" dirty="0" err="1">
              <a:solidFill>
                <a:srgbClr val="000000"/>
              </a:solidFill>
              <a:highlight>
                <a:srgbClr val="FFFFFF"/>
              </a:highlight>
              <a:latin typeface="Calibri"/>
              <a:cs typeface="Calibri"/>
            </a:endParaRPr>
          </a:p>
          <a:p>
            <a:pPr marL="0">
              <a:buNone/>
            </a:pPr>
            <a:r>
              <a:rPr lang="nl-NL" sz="1300" kern="0" dirty="0">
                <a:ea typeface="+mn-lt"/>
                <a:cs typeface="+mn-lt"/>
                <a:sym typeface="Calibri"/>
              </a:rPr>
              <a:t>Lo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sviluppo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socio-emotivo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la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resilienza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mentale dei bambini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presupposto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per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maggiore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uguaglianza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opportunità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anche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per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quanto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riguarda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buona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istruzione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opportunità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sociali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generale.Investire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nel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benessere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scuola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è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parte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essenziale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capacità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mantenere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il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controllo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sulla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propria vita. È importante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 bambini e 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giovani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imparino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sopravvivere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nella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società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odierna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contatto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con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altri</a:t>
            </a:r>
            <a:r>
              <a:rPr lang="nl-NL" sz="1300" kern="0" dirty="0">
                <a:ea typeface="+mn-lt"/>
                <a:cs typeface="+mn-lt"/>
                <a:sym typeface="Calibri"/>
              </a:rPr>
              <a:t>.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Esempi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condizioni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vita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sfavorevoli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/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fattori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sfavorevoli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: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posizione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socio-economica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bassa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vista.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Altre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esperienze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traumatiche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dell'infanzia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l'abuso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l'abbandono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.</a:t>
            </a:r>
            <a:endParaRPr lang="en-US" sz="1300" kern="0" dirty="0">
              <a:ea typeface="+mn-lt"/>
              <a:cs typeface="+mn-lt"/>
            </a:endParaRPr>
          </a:p>
          <a:p>
            <a:pPr marL="0">
              <a:buNone/>
            </a:pPr>
            <a:r>
              <a:rPr lang="nl-NL" sz="1300" kern="0" dirty="0" err="1">
                <a:ea typeface="+mn-lt"/>
                <a:cs typeface="+mn-lt"/>
                <a:sym typeface="Calibri"/>
              </a:rPr>
              <a:t>Granny</a:t>
            </a:r>
            <a:r>
              <a:rPr lang="nl-NL" sz="1300" kern="0" dirty="0">
                <a:ea typeface="+mn-lt"/>
                <a:cs typeface="+mn-lt"/>
                <a:sym typeface="Calibri"/>
              </a:rPr>
              <a:t> Smith, Red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Delicious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Pink Lady,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Honeycrisp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Fuji, Gala o Golden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Delicious</a:t>
            </a:r>
            <a:r>
              <a:rPr lang="nl-NL" sz="1300" kern="0" dirty="0">
                <a:ea typeface="+mn-lt"/>
                <a:cs typeface="+mn-lt"/>
                <a:sym typeface="Calibri"/>
              </a:rPr>
              <a:t>.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Ogni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mela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ha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determinato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colore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sapore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consistenza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ecc</a:t>
            </a:r>
            <a:r>
              <a:rPr lang="nl-NL" sz="1300" kern="0" dirty="0">
                <a:ea typeface="+mn-lt"/>
                <a:cs typeface="+mn-lt"/>
                <a:sym typeface="Calibri"/>
              </a:rPr>
              <a:t>. Tutte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queste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altre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proprietà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criteri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in base ai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quali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è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possibile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classificare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grandi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linee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 tipi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mele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nella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pratica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nella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conoscenza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tutti 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giorni</a:t>
            </a:r>
            <a:r>
              <a:rPr lang="nl-NL" sz="1300" kern="0" dirty="0">
                <a:ea typeface="+mn-lt"/>
                <a:cs typeface="+mn-lt"/>
                <a:sym typeface="Calibri"/>
              </a:rPr>
              <a:t>.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Ogni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proprietà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specifica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mela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(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rossa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grande, dolce) è analoga alle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posizioni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sociali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nell'intersezionalità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(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uomo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bianco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gay).</a:t>
            </a:r>
            <a:endParaRPr lang="en-US" sz="1300" kern="0" dirty="0">
              <a:ea typeface="+mn-lt"/>
              <a:cs typeface="+mn-lt"/>
            </a:endParaRPr>
          </a:p>
          <a:p>
            <a:pPr marL="0">
              <a:buNone/>
            </a:pPr>
            <a:r>
              <a:rPr lang="nl-NL" sz="1300" kern="0" dirty="0" err="1">
                <a:ea typeface="+mn-lt"/>
                <a:cs typeface="+mn-lt"/>
                <a:sym typeface="Calibri"/>
              </a:rPr>
              <a:t>Queste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caratteristiche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 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interagiscono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tra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loro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 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definiscono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maniera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specifica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l'originalità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la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unicità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 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mela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(o dell'individuo).</a:t>
            </a:r>
            <a:endParaRPr lang="en-US" sz="1300" kern="0" dirty="0"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nl-NL" sz="1200" dirty="0">
              <a:ea typeface="+mn-lt"/>
              <a:cs typeface="+mn-lt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sz="1200" dirty="0">
                <a:ea typeface="+mn-lt"/>
                <a:cs typeface="+mn-lt"/>
                <a:sym typeface="Calibri"/>
              </a:rPr>
              <a:t>La </a:t>
            </a:r>
            <a:r>
              <a:rPr lang="nl-NL" sz="1200" dirty="0" err="1">
                <a:ea typeface="+mn-lt"/>
                <a:cs typeface="+mn-lt"/>
                <a:sym typeface="Calibri"/>
              </a:rPr>
              <a:t>mia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età</a:t>
            </a:r>
            <a:r>
              <a:rPr lang="nl-NL" sz="1200" dirty="0">
                <a:ea typeface="+mn-lt"/>
                <a:cs typeface="+mn-lt"/>
                <a:sym typeface="Calibri"/>
              </a:rPr>
              <a:t> è la </a:t>
            </a:r>
            <a:r>
              <a:rPr lang="nl-NL" sz="1200" dirty="0" err="1">
                <a:ea typeface="+mn-lt"/>
                <a:cs typeface="+mn-lt"/>
                <a:sym typeface="Calibri"/>
              </a:rPr>
              <a:t>stessa</a:t>
            </a:r>
            <a:r>
              <a:rPr lang="nl-NL" sz="1200" dirty="0">
                <a:ea typeface="+mn-lt"/>
                <a:cs typeface="+mn-lt"/>
                <a:sym typeface="Calibri"/>
              </a:rPr>
              <a:t> se </a:t>
            </a:r>
            <a:r>
              <a:rPr lang="nl-NL" sz="1200" dirty="0" err="1">
                <a:ea typeface="+mn-lt"/>
                <a:cs typeface="+mn-lt"/>
                <a:sym typeface="Calibri"/>
              </a:rPr>
              <a:t>sono</a:t>
            </a:r>
            <a:r>
              <a:rPr lang="nl-NL" sz="1200" dirty="0">
                <a:ea typeface="+mn-lt"/>
                <a:cs typeface="+mn-lt"/>
                <a:sym typeface="Calibri"/>
              </a:rPr>
              <a:t> donna o </a:t>
            </a:r>
            <a:r>
              <a:rPr lang="nl-NL" sz="1200" dirty="0" err="1">
                <a:ea typeface="+mn-lt"/>
                <a:cs typeface="+mn-lt"/>
                <a:sym typeface="Calibri"/>
              </a:rPr>
              <a:t>uomo</a:t>
            </a:r>
            <a:r>
              <a:rPr lang="nl-NL" sz="1200" dirty="0">
                <a:ea typeface="+mn-lt"/>
                <a:cs typeface="+mn-lt"/>
                <a:sym typeface="Calibri"/>
              </a:rPr>
              <a:t>,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così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come</a:t>
            </a:r>
            <a:r>
              <a:rPr lang="nl-NL" sz="1200" dirty="0">
                <a:ea typeface="+mn-lt"/>
                <a:cs typeface="+mn-lt"/>
                <a:sym typeface="Calibri"/>
              </a:rPr>
              <a:t> la </a:t>
            </a:r>
            <a:r>
              <a:rPr lang="nl-NL" sz="1200" dirty="0" err="1">
                <a:ea typeface="+mn-lt"/>
                <a:cs typeface="+mn-lt"/>
                <a:sym typeface="Calibri"/>
              </a:rPr>
              <a:t>mia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etnia</a:t>
            </a:r>
            <a:r>
              <a:rPr lang="nl-NL" sz="1200" dirty="0">
                <a:ea typeface="+mn-lt"/>
                <a:cs typeface="+mn-lt"/>
                <a:sym typeface="Calibri"/>
              </a:rPr>
              <a:t> non </a:t>
            </a:r>
            <a:r>
              <a:rPr lang="nl-NL" sz="1200" dirty="0" err="1">
                <a:ea typeface="+mn-lt"/>
                <a:cs typeface="+mn-lt"/>
                <a:sym typeface="Calibri"/>
              </a:rPr>
              <a:t>cambia</a:t>
            </a:r>
            <a:r>
              <a:rPr lang="nl-NL" sz="1200" dirty="0">
                <a:ea typeface="+mn-lt"/>
                <a:cs typeface="+mn-lt"/>
                <a:sym typeface="Calibri"/>
              </a:rPr>
              <a:t> a </a:t>
            </a:r>
            <a:r>
              <a:rPr lang="nl-NL" sz="1200" dirty="0" err="1">
                <a:ea typeface="+mn-lt"/>
                <a:cs typeface="+mn-lt"/>
                <a:sym typeface="Calibri"/>
              </a:rPr>
              <a:t>seconda</a:t>
            </a:r>
            <a:r>
              <a:rPr lang="nl-NL" sz="1200" dirty="0">
                <a:ea typeface="+mn-lt"/>
                <a:cs typeface="+mn-lt"/>
                <a:sym typeface="Calibri"/>
              </a:rPr>
              <a:t> del </a:t>
            </a:r>
            <a:r>
              <a:rPr lang="nl-NL" sz="1200" dirty="0" err="1">
                <a:ea typeface="+mn-lt"/>
                <a:cs typeface="+mn-lt"/>
                <a:sym typeface="Calibri"/>
              </a:rPr>
              <a:t>mio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orientamento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sessuale</a:t>
            </a:r>
            <a:r>
              <a:rPr lang="nl-NL" sz="1200" dirty="0">
                <a:ea typeface="+mn-lt"/>
                <a:cs typeface="+mn-lt"/>
                <a:sym typeface="Calibri"/>
              </a:rPr>
              <a:t>. </a:t>
            </a:r>
            <a:r>
              <a:rPr lang="nl-NL" sz="1200" dirty="0" err="1">
                <a:ea typeface="+mn-lt"/>
                <a:cs typeface="+mn-lt"/>
                <a:sym typeface="Calibri"/>
              </a:rPr>
              <a:t>Ciò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che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può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cambiare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sono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gli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effetti</a:t>
            </a:r>
            <a:r>
              <a:rPr lang="nl-NL" sz="1200" dirty="0">
                <a:ea typeface="+mn-lt"/>
                <a:cs typeface="+mn-lt"/>
                <a:sym typeface="Calibri"/>
              </a:rPr>
              <a:t> di </a:t>
            </a:r>
            <a:r>
              <a:rPr lang="nl-NL" sz="1200" dirty="0" err="1">
                <a:ea typeface="+mn-lt"/>
                <a:cs typeface="+mn-lt"/>
                <a:sym typeface="Calibri"/>
              </a:rPr>
              <a:t>queste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posizioni</a:t>
            </a:r>
            <a:r>
              <a:rPr lang="nl-NL" sz="1200" dirty="0">
                <a:ea typeface="+mn-lt"/>
                <a:cs typeface="+mn-lt"/>
                <a:sym typeface="Calibri"/>
              </a:rPr>
              <a:t>. </a:t>
            </a:r>
            <a:r>
              <a:rPr lang="nl-NL" sz="1200" dirty="0" err="1">
                <a:ea typeface="+mn-lt"/>
                <a:cs typeface="+mn-lt"/>
                <a:sym typeface="Calibri"/>
              </a:rPr>
              <a:t>Quindi</a:t>
            </a:r>
            <a:r>
              <a:rPr lang="nl-NL" sz="1200" dirty="0">
                <a:ea typeface="+mn-lt"/>
                <a:cs typeface="+mn-lt"/>
                <a:sym typeface="Calibri"/>
              </a:rPr>
              <a:t>, la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considerazione</a:t>
            </a:r>
            <a:r>
              <a:rPr lang="nl-NL" sz="1200" dirty="0">
                <a:ea typeface="+mn-lt"/>
                <a:cs typeface="+mn-lt"/>
                <a:sym typeface="Calibri"/>
              </a:rPr>
              <a:t> sociale </a:t>
            </a:r>
            <a:r>
              <a:rPr lang="nl-NL" sz="1200" dirty="0" err="1">
                <a:ea typeface="+mn-lt"/>
                <a:cs typeface="+mn-lt"/>
                <a:sym typeface="Calibri"/>
              </a:rPr>
              <a:t>della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mia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età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può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variare</a:t>
            </a:r>
            <a:r>
              <a:rPr lang="nl-NL" sz="1200" dirty="0">
                <a:ea typeface="+mn-lt"/>
                <a:cs typeface="+mn-lt"/>
                <a:sym typeface="Calibri"/>
              </a:rPr>
              <a:t> a </a:t>
            </a:r>
            <a:r>
              <a:rPr lang="nl-NL" sz="1200" dirty="0" err="1">
                <a:ea typeface="+mn-lt"/>
                <a:cs typeface="+mn-lt"/>
                <a:sym typeface="Calibri"/>
              </a:rPr>
              <a:t>seconda</a:t>
            </a:r>
            <a:r>
              <a:rPr lang="nl-NL" sz="1200" dirty="0">
                <a:ea typeface="+mn-lt"/>
                <a:cs typeface="+mn-lt"/>
                <a:sym typeface="Calibri"/>
              </a:rPr>
              <a:t> del </a:t>
            </a:r>
            <a:r>
              <a:rPr lang="nl-NL" sz="1200" dirty="0" err="1">
                <a:ea typeface="+mn-lt"/>
                <a:cs typeface="+mn-lt"/>
                <a:sym typeface="Calibri"/>
              </a:rPr>
              <a:t>mio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sesso</a:t>
            </a:r>
            <a:r>
              <a:rPr lang="nl-NL" sz="1200" dirty="0">
                <a:ea typeface="+mn-lt"/>
                <a:cs typeface="+mn-lt"/>
                <a:sym typeface="Calibri"/>
              </a:rPr>
              <a:t>.</a:t>
            </a:r>
            <a:endParaRPr lang="en-US" dirty="0"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lang="nl-NL" sz="120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</a:pPr>
            <a:r>
              <a:rPr lang="en-US" sz="1400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Intersezionalità</a:t>
            </a:r>
            <a:endParaRPr lang="nl-NL" sz="80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nl-NL" sz="1200" dirty="0" err="1">
                <a:ea typeface="+mn-lt"/>
                <a:cs typeface="+mn-lt"/>
                <a:sym typeface="Calibri"/>
              </a:rPr>
              <a:t>Ogni</a:t>
            </a:r>
            <a:r>
              <a:rPr lang="nl-NL" sz="1200" dirty="0">
                <a:ea typeface="+mn-lt"/>
                <a:cs typeface="+mn-lt"/>
                <a:sym typeface="Calibri"/>
              </a:rPr>
              <a:t> persona è </a:t>
            </a:r>
            <a:r>
              <a:rPr lang="nl-NL" sz="1200" dirty="0" err="1">
                <a:ea typeface="+mn-lt"/>
                <a:cs typeface="+mn-lt"/>
                <a:sym typeface="Calibri"/>
              </a:rPr>
              <a:t>un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insieme</a:t>
            </a:r>
            <a:r>
              <a:rPr lang="nl-NL" sz="1200" dirty="0">
                <a:ea typeface="+mn-lt"/>
                <a:cs typeface="+mn-lt"/>
                <a:sym typeface="Calibri"/>
              </a:rPr>
              <a:t> in </a:t>
            </a:r>
            <a:r>
              <a:rPr lang="nl-NL" sz="1200" dirty="0" err="1">
                <a:ea typeface="+mn-lt"/>
                <a:cs typeface="+mn-lt"/>
                <a:sym typeface="Calibri"/>
              </a:rPr>
              <a:t>cui</a:t>
            </a:r>
            <a:r>
              <a:rPr lang="nl-NL" sz="1200" dirty="0">
                <a:ea typeface="+mn-lt"/>
                <a:cs typeface="+mn-lt"/>
                <a:sym typeface="Calibri"/>
              </a:rPr>
              <a:t> si </a:t>
            </a:r>
            <a:r>
              <a:rPr lang="nl-NL" sz="1200" dirty="0" err="1">
                <a:ea typeface="+mn-lt"/>
                <a:cs typeface="+mn-lt"/>
                <a:sym typeface="Calibri"/>
              </a:rPr>
              <a:t>possono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distinguere</a:t>
            </a:r>
            <a:r>
              <a:rPr lang="nl-NL" sz="1200" dirty="0">
                <a:ea typeface="+mn-lt"/>
                <a:cs typeface="+mn-lt"/>
                <a:sym typeface="Calibri"/>
              </a:rPr>
              <a:t>, </a:t>
            </a:r>
            <a:r>
              <a:rPr lang="nl-NL" sz="1200" dirty="0" err="1">
                <a:ea typeface="+mn-lt"/>
                <a:cs typeface="+mn-lt"/>
                <a:sym typeface="Calibri"/>
              </a:rPr>
              <a:t>nominare</a:t>
            </a:r>
            <a:r>
              <a:rPr lang="nl-NL" sz="1200" dirty="0">
                <a:ea typeface="+mn-lt"/>
                <a:cs typeface="+mn-lt"/>
                <a:sym typeface="Calibri"/>
              </a:rPr>
              <a:t> e </a:t>
            </a:r>
            <a:r>
              <a:rPr lang="nl-NL" sz="1200" dirty="0" err="1">
                <a:ea typeface="+mn-lt"/>
                <a:cs typeface="+mn-lt"/>
                <a:sym typeface="Calibri"/>
              </a:rPr>
              <a:t>studiare</a:t>
            </a:r>
            <a:r>
              <a:rPr lang="nl-NL" sz="1200" dirty="0">
                <a:ea typeface="+mn-lt"/>
                <a:cs typeface="+mn-lt"/>
                <a:sym typeface="Calibri"/>
              </a:rPr>
              <a:t> diverse </a:t>
            </a:r>
            <a:r>
              <a:rPr lang="nl-NL" sz="1200" dirty="0" err="1">
                <a:ea typeface="+mn-lt"/>
                <a:cs typeface="+mn-lt"/>
                <a:sym typeface="Calibri"/>
              </a:rPr>
              <a:t>proprietà</a:t>
            </a:r>
            <a:r>
              <a:rPr lang="nl-NL" sz="1200" dirty="0">
                <a:ea typeface="+mn-lt"/>
                <a:cs typeface="+mn-lt"/>
                <a:sym typeface="Calibri"/>
              </a:rPr>
              <a:t>.</a:t>
            </a:r>
            <a:endParaRPr lang="nl-NL" dirty="0"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sz="1200" dirty="0" err="1">
                <a:ea typeface="+mn-lt"/>
                <a:cs typeface="+mn-lt"/>
                <a:sym typeface="Calibri"/>
              </a:rPr>
              <a:t>Continuando</a:t>
            </a:r>
            <a:r>
              <a:rPr lang="nl-NL" sz="1200" dirty="0">
                <a:ea typeface="+mn-lt"/>
                <a:cs typeface="+mn-lt"/>
                <a:sym typeface="Calibri"/>
              </a:rPr>
              <a:t> con la metafora del </a:t>
            </a:r>
            <a:r>
              <a:rPr lang="nl-NL" sz="1200" dirty="0" err="1">
                <a:ea typeface="+mn-lt"/>
                <a:cs typeface="+mn-lt"/>
                <a:sym typeface="Calibri"/>
              </a:rPr>
              <a:t>cesto</a:t>
            </a:r>
            <a:r>
              <a:rPr lang="nl-NL" sz="1200" dirty="0">
                <a:ea typeface="+mn-lt"/>
                <a:cs typeface="+mn-lt"/>
                <a:sym typeface="Calibri"/>
              </a:rPr>
              <a:t> di </a:t>
            </a:r>
            <a:r>
              <a:rPr lang="nl-NL" sz="1200" dirty="0" err="1">
                <a:ea typeface="+mn-lt"/>
                <a:cs typeface="+mn-lt"/>
                <a:sym typeface="Calibri"/>
              </a:rPr>
              <a:t>mele</a:t>
            </a:r>
            <a:r>
              <a:rPr lang="nl-NL" sz="1200" dirty="0">
                <a:ea typeface="+mn-lt"/>
                <a:cs typeface="+mn-lt"/>
                <a:sym typeface="Calibri"/>
              </a:rPr>
              <a:t>, </a:t>
            </a:r>
            <a:r>
              <a:rPr lang="nl-NL" sz="1200" dirty="0" err="1">
                <a:ea typeface="+mn-lt"/>
                <a:cs typeface="+mn-lt"/>
                <a:sym typeface="Calibri"/>
              </a:rPr>
              <a:t>potremmo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concentrarci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sui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diversi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valori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che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vengono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attribuiti</a:t>
            </a:r>
            <a:r>
              <a:rPr lang="nl-NL" sz="1200" dirty="0">
                <a:ea typeface="+mn-lt"/>
                <a:cs typeface="+mn-lt"/>
                <a:sym typeface="Calibri"/>
              </a:rPr>
              <a:t> alle diverse </a:t>
            </a:r>
            <a:r>
              <a:rPr lang="nl-NL" sz="1200" dirty="0" err="1">
                <a:ea typeface="+mn-lt"/>
                <a:cs typeface="+mn-lt"/>
                <a:sym typeface="Calibri"/>
              </a:rPr>
              <a:t>mele</a:t>
            </a:r>
            <a:r>
              <a:rPr lang="nl-NL" sz="1200" dirty="0">
                <a:ea typeface="+mn-lt"/>
                <a:cs typeface="+mn-lt"/>
                <a:sym typeface="Calibri"/>
              </a:rPr>
              <a:t> del </a:t>
            </a:r>
            <a:r>
              <a:rPr lang="nl-NL" sz="1200" dirty="0" err="1">
                <a:ea typeface="+mn-lt"/>
                <a:cs typeface="+mn-lt"/>
                <a:sym typeface="Calibri"/>
              </a:rPr>
              <a:t>cesto</a:t>
            </a:r>
            <a:r>
              <a:rPr lang="nl-NL" sz="1200" dirty="0">
                <a:ea typeface="+mn-lt"/>
                <a:cs typeface="+mn-lt"/>
                <a:sym typeface="Calibri"/>
              </a:rPr>
              <a:t>. </a:t>
            </a:r>
            <a:r>
              <a:rPr lang="nl-NL" sz="1200" dirty="0" err="1">
                <a:ea typeface="+mn-lt"/>
                <a:cs typeface="+mn-lt"/>
                <a:sym typeface="Calibri"/>
              </a:rPr>
              <a:t>Questi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valori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sono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costruiti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socialmente</a:t>
            </a:r>
            <a:r>
              <a:rPr lang="nl-NL" sz="1200" dirty="0">
                <a:ea typeface="+mn-lt"/>
                <a:cs typeface="+mn-lt"/>
                <a:sym typeface="Calibri"/>
              </a:rPr>
              <a:t> e </a:t>
            </a:r>
            <a:r>
              <a:rPr lang="nl-NL" sz="1200" dirty="0" err="1">
                <a:ea typeface="+mn-lt"/>
                <a:cs typeface="+mn-lt"/>
                <a:sym typeface="Calibri"/>
              </a:rPr>
              <a:t>definiti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culturalmente</a:t>
            </a:r>
            <a:r>
              <a:rPr lang="nl-NL" sz="1200" dirty="0">
                <a:ea typeface="+mn-lt"/>
                <a:cs typeface="+mn-lt"/>
                <a:sym typeface="Calibri"/>
              </a:rPr>
              <a:t> e </a:t>
            </a:r>
            <a:r>
              <a:rPr lang="nl-NL" sz="1200" dirty="0" err="1">
                <a:ea typeface="+mn-lt"/>
                <a:cs typeface="+mn-lt"/>
                <a:sym typeface="Calibri"/>
              </a:rPr>
              <a:t>storicamente</a:t>
            </a:r>
            <a:r>
              <a:rPr lang="nl-NL" sz="1200" dirty="0">
                <a:ea typeface="+mn-lt"/>
                <a:cs typeface="+mn-lt"/>
                <a:sym typeface="Calibri"/>
              </a:rPr>
              <a:t>. I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colori</a:t>
            </a:r>
            <a:r>
              <a:rPr lang="nl-NL" sz="1200" dirty="0">
                <a:ea typeface="+mn-lt"/>
                <a:cs typeface="+mn-lt"/>
                <a:sym typeface="Calibri"/>
              </a:rPr>
              <a:t> o </a:t>
            </a:r>
            <a:r>
              <a:rPr lang="nl-NL" sz="1200" dirty="0" err="1">
                <a:ea typeface="+mn-lt"/>
                <a:cs typeface="+mn-lt"/>
                <a:sym typeface="Calibri"/>
              </a:rPr>
              <a:t>le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dimensioni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delle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mele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hanno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significati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diversi</a:t>
            </a:r>
            <a:r>
              <a:rPr lang="nl-NL" sz="1200" dirty="0">
                <a:ea typeface="+mn-lt"/>
                <a:cs typeface="+mn-lt"/>
                <a:sym typeface="Calibri"/>
              </a:rPr>
              <a:t> in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contesti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diversi</a:t>
            </a:r>
            <a:r>
              <a:rPr lang="nl-NL" sz="1200" dirty="0">
                <a:ea typeface="+mn-lt"/>
                <a:cs typeface="+mn-lt"/>
                <a:sym typeface="Calibri"/>
              </a:rPr>
              <a:t>, </a:t>
            </a:r>
            <a:r>
              <a:rPr lang="nl-NL" sz="1200" dirty="0" err="1">
                <a:ea typeface="+mn-lt"/>
                <a:cs typeface="+mn-lt"/>
                <a:sym typeface="Calibri"/>
              </a:rPr>
              <a:t>quindi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le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loro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proprietà</a:t>
            </a:r>
            <a:r>
              <a:rPr lang="nl-NL" sz="1200" dirty="0">
                <a:ea typeface="+mn-lt"/>
                <a:cs typeface="+mn-lt"/>
                <a:sym typeface="Calibri"/>
              </a:rPr>
              <a:t> non </a:t>
            </a:r>
            <a:r>
              <a:rPr lang="nl-NL" sz="1200" dirty="0" err="1">
                <a:ea typeface="+mn-lt"/>
                <a:cs typeface="+mn-lt"/>
                <a:sym typeface="Calibri"/>
              </a:rPr>
              <a:t>determinano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il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loro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valore</a:t>
            </a:r>
            <a:r>
              <a:rPr lang="nl-NL" sz="1200" dirty="0">
                <a:ea typeface="+mn-lt"/>
                <a:cs typeface="+mn-lt"/>
                <a:sym typeface="Calibri"/>
              </a:rPr>
              <a:t> in </a:t>
            </a:r>
            <a:r>
              <a:rPr lang="nl-NL" sz="1200" dirty="0" err="1">
                <a:ea typeface="+mn-lt"/>
                <a:cs typeface="+mn-lt"/>
                <a:sym typeface="Calibri"/>
              </a:rPr>
              <a:t>modo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fisso</a:t>
            </a:r>
            <a:r>
              <a:rPr lang="nl-NL" sz="1200" dirty="0">
                <a:ea typeface="+mn-lt"/>
                <a:cs typeface="+mn-lt"/>
                <a:sym typeface="Calibri"/>
              </a:rPr>
              <a:t>, ma </a:t>
            </a:r>
            <a:r>
              <a:rPr lang="nl-NL" sz="1200" dirty="0" err="1">
                <a:ea typeface="+mn-lt"/>
                <a:cs typeface="+mn-lt"/>
                <a:sym typeface="Calibri"/>
              </a:rPr>
              <a:t>cambiano</a:t>
            </a:r>
            <a:r>
              <a:rPr lang="nl-NL" sz="1200" dirty="0">
                <a:ea typeface="+mn-lt"/>
                <a:cs typeface="+mn-lt"/>
                <a:sym typeface="Calibri"/>
              </a:rPr>
              <a:t> a </a:t>
            </a:r>
            <a:r>
              <a:rPr lang="nl-NL" sz="1200" dirty="0" err="1">
                <a:ea typeface="+mn-lt"/>
                <a:cs typeface="+mn-lt"/>
                <a:sym typeface="Calibri"/>
              </a:rPr>
              <a:t>seconda</a:t>
            </a:r>
            <a:r>
              <a:rPr lang="nl-NL" sz="1200" dirty="0">
                <a:ea typeface="+mn-lt"/>
                <a:cs typeface="+mn-lt"/>
                <a:sym typeface="Calibri"/>
              </a:rPr>
              <a:t> del </a:t>
            </a:r>
            <a:r>
              <a:rPr lang="nl-NL" sz="1200" dirty="0" err="1">
                <a:ea typeface="+mn-lt"/>
                <a:cs typeface="+mn-lt"/>
                <a:sym typeface="Calibri"/>
              </a:rPr>
              <a:t>contesto</a:t>
            </a:r>
            <a:r>
              <a:rPr lang="nl-NL" sz="1200" dirty="0">
                <a:ea typeface="+mn-lt"/>
                <a:cs typeface="+mn-lt"/>
                <a:sym typeface="Calibri"/>
              </a:rPr>
              <a:t> sociale. La </a:t>
            </a:r>
            <a:r>
              <a:rPr lang="nl-NL" sz="1200" dirty="0" err="1">
                <a:ea typeface="+mn-lt"/>
                <a:cs typeface="+mn-lt"/>
                <a:sym typeface="Calibri"/>
              </a:rPr>
              <a:t>dolcezza</a:t>
            </a:r>
            <a:r>
              <a:rPr lang="nl-NL" sz="1200" dirty="0">
                <a:ea typeface="+mn-lt"/>
                <a:cs typeface="+mn-lt"/>
                <a:sym typeface="Calibri"/>
              </a:rPr>
              <a:t>, ad </a:t>
            </a:r>
            <a:r>
              <a:rPr lang="nl-NL" sz="1200" dirty="0" err="1">
                <a:ea typeface="+mn-lt"/>
                <a:cs typeface="+mn-lt"/>
                <a:sym typeface="Calibri"/>
              </a:rPr>
              <a:t>esempio</a:t>
            </a:r>
            <a:r>
              <a:rPr lang="nl-NL" sz="1200" dirty="0">
                <a:ea typeface="+mn-lt"/>
                <a:cs typeface="+mn-lt"/>
                <a:sym typeface="Calibri"/>
              </a:rPr>
              <a:t>, è </a:t>
            </a:r>
            <a:r>
              <a:rPr lang="nl-NL" sz="1200" dirty="0" err="1">
                <a:ea typeface="+mn-lt"/>
                <a:cs typeface="+mn-lt"/>
                <a:sym typeface="Calibri"/>
              </a:rPr>
              <a:t>definita</a:t>
            </a:r>
            <a:r>
              <a:rPr lang="nl-NL" sz="1200" dirty="0">
                <a:ea typeface="+mn-lt"/>
                <a:cs typeface="+mn-lt"/>
                <a:sym typeface="Calibri"/>
              </a:rPr>
              <a:t> in </a:t>
            </a:r>
            <a:r>
              <a:rPr lang="nl-NL" sz="1200" dirty="0" err="1">
                <a:ea typeface="+mn-lt"/>
                <a:cs typeface="+mn-lt"/>
                <a:sym typeface="Calibri"/>
              </a:rPr>
              <a:t>relazione</a:t>
            </a:r>
            <a:r>
              <a:rPr lang="nl-NL" sz="1200" dirty="0">
                <a:ea typeface="+mn-lt"/>
                <a:cs typeface="+mn-lt"/>
                <a:sym typeface="Calibri"/>
              </a:rPr>
              <a:t> ad </a:t>
            </a:r>
            <a:r>
              <a:rPr lang="nl-NL" sz="1200" dirty="0" err="1">
                <a:ea typeface="+mn-lt"/>
                <a:cs typeface="+mn-lt"/>
                <a:sym typeface="Calibri"/>
              </a:rPr>
              <a:t>altri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frutti</a:t>
            </a:r>
            <a:r>
              <a:rPr lang="nl-NL" sz="1200" dirty="0">
                <a:ea typeface="+mn-lt"/>
                <a:cs typeface="+mn-lt"/>
                <a:sym typeface="Calibri"/>
              </a:rPr>
              <a:t> in </a:t>
            </a:r>
            <a:r>
              <a:rPr lang="nl-NL" sz="1200" dirty="0" err="1">
                <a:ea typeface="+mn-lt"/>
                <a:cs typeface="+mn-lt"/>
                <a:sym typeface="Calibri"/>
              </a:rPr>
              <a:t>una</a:t>
            </a:r>
            <a:r>
              <a:rPr lang="nl-NL" sz="1200" dirty="0">
                <a:ea typeface="+mn-lt"/>
                <a:cs typeface="+mn-lt"/>
                <a:sym typeface="Calibri"/>
              </a:rPr>
              <a:t> specifica </a:t>
            </a:r>
            <a:r>
              <a:rPr lang="nl-NL" sz="1200" dirty="0" err="1">
                <a:ea typeface="+mn-lt"/>
                <a:cs typeface="+mn-lt"/>
                <a:sym typeface="Calibri"/>
              </a:rPr>
              <a:t>regione</a:t>
            </a:r>
            <a:r>
              <a:rPr lang="nl-NL" sz="1200" dirty="0">
                <a:ea typeface="+mn-lt"/>
                <a:cs typeface="+mn-lt"/>
                <a:sym typeface="Calibri"/>
              </a:rPr>
              <a:t>, e </a:t>
            </a:r>
            <a:r>
              <a:rPr lang="nl-NL" sz="1200" dirty="0" err="1">
                <a:ea typeface="+mn-lt"/>
                <a:cs typeface="+mn-lt"/>
                <a:sym typeface="Calibri"/>
              </a:rPr>
              <a:t>alcuni</a:t>
            </a:r>
            <a:r>
              <a:rPr lang="nl-NL" sz="1200" dirty="0">
                <a:ea typeface="+mn-lt"/>
                <a:cs typeface="+mn-lt"/>
                <a:sym typeface="Calibri"/>
              </a:rPr>
              <a:t> tipi di </a:t>
            </a:r>
            <a:r>
              <a:rPr lang="nl-NL" sz="1200" dirty="0" err="1">
                <a:ea typeface="+mn-lt"/>
                <a:cs typeface="+mn-lt"/>
                <a:sym typeface="Calibri"/>
              </a:rPr>
              <a:t>mele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sono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più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apprezzati</a:t>
            </a:r>
            <a:r>
              <a:rPr lang="nl-NL" sz="1200" dirty="0">
                <a:ea typeface="+mn-lt"/>
                <a:cs typeface="+mn-lt"/>
                <a:sym typeface="Calibri"/>
              </a:rPr>
              <a:t> di </a:t>
            </a:r>
            <a:r>
              <a:rPr lang="nl-NL" sz="1200" dirty="0" err="1">
                <a:ea typeface="+mn-lt"/>
                <a:cs typeface="+mn-lt"/>
                <a:sym typeface="Calibri"/>
              </a:rPr>
              <a:t>altri</a:t>
            </a:r>
            <a:r>
              <a:rPr lang="nl-NL" sz="1200" dirty="0">
                <a:ea typeface="+mn-lt"/>
                <a:cs typeface="+mn-lt"/>
                <a:sym typeface="Calibri"/>
              </a:rPr>
              <a:t> in </a:t>
            </a:r>
            <a:r>
              <a:rPr lang="nl-NL" sz="1200" dirty="0" err="1">
                <a:ea typeface="+mn-lt"/>
                <a:cs typeface="+mn-lt"/>
                <a:sym typeface="Calibri"/>
              </a:rPr>
              <a:t>diversi</a:t>
            </a:r>
            <a:r>
              <a:rPr lang="nl-NL" sz="1200" dirty="0">
                <a:ea typeface="+mn-lt"/>
                <a:cs typeface="+mn-lt"/>
                <a:sym typeface="Calibri"/>
              </a:rPr>
              <a:t> </a:t>
            </a:r>
            <a:r>
              <a:rPr lang="nl-NL" sz="1200" dirty="0" err="1">
                <a:ea typeface="+mn-lt"/>
                <a:cs typeface="+mn-lt"/>
                <a:sym typeface="Calibri"/>
              </a:rPr>
              <a:t>Paesi</a:t>
            </a:r>
            <a:r>
              <a:rPr lang="nl-NL" sz="1200" dirty="0">
                <a:ea typeface="+mn-lt"/>
                <a:cs typeface="+mn-lt"/>
                <a:sym typeface="Calibri"/>
              </a:rPr>
              <a:t>.</a:t>
            </a:r>
            <a:endParaRPr lang="nl-NL" dirty="0">
              <a:ea typeface="+mn-lt"/>
              <a:cs typeface="+mn-l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l-NL" sz="1400" b="1" kern="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</a:pPr>
            <a:r>
              <a:rPr lang="nl-NL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Perchè</a:t>
            </a:r>
            <a:r>
              <a:rPr lang="nl-NL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 </a:t>
            </a:r>
            <a:r>
              <a:rPr lang="nl-NL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parlare</a:t>
            </a:r>
            <a:r>
              <a:rPr lang="nl-NL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 di </a:t>
            </a:r>
            <a:r>
              <a:rPr lang="nl-NL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tutto</a:t>
            </a:r>
            <a:r>
              <a:rPr lang="nl-NL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 </a:t>
            </a:r>
            <a:r>
              <a:rPr lang="nl-NL" sz="1400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questo</a:t>
            </a:r>
            <a:r>
              <a:rPr lang="nl-NL" sz="1400" b="1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?</a:t>
            </a:r>
            <a:endParaRPr lang="nl-NL" sz="1400" b="1" kern="0" dirty="0">
              <a:solidFill>
                <a:srgbClr val="000000"/>
              </a:solidFill>
              <a:highlight>
                <a:srgbClr val="FFFFFF"/>
              </a:highlight>
              <a:latin typeface="Calibri"/>
              <a:cs typeface="Calibri"/>
            </a:endParaRPr>
          </a:p>
          <a:p>
            <a:pPr marL="0">
              <a:buNone/>
            </a:pPr>
            <a:r>
              <a:rPr lang="nl-NL" sz="1300" kern="0" dirty="0" err="1">
                <a:ea typeface="+mn-lt"/>
                <a:cs typeface="+mn-lt"/>
              </a:rPr>
              <a:t>Uno</a:t>
            </a:r>
            <a:r>
              <a:rPr lang="nl-NL" sz="1300" kern="0" dirty="0">
                <a:ea typeface="+mn-lt"/>
                <a:cs typeface="+mn-lt"/>
              </a:rPr>
              <a:t> dei </a:t>
            </a:r>
            <a:r>
              <a:rPr lang="nl-NL" sz="1300" kern="0" dirty="0" err="1">
                <a:ea typeface="+mn-lt"/>
                <a:cs typeface="+mn-lt"/>
              </a:rPr>
              <a:t>problemi</a:t>
            </a:r>
            <a:r>
              <a:rPr lang="nl-NL" sz="1300" kern="0" dirty="0">
                <a:ea typeface="+mn-lt"/>
                <a:cs typeface="+mn-lt"/>
              </a:rPr>
              <a:t> è </a:t>
            </a:r>
            <a:r>
              <a:rPr lang="nl-NL" sz="1300" kern="0" dirty="0" err="1">
                <a:ea typeface="+mn-lt"/>
                <a:cs typeface="+mn-lt"/>
              </a:rPr>
              <a:t>che</a:t>
            </a:r>
            <a:r>
              <a:rPr lang="nl-NL" sz="1300" kern="0" dirty="0">
                <a:ea typeface="+mn-lt"/>
                <a:cs typeface="+mn-lt"/>
              </a:rPr>
              <a:t> </a:t>
            </a:r>
            <a:r>
              <a:rPr lang="nl-NL" sz="1300" kern="0" dirty="0" err="1">
                <a:ea typeface="+mn-lt"/>
                <a:cs typeface="+mn-lt"/>
              </a:rPr>
              <a:t>il</a:t>
            </a:r>
            <a:r>
              <a:rPr lang="nl-NL" sz="1300" kern="0" dirty="0">
                <a:ea typeface="+mn-lt"/>
                <a:cs typeface="+mn-lt"/>
              </a:rPr>
              <a:t> </a:t>
            </a:r>
            <a:r>
              <a:rPr lang="nl-NL" sz="1300" kern="0" dirty="0" err="1">
                <a:ea typeface="+mn-lt"/>
                <a:cs typeface="+mn-lt"/>
              </a:rPr>
              <a:t>comportamento</a:t>
            </a:r>
            <a:r>
              <a:rPr lang="nl-NL" sz="1300" kern="0" dirty="0">
                <a:ea typeface="+mn-lt"/>
                <a:cs typeface="+mn-lt"/>
              </a:rPr>
              <a:t> </a:t>
            </a:r>
            <a:r>
              <a:rPr lang="nl-NL" sz="1300" kern="0" dirty="0" err="1">
                <a:ea typeface="+mn-lt"/>
                <a:cs typeface="+mn-lt"/>
              </a:rPr>
              <a:t>dirompente</a:t>
            </a:r>
            <a:r>
              <a:rPr lang="nl-NL" sz="1300" kern="0" dirty="0">
                <a:ea typeface="+mn-lt"/>
                <a:cs typeface="+mn-lt"/>
              </a:rPr>
              <a:t> o </a:t>
            </a:r>
            <a:r>
              <a:rPr lang="nl-NL" sz="1300" kern="0" dirty="0" err="1">
                <a:ea typeface="+mn-lt"/>
                <a:cs typeface="+mn-lt"/>
              </a:rPr>
              <a:t>inappropriato</a:t>
            </a:r>
            <a:r>
              <a:rPr lang="nl-NL" sz="1300" kern="0" dirty="0">
                <a:ea typeface="+mn-lt"/>
                <a:cs typeface="+mn-lt"/>
              </a:rPr>
              <a:t> è </a:t>
            </a:r>
            <a:r>
              <a:rPr lang="nl-NL" sz="1300" kern="0" dirty="0" err="1">
                <a:ea typeface="+mn-lt"/>
                <a:cs typeface="+mn-lt"/>
              </a:rPr>
              <a:t>socialmente</a:t>
            </a:r>
            <a:r>
              <a:rPr lang="nl-NL" sz="1300" kern="0" dirty="0">
                <a:ea typeface="+mn-lt"/>
                <a:cs typeface="+mn-lt"/>
              </a:rPr>
              <a:t> </a:t>
            </a:r>
            <a:r>
              <a:rPr lang="nl-NL" sz="1300" kern="0" dirty="0" err="1">
                <a:ea typeface="+mn-lt"/>
                <a:cs typeface="+mn-lt"/>
              </a:rPr>
              <a:t>costruito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determinato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interpretato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dall'osservatore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secondo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particolare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lente. 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L'etichettatura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non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tiene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conto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situazione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origine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all'azione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dell'ambiente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domestico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cui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certi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comportamenti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risposte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modellati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praticati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. 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altro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problema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dell'etichettatura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è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giudizi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espressi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insegnanti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amministratori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scolastici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non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coerenti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tra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classi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scuole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comunità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.</a:t>
            </a:r>
            <a:endParaRPr lang="nl-NL" sz="1300" kern="0" dirty="0">
              <a:ea typeface="+mn-lt"/>
              <a:cs typeface="+mn-lt"/>
            </a:endParaRPr>
          </a:p>
          <a:p>
            <a:pPr marL="0">
              <a:buNone/>
            </a:pPr>
            <a:r>
              <a:rPr lang="nl-NL" sz="1300" kern="0" dirty="0">
                <a:ea typeface="+mn-lt"/>
                <a:cs typeface="+mn-lt"/>
                <a:sym typeface="Calibri"/>
              </a:rPr>
              <a:t>Le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politiche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tolleranza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zero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favoriscono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pratiche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scolastiche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escludono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ulteriormente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studenti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già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classificati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aventi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problemi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comportamento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.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Tali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politiche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stabiliscono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parametri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rigidi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inflessibili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comportamento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accettabile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per tutti i bambini,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indipendentemente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dalle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circostanze</a:t>
            </a:r>
            <a:r>
              <a:rPr lang="nl-NL" sz="1300" kern="0" dirty="0">
                <a:ea typeface="+mn-lt"/>
                <a:cs typeface="+mn-lt"/>
                <a:sym typeface="Calibri"/>
              </a:rPr>
              <a:t>. I bambini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provengono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ambienti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familiari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difficili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hanno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difficoltà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apprendimento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vivono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situazione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caos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nella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loro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vita,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hanno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meno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probabilità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essere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grado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conformarsi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regole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inflessibili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non si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adattano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al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mondo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in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cui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vivono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questi</a:t>
            </a:r>
            <a:r>
              <a:rPr lang="nl-NL" sz="1300" kern="0" dirty="0">
                <a:ea typeface="+mn-lt"/>
                <a:cs typeface="+mn-lt"/>
                <a:sym typeface="Calibri"/>
              </a:rPr>
              <a:t> bambini. 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Come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l'etichettatura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politiche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e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pratiche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tolleranza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zero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ignorano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o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minimizzano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il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contesto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dell'azione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, a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favore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di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una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rigida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applicazione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delle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 </a:t>
            </a:r>
            <a:r>
              <a:rPr lang="nl-NL" sz="1300" kern="0" dirty="0" err="1">
                <a:ea typeface="+mn-lt"/>
                <a:cs typeface="+mn-lt"/>
                <a:sym typeface="Calibri"/>
              </a:rPr>
              <a:t>regole</a:t>
            </a:r>
            <a:r>
              <a:rPr lang="nl-NL" sz="1300" kern="0" dirty="0">
                <a:ea typeface="+mn-lt"/>
                <a:cs typeface="+mn-lt"/>
                <a:sym typeface="Calibri"/>
              </a:rPr>
              <a:t>.</a:t>
            </a:r>
            <a:endParaRPr lang="nl-NL" sz="1300" kern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28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 err="1">
                <a:cs typeface="Calibri"/>
                <a:sym typeface="Calibri"/>
              </a:rPr>
              <a:t>Creare</a:t>
            </a:r>
            <a:r>
              <a:rPr lang="nl-NL" b="1" dirty="0">
                <a:cs typeface="Calibri"/>
                <a:sym typeface="Calibri"/>
              </a:rPr>
              <a:t> </a:t>
            </a:r>
            <a:r>
              <a:rPr lang="nl-NL" b="1" dirty="0" err="1">
                <a:cs typeface="Calibri"/>
                <a:sym typeface="Calibri"/>
              </a:rPr>
              <a:t>una</a:t>
            </a:r>
            <a:r>
              <a:rPr lang="nl-NL" b="1" dirty="0">
                <a:cs typeface="Calibri"/>
                <a:sym typeface="Calibri"/>
              </a:rPr>
              <a:t> "</a:t>
            </a:r>
            <a:r>
              <a:rPr lang="nl-NL" b="1" dirty="0" err="1">
                <a:cs typeface="Calibri"/>
                <a:sym typeface="Calibri"/>
              </a:rPr>
              <a:t>ecomappa</a:t>
            </a:r>
            <a:r>
              <a:rPr lang="nl-NL" b="1" dirty="0">
                <a:cs typeface="Calibri"/>
                <a:sym typeface="Calibri"/>
              </a:rPr>
              <a:t>" </a:t>
            </a:r>
            <a:r>
              <a:rPr lang="nl-NL" b="1" dirty="0" err="1">
                <a:cs typeface="Calibri"/>
                <a:sym typeface="Calibri"/>
              </a:rPr>
              <a:t>della</a:t>
            </a:r>
            <a:r>
              <a:rPr lang="nl-NL" b="1" dirty="0">
                <a:cs typeface="Calibri"/>
                <a:sym typeface="Calibri"/>
              </a:rPr>
              <a:t> </a:t>
            </a:r>
            <a:r>
              <a:rPr lang="nl-NL" b="1" dirty="0" err="1">
                <a:cs typeface="Calibri"/>
                <a:sym typeface="Calibri"/>
              </a:rPr>
              <a:t>scuola</a:t>
            </a:r>
            <a:r>
              <a:rPr lang="nl-NL" b="1" dirty="0">
                <a:cs typeface="Calibri"/>
                <a:sym typeface="Calibri"/>
              </a:rPr>
              <a:t> e </a:t>
            </a:r>
            <a:r>
              <a:rPr lang="nl-NL" b="1" dirty="0" err="1">
                <a:cs typeface="Calibri"/>
                <a:sym typeface="Calibri"/>
              </a:rPr>
              <a:t>della</a:t>
            </a:r>
            <a:r>
              <a:rPr lang="nl-NL" b="1" dirty="0">
                <a:cs typeface="Calibri"/>
                <a:sym typeface="Calibri"/>
              </a:rPr>
              <a:t> </a:t>
            </a:r>
            <a:r>
              <a:rPr lang="nl-NL" b="1" dirty="0" err="1">
                <a:cs typeface="Calibri"/>
                <a:sym typeface="Calibri"/>
              </a:rPr>
              <a:t>sua</a:t>
            </a:r>
            <a:r>
              <a:rPr lang="nl-NL" b="1" dirty="0">
                <a:cs typeface="Calibri"/>
                <a:sym typeface="Calibri"/>
              </a:rPr>
              <a:t> </a:t>
            </a:r>
            <a:r>
              <a:rPr lang="nl-NL" b="1" dirty="0" err="1">
                <a:cs typeface="Calibri"/>
                <a:sym typeface="Calibri"/>
              </a:rPr>
              <a:t>comunità</a:t>
            </a:r>
            <a:endParaRPr lang="it-IT" b="1" dirty="0" err="1">
              <a:cs typeface="Calibri"/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3A3838"/>
              </a:buClr>
              <a:buSzPts val="3600"/>
              <a:buNone/>
            </a:pPr>
            <a:r>
              <a:rPr lang="nl-NL" sz="3000" b="1" dirty="0">
                <a:solidFill>
                  <a:srgbClr val="3A3838"/>
                </a:solidFill>
              </a:rPr>
              <a:t>Per </a:t>
            </a:r>
            <a:r>
              <a:rPr lang="nl-NL" sz="3000" b="1" dirty="0" err="1">
                <a:solidFill>
                  <a:srgbClr val="3A3838"/>
                </a:solidFill>
              </a:rPr>
              <a:t>riflettere</a:t>
            </a:r>
            <a:r>
              <a:rPr lang="nl-NL" sz="3000" b="1" dirty="0">
                <a:solidFill>
                  <a:srgbClr val="3A3838"/>
                </a:solidFill>
              </a:rPr>
              <a:t>:</a:t>
            </a:r>
            <a:endParaRPr lang="nl-NL" sz="3000" b="1">
              <a:solidFill>
                <a:srgbClr val="3A3838"/>
              </a:solidFill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Zilla Slab"/>
              <a:buNone/>
            </a:pPr>
            <a:endParaRPr sz="3200"/>
          </a:p>
          <a:p>
            <a:pPr>
              <a:buClr>
                <a:srgbClr val="3A3838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Quali</a:t>
            </a:r>
            <a:r>
              <a:rPr lang="nl-NL" sz="2400" dirty="0">
                <a:ea typeface="+mn-lt"/>
                <a:cs typeface="+mn-lt"/>
              </a:rPr>
              <a:t> partner/</a:t>
            </a:r>
            <a:r>
              <a:rPr lang="nl-NL" sz="2400" dirty="0" err="1">
                <a:ea typeface="+mn-lt"/>
                <a:cs typeface="+mn-lt"/>
              </a:rPr>
              <a:t>interlocutori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all'interno</a:t>
            </a:r>
            <a:r>
              <a:rPr lang="nl-NL" sz="2400" dirty="0">
                <a:ea typeface="+mn-lt"/>
                <a:cs typeface="+mn-lt"/>
              </a:rPr>
              <a:t> e </a:t>
            </a:r>
            <a:r>
              <a:rPr lang="nl-NL" sz="2400" dirty="0" err="1">
                <a:ea typeface="+mn-lt"/>
                <a:cs typeface="+mn-lt"/>
              </a:rPr>
              <a:t>all'esterno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scuola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dovrebbero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essere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coinvolti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quando</a:t>
            </a:r>
            <a:r>
              <a:rPr lang="nl-NL" sz="2400" dirty="0">
                <a:ea typeface="+mn-lt"/>
                <a:cs typeface="+mn-lt"/>
              </a:rPr>
              <a:t> si </a:t>
            </a:r>
            <a:r>
              <a:rPr lang="nl-NL" sz="2400" dirty="0" err="1">
                <a:ea typeface="+mn-lt"/>
                <a:cs typeface="+mn-lt"/>
              </a:rPr>
              <a:t>lavora</a:t>
            </a:r>
            <a:r>
              <a:rPr lang="nl-NL" sz="2400" dirty="0">
                <a:ea typeface="+mn-lt"/>
                <a:cs typeface="+mn-lt"/>
              </a:rPr>
              <a:t> sul </a:t>
            </a:r>
            <a:r>
              <a:rPr lang="nl-NL" sz="2400" dirty="0" err="1">
                <a:ea typeface="+mn-lt"/>
                <a:cs typeface="+mn-lt"/>
              </a:rPr>
              <a:t>benessere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degli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studenti</a:t>
            </a:r>
            <a:r>
              <a:rPr lang="nl-NL" sz="2400" dirty="0">
                <a:ea typeface="+mn-lt"/>
                <a:cs typeface="+mn-lt"/>
              </a:rPr>
              <a:t> (e del personale)?</a:t>
            </a:r>
            <a:endParaRPr lang="nl-NL" sz="2400" dirty="0">
              <a:solidFill>
                <a:srgbClr val="3A3838"/>
              </a:solidFill>
              <a:cs typeface="Calibri"/>
            </a:endParaRPr>
          </a:p>
          <a:p>
            <a:pPr marL="0" indent="0">
              <a:buClr>
                <a:srgbClr val="3A3838"/>
              </a:buClr>
              <a:buSzPts val="2400"/>
              <a:buNone/>
            </a:pPr>
            <a:endParaRPr lang="nl-NL" sz="24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buClr>
                <a:srgbClr val="3A3838"/>
              </a:buClr>
              <a:buSzPts val="2400"/>
            </a:pPr>
            <a:r>
              <a:rPr lang="nl-NL" sz="2400" dirty="0">
                <a:ea typeface="+mn-lt"/>
                <a:cs typeface="+mn-lt"/>
              </a:rPr>
              <a:t>Che </a:t>
            </a:r>
            <a:r>
              <a:rPr lang="nl-NL" sz="2400" dirty="0" err="1">
                <a:ea typeface="+mn-lt"/>
                <a:cs typeface="+mn-lt"/>
              </a:rPr>
              <a:t>cosa</a:t>
            </a:r>
            <a:r>
              <a:rPr lang="nl-NL" sz="2400" dirty="0">
                <a:ea typeface="+mn-lt"/>
                <a:cs typeface="+mn-lt"/>
              </a:rPr>
              <a:t> è importante </a:t>
            </a:r>
            <a:r>
              <a:rPr lang="nl-NL" sz="2400" dirty="0" err="1">
                <a:ea typeface="+mn-lt"/>
                <a:cs typeface="+mn-lt"/>
              </a:rPr>
              <a:t>quando</a:t>
            </a:r>
            <a:r>
              <a:rPr lang="nl-NL" sz="2400" dirty="0">
                <a:ea typeface="+mn-lt"/>
                <a:cs typeface="+mn-lt"/>
              </a:rPr>
              <a:t> si </a:t>
            </a:r>
            <a:r>
              <a:rPr lang="nl-NL" sz="2400" dirty="0" err="1">
                <a:ea typeface="+mn-lt"/>
                <a:cs typeface="+mn-lt"/>
              </a:rPr>
              <a:t>lavora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su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un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approccio</a:t>
            </a:r>
            <a:r>
              <a:rPr lang="nl-NL" sz="2400" dirty="0">
                <a:ea typeface="+mn-lt"/>
                <a:cs typeface="+mn-lt"/>
              </a:rPr>
              <a:t> globale alla </a:t>
            </a:r>
            <a:r>
              <a:rPr lang="nl-NL" sz="2400" dirty="0" err="1">
                <a:ea typeface="+mn-lt"/>
                <a:cs typeface="+mn-lt"/>
              </a:rPr>
              <a:t>scuola</a:t>
            </a:r>
            <a:r>
              <a:rPr lang="nl-NL" sz="2400" dirty="0">
                <a:ea typeface="+mn-lt"/>
                <a:cs typeface="+mn-lt"/>
              </a:rPr>
              <a:t> ("</a:t>
            </a:r>
            <a:r>
              <a:rPr lang="nl-NL" sz="2400" dirty="0" err="1">
                <a:ea typeface="+mn-lt"/>
                <a:cs typeface="+mn-lt"/>
              </a:rPr>
              <a:t>whole</a:t>
            </a:r>
            <a:r>
              <a:rPr lang="nl-NL" sz="2400" dirty="0">
                <a:ea typeface="+mn-lt"/>
                <a:cs typeface="+mn-lt"/>
              </a:rPr>
              <a:t>-school approach") </a:t>
            </a:r>
            <a:r>
              <a:rPr lang="nl-NL" sz="2400" dirty="0" err="1">
                <a:ea typeface="+mn-lt"/>
                <a:cs typeface="+mn-lt"/>
              </a:rPr>
              <a:t>insieme</a:t>
            </a:r>
            <a:r>
              <a:rPr lang="nl-NL" sz="2400" dirty="0">
                <a:ea typeface="+mn-lt"/>
                <a:cs typeface="+mn-lt"/>
              </a:rPr>
              <a:t> alla </a:t>
            </a:r>
            <a:r>
              <a:rPr lang="nl-NL" sz="2400" dirty="0" err="1">
                <a:ea typeface="+mn-lt"/>
                <a:cs typeface="+mn-lt"/>
              </a:rPr>
              <a:t>comunità</a:t>
            </a:r>
            <a:r>
              <a:rPr lang="nl-NL" sz="2400" dirty="0">
                <a:ea typeface="+mn-lt"/>
                <a:cs typeface="+mn-lt"/>
              </a:rPr>
              <a:t>?</a:t>
            </a:r>
            <a:endParaRPr lang="nl-NL" dirty="0"/>
          </a:p>
          <a:p>
            <a:pPr marL="0" indent="0">
              <a:buClr>
                <a:schemeClr val="dk1"/>
              </a:buClr>
              <a:buSzPts val="2800"/>
              <a:buNone/>
            </a:pPr>
            <a:endParaRPr lang="it-IT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Definizione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benessere</a:t>
            </a:r>
            <a:endParaRPr lang="nl-NL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r>
              <a:rPr lang="nl-NL" dirty="0">
                <a:ea typeface="+mn-lt"/>
                <a:cs typeface="+mn-lt"/>
              </a:rPr>
              <a:t>Per </a:t>
            </a:r>
            <a:r>
              <a:rPr lang="nl-NL" dirty="0" err="1">
                <a:ea typeface="+mn-lt"/>
                <a:cs typeface="+mn-lt"/>
              </a:rPr>
              <a:t>benessere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intendiamo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una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condizione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salute</a:t>
            </a:r>
            <a:r>
              <a:rPr lang="nl-NL" dirty="0">
                <a:ea typeface="+mn-lt"/>
                <a:cs typeface="+mn-lt"/>
              </a:rPr>
              <a:t> mentale </a:t>
            </a:r>
            <a:r>
              <a:rPr lang="nl-NL" dirty="0" err="1">
                <a:ea typeface="+mn-lt"/>
                <a:cs typeface="+mn-lt"/>
              </a:rPr>
              <a:t>positiva</a:t>
            </a:r>
            <a:r>
              <a:rPr lang="nl-NL" sz="2800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sostenuta</a:t>
            </a:r>
            <a:r>
              <a:rPr lang="nl-NL" dirty="0">
                <a:ea typeface="+mn-lt"/>
                <a:cs typeface="+mn-lt"/>
              </a:rPr>
              <a:t> da </a:t>
            </a:r>
            <a:r>
              <a:rPr lang="nl-NL" dirty="0" err="1">
                <a:ea typeface="+mn-lt"/>
                <a:cs typeface="+mn-lt"/>
              </a:rPr>
              <a:t>ottimismo</a:t>
            </a:r>
            <a:r>
              <a:rPr lang="nl-NL" sz="2800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fiducia</a:t>
            </a:r>
            <a:r>
              <a:rPr lang="nl-NL" dirty="0">
                <a:ea typeface="+mn-lt"/>
                <a:cs typeface="+mn-lt"/>
              </a:rPr>
              <a:t> in se </a:t>
            </a:r>
            <a:r>
              <a:rPr lang="nl-NL" dirty="0" err="1">
                <a:ea typeface="+mn-lt"/>
                <a:cs typeface="+mn-lt"/>
              </a:rPr>
              <a:t>stessi</a:t>
            </a:r>
            <a:r>
              <a:rPr lang="nl-NL" sz="2800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felicità</a:t>
            </a:r>
            <a:r>
              <a:rPr lang="nl-NL" sz="2800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vitalità</a:t>
            </a:r>
            <a:r>
              <a:rPr lang="nl-NL" sz="2800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capacità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trovare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significato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quello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si fa</a:t>
            </a:r>
            <a:r>
              <a:rPr lang="nl-NL" sz="2800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autostima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capacità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gestire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proprie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emozioni</a:t>
            </a:r>
            <a:r>
              <a:rPr lang="nl-NL" sz="2800" dirty="0">
                <a:ea typeface="+mn-lt"/>
                <a:cs typeface="+mn-lt"/>
              </a:rPr>
              <a:t>.</a:t>
            </a:r>
            <a:endParaRPr lang="it-IT" dirty="0">
              <a:ea typeface="+mn-lt"/>
              <a:cs typeface="+mn-lt"/>
            </a:endParaRPr>
          </a:p>
          <a:p>
            <a:pPr marL="0" indent="0" algn="just">
              <a:buNone/>
            </a:pPr>
            <a:endParaRPr>
              <a:cs typeface="Calibri" panose="020F0502020204030204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nl-NL" dirty="0" err="1">
                <a:ea typeface="+mn-lt"/>
                <a:cs typeface="+mn-lt"/>
              </a:rPr>
              <a:t>Il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benessere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consiste</a:t>
            </a:r>
            <a:r>
              <a:rPr lang="nl-NL" dirty="0">
                <a:ea typeface="+mn-lt"/>
                <a:cs typeface="+mn-lt"/>
              </a:rPr>
              <a:t> nel </a:t>
            </a:r>
            <a:r>
              <a:rPr lang="nl-NL" dirty="0" err="1">
                <a:ea typeface="+mn-lt"/>
                <a:cs typeface="+mn-lt"/>
              </a:rPr>
              <a:t>crescere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sz="2800" dirty="0">
                <a:ea typeface="+mn-lt"/>
                <a:cs typeface="+mn-lt"/>
              </a:rPr>
              <a:t>in </a:t>
            </a:r>
            <a:r>
              <a:rPr lang="nl-NL" dirty="0" err="1">
                <a:ea typeface="+mn-lt"/>
                <a:cs typeface="+mn-lt"/>
              </a:rPr>
              <a:t>un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ambiente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contribuisce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sz="2800" dirty="0">
                <a:ea typeface="+mn-lt"/>
                <a:cs typeface="+mn-lt"/>
              </a:rPr>
              <a:t>in </a:t>
            </a:r>
            <a:r>
              <a:rPr lang="nl-NL" dirty="0" err="1">
                <a:ea typeface="+mn-lt"/>
                <a:cs typeface="+mn-lt"/>
              </a:rPr>
              <a:t>senso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lato</a:t>
            </a:r>
            <a:r>
              <a:rPr lang="nl-NL" dirty="0">
                <a:ea typeface="+mn-lt"/>
                <a:cs typeface="+mn-lt"/>
              </a:rPr>
              <a:t> allo </a:t>
            </a:r>
            <a:r>
              <a:rPr lang="nl-NL" dirty="0" err="1">
                <a:ea typeface="+mn-lt"/>
                <a:cs typeface="+mn-lt"/>
              </a:rPr>
              <a:t>sviluppo</a:t>
            </a:r>
            <a:r>
              <a:rPr lang="nl-NL" dirty="0">
                <a:ea typeface="+mn-lt"/>
                <a:cs typeface="+mn-lt"/>
              </a:rPr>
              <a:t> positivo di </a:t>
            </a:r>
            <a:r>
              <a:rPr lang="nl-NL" dirty="0" err="1">
                <a:ea typeface="+mn-lt"/>
                <a:cs typeface="+mn-lt"/>
              </a:rPr>
              <a:t>una</a:t>
            </a:r>
            <a:r>
              <a:rPr lang="nl-NL" dirty="0">
                <a:ea typeface="+mn-lt"/>
                <a:cs typeface="+mn-lt"/>
              </a:rPr>
              <a:t> persona </a:t>
            </a:r>
            <a:r>
              <a:rPr lang="nl-NL" dirty="0" err="1">
                <a:ea typeface="+mn-lt"/>
                <a:cs typeface="+mn-lt"/>
              </a:rPr>
              <a:t>sana</a:t>
            </a:r>
            <a:r>
              <a:rPr lang="nl-NL" dirty="0">
                <a:ea typeface="+mn-lt"/>
                <a:cs typeface="+mn-lt"/>
              </a:rPr>
              <a:t> dal </a:t>
            </a:r>
            <a:r>
              <a:rPr lang="nl-NL" dirty="0" err="1">
                <a:ea typeface="+mn-lt"/>
                <a:cs typeface="+mn-lt"/>
              </a:rPr>
              <a:t>punto</a:t>
            </a:r>
            <a:r>
              <a:rPr lang="nl-NL" dirty="0">
                <a:ea typeface="+mn-lt"/>
                <a:cs typeface="+mn-lt"/>
              </a:rPr>
              <a:t> di vista </a:t>
            </a:r>
            <a:r>
              <a:rPr lang="nl-NL" dirty="0" err="1">
                <a:ea typeface="+mn-lt"/>
                <a:cs typeface="+mn-lt"/>
              </a:rPr>
              <a:t>fisico</a:t>
            </a:r>
            <a:r>
              <a:rPr lang="nl-NL" dirty="0">
                <a:ea typeface="+mn-lt"/>
                <a:cs typeface="+mn-lt"/>
              </a:rPr>
              <a:t>, autonoma e </a:t>
            </a:r>
            <a:r>
              <a:rPr lang="nl-NL" dirty="0" err="1">
                <a:ea typeface="+mn-lt"/>
                <a:cs typeface="+mn-lt"/>
              </a:rPr>
              <a:t>dotata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sufficienti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compenze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sociali</a:t>
            </a:r>
            <a:r>
              <a:rPr lang="nl-NL" sz="2800" dirty="0">
                <a:ea typeface="+mn-lt"/>
                <a:cs typeface="+mn-lt"/>
              </a:rPr>
              <a:t>.</a:t>
            </a:r>
            <a:endParaRPr dirty="0">
              <a:ea typeface="+mn-lt"/>
              <a:cs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funziona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meglio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scuola</a:t>
            </a:r>
            <a:endParaRPr lang="nl-NL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nl-NL" sz="2400" dirty="0" err="1">
                <a:solidFill>
                  <a:schemeClr val="dk1"/>
                </a:solidFill>
              </a:rPr>
              <a:t>Un</a:t>
            </a:r>
            <a:r>
              <a:rPr lang="nl-NL" sz="2400" dirty="0">
                <a:solidFill>
                  <a:schemeClr val="dk1"/>
                </a:solidFill>
              </a:rPr>
              <a:t> </a:t>
            </a:r>
            <a:r>
              <a:rPr lang="nl-NL" sz="2400" dirty="0" err="1">
                <a:solidFill>
                  <a:schemeClr val="dk1"/>
                </a:solidFill>
              </a:rPr>
              <a:t>approccio</a:t>
            </a:r>
            <a:r>
              <a:rPr lang="nl-NL" sz="2400" dirty="0">
                <a:solidFill>
                  <a:schemeClr val="dk1"/>
                </a:solidFill>
              </a:rPr>
              <a:t> integrale al </a:t>
            </a:r>
            <a:r>
              <a:rPr lang="nl-NL" sz="2400" dirty="0" err="1">
                <a:solidFill>
                  <a:schemeClr val="dk1"/>
                </a:solidFill>
              </a:rPr>
              <a:t>benessere</a:t>
            </a:r>
            <a:r>
              <a:rPr lang="nl-NL" sz="2400" dirty="0">
                <a:solidFill>
                  <a:schemeClr val="dk1"/>
                </a:solidFill>
              </a:rPr>
              <a:t> con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interventi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strutturali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che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sono</a:t>
            </a:r>
            <a:r>
              <a:rPr lang="nl-NL" sz="2400" dirty="0">
                <a:ea typeface="+mn-lt"/>
                <a:cs typeface="+mn-lt"/>
              </a:rPr>
              <a:t> </a:t>
            </a:r>
            <a:r>
              <a:rPr lang="nl-NL" sz="2400" dirty="0" err="1">
                <a:ea typeface="+mn-lt"/>
                <a:cs typeface="+mn-lt"/>
              </a:rPr>
              <a:t>distribuiti</a:t>
            </a:r>
            <a:r>
              <a:rPr lang="nl-NL" sz="2400" dirty="0">
                <a:ea typeface="+mn-lt"/>
                <a:cs typeface="+mn-lt"/>
              </a:rPr>
              <a:t> nel tempo e non </a:t>
            </a:r>
            <a:r>
              <a:rPr lang="nl-NL" sz="2400" dirty="0" err="1">
                <a:ea typeface="+mn-lt"/>
                <a:cs typeface="+mn-lt"/>
              </a:rPr>
              <a:t>occasionali</a:t>
            </a:r>
            <a:r>
              <a:rPr lang="nl-NL" sz="2400" dirty="0">
                <a:ea typeface="+mn-lt"/>
                <a:cs typeface="+mn-lt"/>
              </a:rPr>
              <a:t>, in </a:t>
            </a:r>
            <a:r>
              <a:rPr lang="nl-NL" sz="2400" dirty="0" err="1">
                <a:ea typeface="+mn-lt"/>
                <a:cs typeface="+mn-lt"/>
              </a:rPr>
              <a:t>cui</a:t>
            </a:r>
            <a:r>
              <a:rPr lang="nl-NL" sz="2400" dirty="0">
                <a:solidFill>
                  <a:schemeClr val="dk1"/>
                </a:solidFill>
              </a:rPr>
              <a:t>: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Gli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studenti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sono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sostenuti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nello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sviluppo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socio-emotivo</a:t>
            </a:r>
            <a:endParaRPr sz="2400" dirty="0" err="1">
              <a:cs typeface="Calibri" panose="020F0502020204030204"/>
            </a:endParaRPr>
          </a:p>
          <a:p>
            <a:pPr algn="just">
              <a:buClr>
                <a:srgbClr val="000000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Gli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insegnanti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ricevono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una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buona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formazione</a:t>
            </a:r>
            <a:endParaRPr dirty="0" err="1"/>
          </a:p>
          <a:p>
            <a:pPr algn="just">
              <a:buClr>
                <a:srgbClr val="000000"/>
              </a:buClr>
              <a:buSzPts val="2400"/>
            </a:pPr>
            <a:r>
              <a:rPr lang="nl-NL" sz="2400" dirty="0">
                <a:ea typeface="+mn-lt"/>
                <a:cs typeface="+mn-lt"/>
              </a:rPr>
              <a:t>Le </a:t>
            </a:r>
            <a:r>
              <a:rPr lang="nl-NL" sz="2400" dirty="0" err="1">
                <a:ea typeface="+mn-lt"/>
                <a:cs typeface="+mn-lt"/>
              </a:rPr>
              <a:t>lezioni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richiedono</a:t>
            </a:r>
            <a:r>
              <a:rPr lang="nl-NL" sz="2400" dirty="0">
                <a:ea typeface="+mn-lt"/>
                <a:cs typeface="+mn-lt"/>
              </a:rPr>
              <a:t> la </a:t>
            </a:r>
            <a:r>
              <a:rPr lang="nl-NL" sz="2400" dirty="0" err="1">
                <a:ea typeface="+mn-lt"/>
                <a:cs typeface="+mn-lt"/>
              </a:rPr>
              <a:t>partecipazione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attiva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degli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studenti</a:t>
            </a:r>
            <a:endParaRPr dirty="0" err="1"/>
          </a:p>
          <a:p>
            <a:pPr algn="just">
              <a:buClr>
                <a:srgbClr val="000000"/>
              </a:buClr>
              <a:buSzPts val="2400"/>
            </a:pPr>
            <a:r>
              <a:rPr lang="nl-NL" sz="2400" dirty="0">
                <a:ea typeface="+mn-lt"/>
                <a:cs typeface="+mn-lt"/>
              </a:rPr>
              <a:t>I </a:t>
            </a:r>
            <a:r>
              <a:rPr lang="nl-NL" sz="2400" dirty="0" err="1">
                <a:ea typeface="+mn-lt"/>
                <a:cs typeface="+mn-lt"/>
              </a:rPr>
              <a:t>genitori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vengono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coinvolti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attivamente</a:t>
            </a:r>
            <a:endParaRPr dirty="0" err="1"/>
          </a:p>
          <a:p>
            <a:pPr algn="just">
              <a:buClr>
                <a:schemeClr val="dk1"/>
              </a:buClr>
              <a:buSzPts val="2400"/>
            </a:pPr>
            <a:r>
              <a:rPr lang="nl-NL" sz="2400" dirty="0" err="1">
                <a:ea typeface="+mn-lt"/>
                <a:cs typeface="+mn-lt"/>
              </a:rPr>
              <a:t>L'investimento</a:t>
            </a:r>
            <a:r>
              <a:rPr lang="nl-NL" sz="2400" dirty="0">
                <a:ea typeface="+mn-lt"/>
                <a:cs typeface="+mn-lt"/>
              </a:rPr>
              <a:t> nel </a:t>
            </a:r>
            <a:r>
              <a:rPr lang="nl-NL" sz="2400" dirty="0" err="1">
                <a:ea typeface="+mn-lt"/>
                <a:cs typeface="+mn-lt"/>
              </a:rPr>
              <a:t>benessere</a:t>
            </a:r>
            <a:r>
              <a:rPr lang="nl-NL" sz="2400" dirty="0">
                <a:ea typeface="+mn-lt"/>
                <a:cs typeface="+mn-lt"/>
              </a:rPr>
              <a:t> è </a:t>
            </a:r>
            <a:r>
              <a:rPr lang="nl-NL" sz="2400" dirty="0" err="1">
                <a:ea typeface="+mn-lt"/>
                <a:cs typeface="+mn-lt"/>
              </a:rPr>
              <a:t>ampiamente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supportato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all'interno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scuola</a:t>
            </a:r>
            <a:endParaRPr sz="2400" dirty="0" err="1">
              <a:ea typeface="+mn-lt"/>
              <a:cs typeface="+mn-lt"/>
            </a:endParaRPr>
          </a:p>
          <a:p>
            <a:pPr algn="just">
              <a:buClr>
                <a:schemeClr val="dk1"/>
              </a:buClr>
              <a:buSzPts val="2400"/>
            </a:pPr>
            <a:r>
              <a:rPr lang="nl-NL" sz="2400" dirty="0">
                <a:ea typeface="+mn-lt"/>
                <a:cs typeface="+mn-lt"/>
              </a:rPr>
              <a:t>Tutti* </a:t>
            </a:r>
            <a:r>
              <a:rPr lang="nl-NL" sz="2400" dirty="0" err="1">
                <a:ea typeface="+mn-lt"/>
                <a:cs typeface="+mn-lt"/>
              </a:rPr>
              <a:t>all'interno</a:t>
            </a:r>
            <a:r>
              <a:rPr lang="nl-NL" sz="2400" dirty="0">
                <a:ea typeface="+mn-lt"/>
                <a:cs typeface="+mn-lt"/>
              </a:rPr>
              <a:t> e </a:t>
            </a:r>
            <a:r>
              <a:rPr lang="nl-NL" sz="2400" dirty="0" err="1">
                <a:ea typeface="+mn-lt"/>
                <a:cs typeface="+mn-lt"/>
              </a:rPr>
              <a:t>all'esterno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della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scuola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sono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coinvolti</a:t>
            </a:r>
            <a:r>
              <a:rPr lang="nl-NL" sz="2400" dirty="0">
                <a:ea typeface="+mn-lt"/>
                <a:cs typeface="+mn-lt"/>
              </a:rPr>
              <a:t> e </a:t>
            </a:r>
            <a:r>
              <a:rPr lang="nl-NL" sz="2400" dirty="0" err="1">
                <a:ea typeface="+mn-lt"/>
                <a:cs typeface="+mn-lt"/>
              </a:rPr>
              <a:t>hanno</a:t>
            </a:r>
            <a:r>
              <a:rPr lang="nl-NL" sz="2400" dirty="0">
                <a:ea typeface="+mn-lt"/>
                <a:cs typeface="+mn-lt"/>
              </a:rPr>
              <a:t> </a:t>
            </a:r>
            <a:r>
              <a:rPr lang="nl-NL" sz="2400" dirty="0" err="1">
                <a:ea typeface="+mn-lt"/>
                <a:cs typeface="+mn-lt"/>
              </a:rPr>
              <a:t>voce</a:t>
            </a:r>
            <a:r>
              <a:rPr lang="nl-NL" sz="2400" dirty="0">
                <a:ea typeface="+mn-lt"/>
                <a:cs typeface="+mn-lt"/>
              </a:rPr>
              <a:t> in </a:t>
            </a:r>
            <a:r>
              <a:rPr lang="nl-NL" sz="2400" dirty="0" err="1">
                <a:ea typeface="+mn-lt"/>
                <a:cs typeface="+mn-lt"/>
              </a:rPr>
              <a:t>capitolo</a:t>
            </a:r>
            <a:endParaRPr lang="nl-NL" sz="2400">
              <a:ea typeface="+mn-lt"/>
              <a:cs typeface="+mn-lt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l-NL" sz="2400" dirty="0">
              <a:solidFill>
                <a:schemeClr val="dk1"/>
              </a:solidFill>
              <a:cs typeface="Calibri" panose="020F0502020204030204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l-NL" sz="24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nl-NL" sz="1400" dirty="0">
                <a:solidFill>
                  <a:schemeClr val="dk1"/>
                </a:solidFill>
              </a:rPr>
              <a:t>* </a:t>
            </a:r>
            <a:r>
              <a:rPr lang="nl-NL" sz="1400" dirty="0">
                <a:ea typeface="+mn-lt"/>
                <a:cs typeface="+mn-lt"/>
              </a:rPr>
              <a:t>Tutti = </a:t>
            </a:r>
            <a:r>
              <a:rPr lang="nl-NL" sz="1400" dirty="0" err="1">
                <a:ea typeface="+mn-lt"/>
                <a:cs typeface="+mn-lt"/>
              </a:rPr>
              <a:t>dirigenti</a:t>
            </a:r>
            <a:r>
              <a:rPr lang="nl-NL" sz="1400" dirty="0">
                <a:ea typeface="+mn-lt"/>
                <a:cs typeface="+mn-lt"/>
              </a:rPr>
              <a:t>, </a:t>
            </a:r>
            <a:r>
              <a:rPr lang="nl-NL" sz="1400" dirty="0" err="1">
                <a:ea typeface="+mn-lt"/>
                <a:cs typeface="+mn-lt"/>
              </a:rPr>
              <a:t>insegnanti</a:t>
            </a:r>
            <a:r>
              <a:rPr lang="nl-NL" sz="1400" dirty="0">
                <a:ea typeface="+mn-lt"/>
                <a:cs typeface="+mn-lt"/>
              </a:rPr>
              <a:t>, </a:t>
            </a:r>
            <a:r>
              <a:rPr lang="nl-NL" sz="1400" dirty="0" err="1">
                <a:ea typeface="+mn-lt"/>
                <a:cs typeface="+mn-lt"/>
              </a:rPr>
              <a:t>alunni</a:t>
            </a:r>
            <a:r>
              <a:rPr lang="nl-NL" sz="1400" dirty="0">
                <a:ea typeface="+mn-lt"/>
                <a:cs typeface="+mn-lt"/>
              </a:rPr>
              <a:t>, </a:t>
            </a:r>
            <a:r>
              <a:rPr lang="nl-NL" sz="1400" dirty="0" err="1">
                <a:ea typeface="+mn-lt"/>
                <a:cs typeface="+mn-lt"/>
              </a:rPr>
              <a:t>genitori</a:t>
            </a:r>
            <a:r>
              <a:rPr lang="nl-NL" sz="1400" dirty="0">
                <a:ea typeface="+mn-lt"/>
                <a:cs typeface="+mn-lt"/>
              </a:rPr>
              <a:t>/</a:t>
            </a:r>
            <a:r>
              <a:rPr lang="nl-NL" sz="1400" dirty="0" err="1">
                <a:ea typeface="+mn-lt"/>
                <a:cs typeface="+mn-lt"/>
              </a:rPr>
              <a:t>educatori</a:t>
            </a:r>
            <a:r>
              <a:rPr lang="nl-NL" sz="1400" dirty="0">
                <a:ea typeface="+mn-lt"/>
                <a:cs typeface="+mn-lt"/>
              </a:rPr>
              <a:t>, </a:t>
            </a:r>
            <a:r>
              <a:rPr lang="nl-NL" sz="1400" dirty="0" err="1">
                <a:ea typeface="+mn-lt"/>
                <a:cs typeface="+mn-lt"/>
              </a:rPr>
              <a:t>altre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figure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coinvolte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nell'assistenza</a:t>
            </a:r>
            <a:r>
              <a:rPr lang="nl-NL" sz="1400" dirty="0">
                <a:ea typeface="+mn-lt"/>
                <a:cs typeface="+mn-lt"/>
              </a:rPr>
              <a:t> e nel </a:t>
            </a:r>
            <a:r>
              <a:rPr lang="nl-NL" sz="1400" dirty="0" err="1">
                <a:ea typeface="+mn-lt"/>
                <a:cs typeface="+mn-lt"/>
              </a:rPr>
              <a:t>sostegno</a:t>
            </a:r>
            <a:endParaRPr lang="nl-NL" sz="1400">
              <a:ea typeface="+mn-lt"/>
              <a:cs typeface="+mn-lt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/>
              <a:t> 					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715" y="367490"/>
            <a:ext cx="9914570" cy="518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nl-NL" sz="4000" dirty="0" err="1">
                <a:latin typeface="Calibri"/>
                <a:ea typeface="Calibri"/>
                <a:cs typeface="Calibri"/>
                <a:sym typeface="Calibri"/>
              </a:rPr>
              <a:t>Effetti</a:t>
            </a:r>
            <a:r>
              <a:rPr lang="nl-NL" sz="4000" dirty="0">
                <a:latin typeface="Calibri"/>
                <a:ea typeface="Calibri"/>
                <a:cs typeface="Calibri"/>
                <a:sym typeface="Calibri"/>
              </a:rPr>
              <a:t> del "</a:t>
            </a:r>
            <a:r>
              <a:rPr lang="nl-NL" sz="4000" dirty="0" err="1">
                <a:latin typeface="Calibri"/>
                <a:ea typeface="Calibri"/>
                <a:cs typeface="Calibri"/>
                <a:sym typeface="Calibri"/>
              </a:rPr>
              <a:t>Whole</a:t>
            </a:r>
            <a:r>
              <a:rPr lang="nl-NL" sz="4000" dirty="0">
                <a:latin typeface="Calibri"/>
                <a:ea typeface="Calibri"/>
                <a:cs typeface="Calibri"/>
                <a:sym typeface="Calibri"/>
              </a:rPr>
              <a:t>-school approach" sul </a:t>
            </a:r>
            <a:r>
              <a:rPr lang="nl-NL" sz="4000" dirty="0" err="1">
                <a:latin typeface="Calibri"/>
                <a:ea typeface="Calibri"/>
                <a:cs typeface="Calibri"/>
                <a:sym typeface="Calibri"/>
              </a:rPr>
              <a:t>benessere</a:t>
            </a:r>
            <a:endParaRPr sz="4000" dirty="0" err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Migliori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apprendimenti</a:t>
            </a:r>
            <a:endParaRPr lang="nl-NL" dirty="0" err="1">
              <a:solidFill>
                <a:schemeClr val="dk1"/>
              </a:solidFill>
              <a:cs typeface="Calibri"/>
            </a:endParaRP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Migliori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competenze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sociali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emotive</a:t>
            </a:r>
            <a:endParaRPr lang="nl-NL" dirty="0" err="1"/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Diminuzione</a:t>
            </a:r>
            <a:r>
              <a:rPr lang="nl-NL" dirty="0">
                <a:ea typeface="+mn-lt"/>
                <a:cs typeface="+mn-lt"/>
              </a:rPr>
              <a:t> dei </a:t>
            </a:r>
            <a:r>
              <a:rPr lang="nl-NL" dirty="0" err="1">
                <a:ea typeface="+mn-lt"/>
                <a:cs typeface="+mn-lt"/>
              </a:rPr>
              <a:t>comportamenti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problematici</a:t>
            </a:r>
            <a:r>
              <a:rPr lang="nl-NL" dirty="0">
                <a:ea typeface="+mn-lt"/>
                <a:cs typeface="+mn-lt"/>
              </a:rPr>
              <a:t> e di </a:t>
            </a:r>
            <a:r>
              <a:rPr lang="nl-NL" dirty="0" err="1">
                <a:ea typeface="+mn-lt"/>
                <a:cs typeface="+mn-lt"/>
              </a:rPr>
              <a:t>ansia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depressione</a:t>
            </a:r>
            <a:endParaRPr lang="nl-NL" dirty="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Miglioramento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memoria</a:t>
            </a:r>
            <a:r>
              <a:rPr lang="nl-NL" dirty="0">
                <a:ea typeface="+mn-lt"/>
                <a:cs typeface="+mn-lt"/>
              </a:rPr>
              <a:t> di </a:t>
            </a:r>
            <a:r>
              <a:rPr lang="nl-NL" dirty="0" err="1">
                <a:ea typeface="+mn-lt"/>
                <a:cs typeface="+mn-lt"/>
              </a:rPr>
              <a:t>lavoro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concentrazione</a:t>
            </a:r>
            <a:endParaRPr lang="nl-NL" dirty="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Atteggiamento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più</a:t>
            </a:r>
            <a:r>
              <a:rPr lang="nl-NL" dirty="0">
                <a:ea typeface="+mn-lt"/>
                <a:cs typeface="+mn-lt"/>
              </a:rPr>
              <a:t> positivo </a:t>
            </a:r>
            <a:r>
              <a:rPr lang="nl-NL" dirty="0" err="1">
                <a:ea typeface="+mn-lt"/>
                <a:cs typeface="+mn-lt"/>
              </a:rPr>
              <a:t>nei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confronti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della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scuola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degli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insegnanti</a:t>
            </a:r>
            <a:endParaRPr lang="nl-NL" dirty="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>
                <a:ea typeface="+mn-lt"/>
                <a:cs typeface="+mn-lt"/>
              </a:rPr>
              <a:t>Maggiore </a:t>
            </a:r>
            <a:r>
              <a:rPr lang="nl-NL" dirty="0" err="1">
                <a:ea typeface="+mn-lt"/>
                <a:cs typeface="+mn-lt"/>
              </a:rPr>
              <a:t>motivazione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all'apprendimento</a:t>
            </a:r>
            <a:endParaRPr lang="nl-NL" dirty="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Minori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ritardi</a:t>
            </a:r>
            <a:r>
              <a:rPr lang="nl-NL" dirty="0">
                <a:ea typeface="+mn-lt"/>
                <a:cs typeface="+mn-lt"/>
              </a:rPr>
              <a:t> nel </a:t>
            </a:r>
            <a:r>
              <a:rPr lang="nl-NL" dirty="0" err="1">
                <a:ea typeface="+mn-lt"/>
                <a:cs typeface="+mn-lt"/>
              </a:rPr>
              <a:t>completamento</a:t>
            </a:r>
            <a:r>
              <a:rPr lang="nl-NL" dirty="0">
                <a:ea typeface="+mn-lt"/>
                <a:cs typeface="+mn-lt"/>
              </a:rPr>
              <a:t> dei </a:t>
            </a:r>
            <a:r>
              <a:rPr lang="nl-NL" dirty="0" err="1">
                <a:ea typeface="+mn-lt"/>
                <a:cs typeface="+mn-lt"/>
              </a:rPr>
              <a:t>cicli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scolastici</a:t>
            </a: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Minore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dispersione</a:t>
            </a:r>
            <a:r>
              <a:rPr lang="nl-NL" dirty="0">
                <a:ea typeface="+mn-lt"/>
                <a:cs typeface="+mn-lt"/>
              </a:rPr>
              <a:t> e </a:t>
            </a:r>
            <a:r>
              <a:rPr lang="nl-NL" dirty="0" err="1">
                <a:ea typeface="+mn-lt"/>
                <a:cs typeface="+mn-lt"/>
              </a:rPr>
              <a:t>abbandono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scolastico</a:t>
            </a:r>
            <a:endParaRPr lang="nl-NL" dirty="0">
              <a:ea typeface="+mn-lt"/>
              <a:cs typeface="+mn-lt"/>
            </a:endParaRPr>
          </a:p>
          <a:p>
            <a:pPr>
              <a:buClr>
                <a:srgbClr val="000000"/>
              </a:buClr>
              <a:buSzPts val="2800"/>
              <a:buFont typeface="Arial"/>
              <a:buChar char="•"/>
            </a:pPr>
            <a:r>
              <a:rPr lang="nl-NL" dirty="0" err="1">
                <a:ea typeface="+mn-lt"/>
                <a:cs typeface="+mn-lt"/>
              </a:rPr>
              <a:t>Riduce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disuguaglianze</a:t>
            </a:r>
            <a:r>
              <a:rPr lang="nl-NL" dirty="0">
                <a:ea typeface="+mn-lt"/>
                <a:cs typeface="+mn-lt"/>
              </a:rPr>
              <a:t>, </a:t>
            </a:r>
            <a:r>
              <a:rPr lang="nl-NL" dirty="0" err="1">
                <a:ea typeface="+mn-lt"/>
                <a:cs typeface="+mn-lt"/>
              </a:rPr>
              <a:t>dovute</a:t>
            </a:r>
            <a:r>
              <a:rPr lang="nl-NL" dirty="0">
                <a:ea typeface="+mn-lt"/>
                <a:cs typeface="+mn-lt"/>
              </a:rPr>
              <a:t> alle </a:t>
            </a:r>
            <a:r>
              <a:rPr lang="nl-NL" dirty="0" err="1">
                <a:ea typeface="+mn-lt"/>
                <a:cs typeface="+mn-lt"/>
              </a:rPr>
              <a:t>storie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personali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così</a:t>
            </a:r>
            <a:r>
              <a:rPr lang="nl-NL" dirty="0">
                <a:ea typeface="+mn-lt"/>
                <a:cs typeface="+mn-lt"/>
              </a:rPr>
              <a:t> da </a:t>
            </a:r>
            <a:r>
              <a:rPr lang="nl-NL" dirty="0" err="1">
                <a:ea typeface="+mn-lt"/>
                <a:cs typeface="+mn-lt"/>
              </a:rPr>
              <a:t>offrire</a:t>
            </a:r>
            <a:r>
              <a:rPr lang="nl-NL" dirty="0">
                <a:ea typeface="+mn-lt"/>
                <a:cs typeface="+mn-lt"/>
              </a:rPr>
              <a:t> a tutti </a:t>
            </a:r>
            <a:r>
              <a:rPr lang="nl-NL" dirty="0" err="1">
                <a:ea typeface="+mn-lt"/>
                <a:cs typeface="+mn-lt"/>
              </a:rPr>
              <a:t>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stesse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opportunità</a:t>
            </a:r>
            <a:endParaRPr lang="nl-NL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529" y="510363"/>
            <a:ext cx="9454941" cy="561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2925</Words>
  <Application>Microsoft Office PowerPoint</Application>
  <PresentationFormat>Widescreen</PresentationFormat>
  <Paragraphs>180</Paragraphs>
  <Slides>31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Diseño personalizado</vt:lpstr>
      <vt:lpstr>Presentazione standard di PowerPoint</vt:lpstr>
      <vt:lpstr>Contenuti</vt:lpstr>
      <vt:lpstr>Presentazione standard di PowerPoint</vt:lpstr>
      <vt:lpstr>Creare una "ecomappa" della scuola e della sua comunità</vt:lpstr>
      <vt:lpstr>Definizione di benessere</vt:lpstr>
      <vt:lpstr>Cosa funziona meglio a scuola</vt:lpstr>
      <vt:lpstr>Presentazione standard di PowerPoint</vt:lpstr>
      <vt:lpstr>Effetti del "Whole-school approach" sul benessere</vt:lpstr>
      <vt:lpstr>Presentazione standard di PowerPoint</vt:lpstr>
      <vt:lpstr>Presentazione standard di PowerPoint</vt:lpstr>
      <vt:lpstr>Il punto di vista di chi lavora a scuola</vt:lpstr>
      <vt:lpstr>Una scuola può pensare a ciò che funziona…</vt:lpstr>
      <vt:lpstr>Valorizzare il ruolo dell'insegnante per renderlo più efficace</vt:lpstr>
      <vt:lpstr>Il benessere di chi lavora a scuola</vt:lpstr>
      <vt:lpstr>Disuguaglianze e disparità di opportunità</vt:lpstr>
      <vt:lpstr>Presentazione standard di PowerPoint</vt:lpstr>
      <vt:lpstr>Presentazione standard di PowerPoint</vt:lpstr>
      <vt:lpstr>Equità</vt:lpstr>
      <vt:lpstr>Presentazione standard di PowerPoint</vt:lpstr>
      <vt:lpstr>Presentazione standard di PowerPoint</vt:lpstr>
      <vt:lpstr>Presentazione standard di PowerPoint</vt:lpstr>
      <vt:lpstr>Intersezionalità </vt:lpstr>
      <vt:lpstr>Presentazione standard di PowerPoint</vt:lpstr>
      <vt:lpstr>Presentazione standard di PowerPoint</vt:lpstr>
      <vt:lpstr>Perchè parlare di tutto questo?</vt:lpstr>
      <vt:lpstr>Presentazione standard di PowerPoint</vt:lpstr>
      <vt:lpstr>Presentazione standard di PowerPoint</vt:lpstr>
      <vt:lpstr>Il caso di Abdullah</vt:lpstr>
      <vt:lpstr>Presentazione standard di PowerPoint</vt:lpstr>
      <vt:lpstr>Riferimenti bibliografici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Federica De Cordova</dc:creator>
  <cp:lastModifiedBy>Beatriz San Roman Sobrino</cp:lastModifiedBy>
  <cp:revision>479</cp:revision>
  <dcterms:created xsi:type="dcterms:W3CDTF">2022-11-19T16:49:02Z</dcterms:created>
  <dcterms:modified xsi:type="dcterms:W3CDTF">2023-01-30T19:22:54Z</dcterms:modified>
</cp:coreProperties>
</file>