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93" r:id="rId2"/>
    <p:sldId id="257" r:id="rId3"/>
    <p:sldId id="259" r:id="rId4"/>
    <p:sldId id="262" r:id="rId5"/>
    <p:sldId id="264" r:id="rId6"/>
    <p:sldId id="266" r:id="rId7"/>
    <p:sldId id="267" r:id="rId8"/>
    <p:sldId id="269" r:id="rId9"/>
    <p:sldId id="271" r:id="rId10"/>
    <p:sldId id="272" r:id="rId11"/>
    <p:sldId id="274" r:id="rId12"/>
    <p:sldId id="275" r:id="rId13"/>
    <p:sldId id="277" r:id="rId14"/>
    <p:sldId id="279" r:id="rId15"/>
    <p:sldId id="280" r:id="rId16"/>
    <p:sldId id="282" r:id="rId17"/>
    <p:sldId id="284" r:id="rId18"/>
    <p:sldId id="286" r:id="rId19"/>
    <p:sldId id="287" r:id="rId20"/>
    <p:sldId id="288" r:id="rId21"/>
    <p:sldId id="289" r:id="rId22"/>
    <p:sldId id="290" r:id="rId23"/>
    <p:sldId id="292" r:id="rId24"/>
    <p:sldId id="296" r:id="rId25"/>
    <p:sldId id="298" r:id="rId26"/>
    <p:sldId id="30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Gill Sans"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ZvNmEtZ8E6zeNLLb1CYy99F3t9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06A2A-0D4F-6BA7-85A8-93D42B96090C}" v="293" dt="2023-01-27T10:31:53.393"/>
    <p1510:client id="{35EB678E-6611-D045-AFC1-CA14EE1F14DE}" v="5" dt="2022-12-29T11:34:19.531"/>
    <p1510:client id="{92349402-A79B-3DC0-BBB4-DD634ACB1C29}" v="1193" dt="2023-01-27T07:21:12.357"/>
    <p1510:client id="{9689B9DE-CC4A-98D5-0175-D7ABF3633217}" v="25" dt="2023-01-30T19:31:41.244"/>
    <p1510:client id="{C32E362E-C013-8B9A-F81C-1C2672B1FB9C}" v="35" dt="2023-01-27T17:34:10.451"/>
    <p1510:client id="{C6019AA8-ACFF-7520-AAA2-F69E4F523939}" v="75" dt="2023-01-27T13:33:05.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45"/>
    <p:restoredTop sz="96327"/>
  </p:normalViewPr>
  <p:slideViewPr>
    <p:cSldViewPr snapToGrid="0">
      <p:cViewPr varScale="1">
        <p:scale>
          <a:sx n="123" d="100"/>
          <a:sy n="123"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4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z San Roman Sobrino" userId="2bd0c135-4a33-4ef6-87b7-17e555aa77b7" providerId="ADAL" clId="{9F82875E-B3EE-704F-9212-A8507CA186A8}"/>
    <pc:docChg chg="undo redo custSel addSld delSld modSld modMainMaster">
      <pc:chgData name="Beatriz San Roman Sobrino" userId="2bd0c135-4a33-4ef6-87b7-17e555aa77b7" providerId="ADAL" clId="{9F82875E-B3EE-704F-9212-A8507CA186A8}" dt="2022-11-27T20:15:03.030" v="403" actId="2696"/>
      <pc:docMkLst>
        <pc:docMk/>
      </pc:docMkLst>
      <pc:sldChg chg="delSp del mod">
        <pc:chgData name="Beatriz San Roman Sobrino" userId="2bd0c135-4a33-4ef6-87b7-17e555aa77b7" providerId="ADAL" clId="{9F82875E-B3EE-704F-9212-A8507CA186A8}" dt="2022-11-27T20:15:03.030" v="403" actId="2696"/>
        <pc:sldMkLst>
          <pc:docMk/>
          <pc:sldMk cId="1909537527" sldId="256"/>
        </pc:sldMkLst>
        <pc:spChg chg="mod ord">
          <ac:chgData name="Beatriz San Roman Sobrino" userId="2bd0c135-4a33-4ef6-87b7-17e555aa77b7" providerId="ADAL" clId="{9F82875E-B3EE-704F-9212-A8507CA186A8}" dt="2022-11-27T01:48:48.057" v="391" actId="27636"/>
          <ac:spMkLst>
            <pc:docMk/>
            <pc:sldMk cId="1909537527" sldId="256"/>
            <ac:spMk id="5" creationId="{E878F5B4-C966-33CC-5C2A-AE402AE10B23}"/>
          </ac:spMkLst>
        </pc:spChg>
        <pc:picChg chg="del">
          <ac:chgData name="Beatriz San Roman Sobrino" userId="2bd0c135-4a33-4ef6-87b7-17e555aa77b7" providerId="ADAL" clId="{9F82875E-B3EE-704F-9212-A8507CA186A8}" dt="2022-11-27T01:28:30.775" v="253" actId="478"/>
          <ac:picMkLst>
            <pc:docMk/>
            <pc:sldMk cId="1909537527" sldId="256"/>
            <ac:picMk id="101" creationId="{00000000-0000-0000-0000-000000000000}"/>
          </ac:picMkLst>
        </pc:picChg>
        <pc:picChg chg="del">
          <ac:chgData name="Beatriz San Roman Sobrino" userId="2bd0c135-4a33-4ef6-87b7-17e555aa77b7" providerId="ADAL" clId="{9F82875E-B3EE-704F-9212-A8507CA186A8}" dt="2022-11-27T01:28:32.352" v="254" actId="478"/>
          <ac:picMkLst>
            <pc:docMk/>
            <pc:sldMk cId="1909537527" sldId="256"/>
            <ac:picMk id="102" creationId="{00000000-0000-0000-0000-000000000000}"/>
          </ac:picMkLst>
        </pc:picChg>
      </pc:sldChg>
      <pc:sldChg chg="delSp modSp mod">
        <pc:chgData name="Beatriz San Roman Sobrino" userId="2bd0c135-4a33-4ef6-87b7-17e555aa77b7" providerId="ADAL" clId="{9F82875E-B3EE-704F-9212-A8507CA186A8}" dt="2022-11-27T00:56:31.754" v="68" actId="478"/>
        <pc:sldMkLst>
          <pc:docMk/>
          <pc:sldMk cId="0" sldId="257"/>
        </pc:sldMkLst>
        <pc:spChg chg="mod">
          <ac:chgData name="Beatriz San Roman Sobrino" userId="2bd0c135-4a33-4ef6-87b7-17e555aa77b7" providerId="ADAL" clId="{9F82875E-B3EE-704F-9212-A8507CA186A8}" dt="2022-11-27T00:55:40.146" v="55" actId="2711"/>
          <ac:spMkLst>
            <pc:docMk/>
            <pc:sldMk cId="0" sldId="257"/>
            <ac:spMk id="109" creationId="{00000000-0000-0000-0000-000000000000}"/>
          </ac:spMkLst>
        </pc:spChg>
        <pc:spChg chg="mod">
          <ac:chgData name="Beatriz San Roman Sobrino" userId="2bd0c135-4a33-4ef6-87b7-17e555aa77b7" providerId="ADAL" clId="{9F82875E-B3EE-704F-9212-A8507CA186A8}" dt="2022-11-27T00:56:26.798" v="66" actId="12"/>
          <ac:spMkLst>
            <pc:docMk/>
            <pc:sldMk cId="0" sldId="257"/>
            <ac:spMk id="110" creationId="{00000000-0000-0000-0000-000000000000}"/>
          </ac:spMkLst>
        </pc:spChg>
        <pc:picChg chg="del">
          <ac:chgData name="Beatriz San Roman Sobrino" userId="2bd0c135-4a33-4ef6-87b7-17e555aa77b7" providerId="ADAL" clId="{9F82875E-B3EE-704F-9212-A8507CA186A8}" dt="2022-11-27T00:56:29.724" v="67" actId="478"/>
          <ac:picMkLst>
            <pc:docMk/>
            <pc:sldMk cId="0" sldId="257"/>
            <ac:picMk id="114" creationId="{00000000-0000-0000-0000-000000000000}"/>
          </ac:picMkLst>
        </pc:picChg>
        <pc:picChg chg="del">
          <ac:chgData name="Beatriz San Roman Sobrino" userId="2bd0c135-4a33-4ef6-87b7-17e555aa77b7" providerId="ADAL" clId="{9F82875E-B3EE-704F-9212-A8507CA186A8}" dt="2022-11-27T00:56:31.754" v="68" actId="478"/>
          <ac:picMkLst>
            <pc:docMk/>
            <pc:sldMk cId="0" sldId="257"/>
            <ac:picMk id="115" creationId="{00000000-0000-0000-0000-000000000000}"/>
          </ac:picMkLst>
        </pc:picChg>
      </pc:sldChg>
      <pc:sldChg chg="modSp del mod">
        <pc:chgData name="Beatriz San Roman Sobrino" userId="2bd0c135-4a33-4ef6-87b7-17e555aa77b7" providerId="ADAL" clId="{9F82875E-B3EE-704F-9212-A8507CA186A8}" dt="2022-11-27T00:58:19.355" v="70" actId="2696"/>
        <pc:sldMkLst>
          <pc:docMk/>
          <pc:sldMk cId="0" sldId="258"/>
        </pc:sldMkLst>
        <pc:spChg chg="mod">
          <ac:chgData name="Beatriz San Roman Sobrino" userId="2bd0c135-4a33-4ef6-87b7-17e555aa77b7" providerId="ADAL" clId="{9F82875E-B3EE-704F-9212-A8507CA186A8}" dt="2022-11-27T00:58:15.551" v="69" actId="20577"/>
          <ac:spMkLst>
            <pc:docMk/>
            <pc:sldMk cId="0" sldId="258"/>
            <ac:spMk id="122" creationId="{00000000-0000-0000-0000-000000000000}"/>
          </ac:spMkLst>
        </pc:spChg>
      </pc:sldChg>
      <pc:sldChg chg="delSp modSp mod">
        <pc:chgData name="Beatriz San Roman Sobrino" userId="2bd0c135-4a33-4ef6-87b7-17e555aa77b7" providerId="ADAL" clId="{9F82875E-B3EE-704F-9212-A8507CA186A8}" dt="2022-11-27T00:58:50.899" v="80" actId="20577"/>
        <pc:sldMkLst>
          <pc:docMk/>
          <pc:sldMk cId="0" sldId="259"/>
        </pc:sldMkLst>
        <pc:spChg chg="mod">
          <ac:chgData name="Beatriz San Roman Sobrino" userId="2bd0c135-4a33-4ef6-87b7-17e555aa77b7" providerId="ADAL" clId="{9F82875E-B3EE-704F-9212-A8507CA186A8}" dt="2022-11-27T00:58:41.481" v="76" actId="313"/>
          <ac:spMkLst>
            <pc:docMk/>
            <pc:sldMk cId="0" sldId="259"/>
            <ac:spMk id="129" creationId="{00000000-0000-0000-0000-000000000000}"/>
          </ac:spMkLst>
        </pc:spChg>
        <pc:spChg chg="mod">
          <ac:chgData name="Beatriz San Roman Sobrino" userId="2bd0c135-4a33-4ef6-87b7-17e555aa77b7" providerId="ADAL" clId="{9F82875E-B3EE-704F-9212-A8507CA186A8}" dt="2022-11-27T00:58:50.899" v="80" actId="20577"/>
          <ac:spMkLst>
            <pc:docMk/>
            <pc:sldMk cId="0" sldId="259"/>
            <ac:spMk id="134" creationId="{00000000-0000-0000-0000-000000000000}"/>
          </ac:spMkLst>
        </pc:spChg>
        <pc:picChg chg="del">
          <ac:chgData name="Beatriz San Roman Sobrino" userId="2bd0c135-4a33-4ef6-87b7-17e555aa77b7" providerId="ADAL" clId="{9F82875E-B3EE-704F-9212-A8507CA186A8}" dt="2022-11-27T00:58:22.707" v="71" actId="478"/>
          <ac:picMkLst>
            <pc:docMk/>
            <pc:sldMk cId="0" sldId="259"/>
            <ac:picMk id="135" creationId="{00000000-0000-0000-0000-000000000000}"/>
          </ac:picMkLst>
        </pc:picChg>
        <pc:picChg chg="del">
          <ac:chgData name="Beatriz San Roman Sobrino" userId="2bd0c135-4a33-4ef6-87b7-17e555aa77b7" providerId="ADAL" clId="{9F82875E-B3EE-704F-9212-A8507CA186A8}" dt="2022-11-27T00:58:25.743" v="72" actId="478"/>
          <ac:picMkLst>
            <pc:docMk/>
            <pc:sldMk cId="0" sldId="259"/>
            <ac:picMk id="136" creationId="{00000000-0000-0000-0000-000000000000}"/>
          </ac:picMkLst>
        </pc:picChg>
      </pc:sldChg>
      <pc:sldChg chg="modSp del mod">
        <pc:chgData name="Beatriz San Roman Sobrino" userId="2bd0c135-4a33-4ef6-87b7-17e555aa77b7" providerId="ADAL" clId="{9F82875E-B3EE-704F-9212-A8507CA186A8}" dt="2022-11-27T00:59:39.068" v="85" actId="2696"/>
        <pc:sldMkLst>
          <pc:docMk/>
          <pc:sldMk cId="0" sldId="260"/>
        </pc:sldMkLst>
        <pc:spChg chg="mod">
          <ac:chgData name="Beatriz San Roman Sobrino" userId="2bd0c135-4a33-4ef6-87b7-17e555aa77b7" providerId="ADAL" clId="{9F82875E-B3EE-704F-9212-A8507CA186A8}" dt="2022-11-27T00:59:16.762" v="84" actId="113"/>
          <ac:spMkLst>
            <pc:docMk/>
            <pc:sldMk cId="0" sldId="260"/>
            <ac:spMk id="144" creationId="{00000000-0000-0000-0000-000000000000}"/>
          </ac:spMkLst>
        </pc:spChg>
      </pc:sldChg>
      <pc:sldChg chg="addSp delSp modSp del mod">
        <pc:chgData name="Beatriz San Roman Sobrino" userId="2bd0c135-4a33-4ef6-87b7-17e555aa77b7" providerId="ADAL" clId="{9F82875E-B3EE-704F-9212-A8507CA186A8}" dt="2022-11-27T01:00:34.258" v="92" actId="2696"/>
        <pc:sldMkLst>
          <pc:docMk/>
          <pc:sldMk cId="0" sldId="261"/>
        </pc:sldMkLst>
        <pc:spChg chg="add del mod">
          <ac:chgData name="Beatriz San Roman Sobrino" userId="2bd0c135-4a33-4ef6-87b7-17e555aa77b7" providerId="ADAL" clId="{9F82875E-B3EE-704F-9212-A8507CA186A8}" dt="2022-11-27T01:00:24.187" v="91" actId="478"/>
          <ac:spMkLst>
            <pc:docMk/>
            <pc:sldMk cId="0" sldId="261"/>
            <ac:spMk id="3" creationId="{EEFA8568-2B5C-0445-5DA7-B17D96B1DD8C}"/>
          </ac:spMkLst>
        </pc:spChg>
        <pc:spChg chg="mod">
          <ac:chgData name="Beatriz San Roman Sobrino" userId="2bd0c135-4a33-4ef6-87b7-17e555aa77b7" providerId="ADAL" clId="{9F82875E-B3EE-704F-9212-A8507CA186A8}" dt="2022-11-27T01:00:18.527" v="89" actId="2711"/>
          <ac:spMkLst>
            <pc:docMk/>
            <pc:sldMk cId="0" sldId="261"/>
            <ac:spMk id="150" creationId="{00000000-0000-0000-0000-000000000000}"/>
          </ac:spMkLst>
        </pc:spChg>
        <pc:spChg chg="del">
          <ac:chgData name="Beatriz San Roman Sobrino" userId="2bd0c135-4a33-4ef6-87b7-17e555aa77b7" providerId="ADAL" clId="{9F82875E-B3EE-704F-9212-A8507CA186A8}" dt="2022-11-27T01:00:21.703" v="90" actId="478"/>
          <ac:spMkLst>
            <pc:docMk/>
            <pc:sldMk cId="0" sldId="261"/>
            <ac:spMk id="151" creationId="{00000000-0000-0000-0000-000000000000}"/>
          </ac:spMkLst>
        </pc:spChg>
        <pc:picChg chg="del">
          <ac:chgData name="Beatriz San Roman Sobrino" userId="2bd0c135-4a33-4ef6-87b7-17e555aa77b7" providerId="ADAL" clId="{9F82875E-B3EE-704F-9212-A8507CA186A8}" dt="2022-11-27T00:59:59.479" v="88" actId="478"/>
          <ac:picMkLst>
            <pc:docMk/>
            <pc:sldMk cId="0" sldId="261"/>
            <ac:picMk id="152" creationId="{00000000-0000-0000-0000-000000000000}"/>
          </ac:picMkLst>
        </pc:picChg>
        <pc:picChg chg="del">
          <ac:chgData name="Beatriz San Roman Sobrino" userId="2bd0c135-4a33-4ef6-87b7-17e555aa77b7" providerId="ADAL" clId="{9F82875E-B3EE-704F-9212-A8507CA186A8}" dt="2022-11-27T00:59:57.341" v="87" actId="478"/>
          <ac:picMkLst>
            <pc:docMk/>
            <pc:sldMk cId="0" sldId="261"/>
            <ac:picMk id="153" creationId="{00000000-0000-0000-0000-000000000000}"/>
          </ac:picMkLst>
        </pc:picChg>
        <pc:picChg chg="mod">
          <ac:chgData name="Beatriz San Roman Sobrino" userId="2bd0c135-4a33-4ef6-87b7-17e555aa77b7" providerId="ADAL" clId="{9F82875E-B3EE-704F-9212-A8507CA186A8}" dt="2022-11-27T00:59:43.792" v="86" actId="1076"/>
          <ac:picMkLst>
            <pc:docMk/>
            <pc:sldMk cId="0" sldId="261"/>
            <ac:picMk id="154" creationId="{00000000-0000-0000-0000-000000000000}"/>
          </ac:picMkLst>
        </pc:picChg>
      </pc:sldChg>
      <pc:sldChg chg="addSp delSp modSp mod">
        <pc:chgData name="Beatriz San Roman Sobrino" userId="2bd0c135-4a33-4ef6-87b7-17e555aa77b7" providerId="ADAL" clId="{9F82875E-B3EE-704F-9212-A8507CA186A8}" dt="2022-11-27T01:03:08.807" v="125" actId="20577"/>
        <pc:sldMkLst>
          <pc:docMk/>
          <pc:sldMk cId="0" sldId="262"/>
        </pc:sldMkLst>
        <pc:spChg chg="mod">
          <ac:chgData name="Beatriz San Roman Sobrino" userId="2bd0c135-4a33-4ef6-87b7-17e555aa77b7" providerId="ADAL" clId="{9F82875E-B3EE-704F-9212-A8507CA186A8}" dt="2022-11-27T01:00:45.042" v="95" actId="27636"/>
          <ac:spMkLst>
            <pc:docMk/>
            <pc:sldMk cId="0" sldId="262"/>
            <ac:spMk id="160" creationId="{00000000-0000-0000-0000-000000000000}"/>
          </ac:spMkLst>
        </pc:spChg>
        <pc:spChg chg="mod">
          <ac:chgData name="Beatriz San Roman Sobrino" userId="2bd0c135-4a33-4ef6-87b7-17e555aa77b7" providerId="ADAL" clId="{9F82875E-B3EE-704F-9212-A8507CA186A8}" dt="2022-11-27T01:02:01.923" v="117" actId="27636"/>
          <ac:spMkLst>
            <pc:docMk/>
            <pc:sldMk cId="0" sldId="262"/>
            <ac:spMk id="161" creationId="{00000000-0000-0000-0000-000000000000}"/>
          </ac:spMkLst>
        </pc:spChg>
        <pc:spChg chg="mod">
          <ac:chgData name="Beatriz San Roman Sobrino" userId="2bd0c135-4a33-4ef6-87b7-17e555aa77b7" providerId="ADAL" clId="{9F82875E-B3EE-704F-9212-A8507CA186A8}" dt="2022-11-27T01:03:08.807" v="125" actId="20577"/>
          <ac:spMkLst>
            <pc:docMk/>
            <pc:sldMk cId="0" sldId="262"/>
            <ac:spMk id="162" creationId="{00000000-0000-0000-0000-000000000000}"/>
          </ac:spMkLst>
        </pc:spChg>
        <pc:spChg chg="mod">
          <ac:chgData name="Beatriz San Roman Sobrino" userId="2bd0c135-4a33-4ef6-87b7-17e555aa77b7" providerId="ADAL" clId="{9F82875E-B3EE-704F-9212-A8507CA186A8}" dt="2022-11-27T01:02:35.816" v="121" actId="14100"/>
          <ac:spMkLst>
            <pc:docMk/>
            <pc:sldMk cId="0" sldId="262"/>
            <ac:spMk id="163" creationId="{00000000-0000-0000-0000-000000000000}"/>
          </ac:spMkLst>
        </pc:spChg>
        <pc:picChg chg="del">
          <ac:chgData name="Beatriz San Roman Sobrino" userId="2bd0c135-4a33-4ef6-87b7-17e555aa77b7" providerId="ADAL" clId="{9F82875E-B3EE-704F-9212-A8507CA186A8}" dt="2022-11-27T01:02:43.528" v="123" actId="478"/>
          <ac:picMkLst>
            <pc:docMk/>
            <pc:sldMk cId="0" sldId="262"/>
            <ac:picMk id="164" creationId="{00000000-0000-0000-0000-000000000000}"/>
          </ac:picMkLst>
        </pc:picChg>
        <pc:picChg chg="del">
          <ac:chgData name="Beatriz San Roman Sobrino" userId="2bd0c135-4a33-4ef6-87b7-17e555aa77b7" providerId="ADAL" clId="{9F82875E-B3EE-704F-9212-A8507CA186A8}" dt="2022-11-27T01:02:41.103" v="122" actId="478"/>
          <ac:picMkLst>
            <pc:docMk/>
            <pc:sldMk cId="0" sldId="262"/>
            <ac:picMk id="165" creationId="{00000000-0000-0000-0000-000000000000}"/>
          </ac:picMkLst>
        </pc:picChg>
        <pc:cxnChg chg="add">
          <ac:chgData name="Beatriz San Roman Sobrino" userId="2bd0c135-4a33-4ef6-87b7-17e555aa77b7" providerId="ADAL" clId="{9F82875E-B3EE-704F-9212-A8507CA186A8}" dt="2022-11-27T01:02:57.328" v="124" actId="11529"/>
          <ac:cxnSpMkLst>
            <pc:docMk/>
            <pc:sldMk cId="0" sldId="262"/>
            <ac:cxnSpMk id="3" creationId="{A337115F-B4EB-B27D-353C-57172C2D8F3B}"/>
          </ac:cxnSpMkLst>
        </pc:cxnChg>
      </pc:sldChg>
      <pc:sldChg chg="modSp del mod">
        <pc:chgData name="Beatriz San Roman Sobrino" userId="2bd0c135-4a33-4ef6-87b7-17e555aa77b7" providerId="ADAL" clId="{9F82875E-B3EE-704F-9212-A8507CA186A8}" dt="2022-11-27T01:05:56.952" v="131" actId="2696"/>
        <pc:sldMkLst>
          <pc:docMk/>
          <pc:sldMk cId="0" sldId="263"/>
        </pc:sldMkLst>
        <pc:spChg chg="mod">
          <ac:chgData name="Beatriz San Roman Sobrino" userId="2bd0c135-4a33-4ef6-87b7-17e555aa77b7" providerId="ADAL" clId="{9F82875E-B3EE-704F-9212-A8507CA186A8}" dt="2022-11-27T01:03:38.990" v="130" actId="20577"/>
          <ac:spMkLst>
            <pc:docMk/>
            <pc:sldMk cId="0" sldId="263"/>
            <ac:spMk id="172" creationId="{00000000-0000-0000-0000-000000000000}"/>
          </ac:spMkLst>
        </pc:spChg>
      </pc:sldChg>
      <pc:sldChg chg="delSp modSp mod">
        <pc:chgData name="Beatriz San Roman Sobrino" userId="2bd0c135-4a33-4ef6-87b7-17e555aa77b7" providerId="ADAL" clId="{9F82875E-B3EE-704F-9212-A8507CA186A8}" dt="2022-11-27T01:06:13.677" v="134" actId="2711"/>
        <pc:sldMkLst>
          <pc:docMk/>
          <pc:sldMk cId="0" sldId="264"/>
        </pc:sldMkLst>
        <pc:spChg chg="mod">
          <ac:chgData name="Beatriz San Roman Sobrino" userId="2bd0c135-4a33-4ef6-87b7-17e555aa77b7" providerId="ADAL" clId="{9F82875E-B3EE-704F-9212-A8507CA186A8}" dt="2022-11-27T01:06:13.677" v="134" actId="2711"/>
          <ac:spMkLst>
            <pc:docMk/>
            <pc:sldMk cId="0" sldId="264"/>
            <ac:spMk id="178" creationId="{00000000-0000-0000-0000-000000000000}"/>
          </ac:spMkLst>
        </pc:spChg>
        <pc:picChg chg="del">
          <ac:chgData name="Beatriz San Roman Sobrino" userId="2bd0c135-4a33-4ef6-87b7-17e555aa77b7" providerId="ADAL" clId="{9F82875E-B3EE-704F-9212-A8507CA186A8}" dt="2022-11-27T01:06:01.193" v="132" actId="478"/>
          <ac:picMkLst>
            <pc:docMk/>
            <pc:sldMk cId="0" sldId="264"/>
            <ac:picMk id="181" creationId="{00000000-0000-0000-0000-000000000000}"/>
          </ac:picMkLst>
        </pc:picChg>
        <pc:picChg chg="del">
          <ac:chgData name="Beatriz San Roman Sobrino" userId="2bd0c135-4a33-4ef6-87b7-17e555aa77b7" providerId="ADAL" clId="{9F82875E-B3EE-704F-9212-A8507CA186A8}" dt="2022-11-27T01:06:03.294" v="133" actId="478"/>
          <ac:picMkLst>
            <pc:docMk/>
            <pc:sldMk cId="0" sldId="264"/>
            <ac:picMk id="182" creationId="{00000000-0000-0000-0000-000000000000}"/>
          </ac:picMkLst>
        </pc:picChg>
      </pc:sldChg>
      <pc:sldChg chg="modSp del mod">
        <pc:chgData name="Beatriz San Roman Sobrino" userId="2bd0c135-4a33-4ef6-87b7-17e555aa77b7" providerId="ADAL" clId="{9F82875E-B3EE-704F-9212-A8507CA186A8}" dt="2022-11-27T01:10:27.003" v="139" actId="2696"/>
        <pc:sldMkLst>
          <pc:docMk/>
          <pc:sldMk cId="0" sldId="265"/>
        </pc:sldMkLst>
        <pc:spChg chg="mod">
          <ac:chgData name="Beatriz San Roman Sobrino" userId="2bd0c135-4a33-4ef6-87b7-17e555aa77b7" providerId="ADAL" clId="{9F82875E-B3EE-704F-9212-A8507CA186A8}" dt="2022-11-27T01:08:24.696" v="138" actId="20577"/>
          <ac:spMkLst>
            <pc:docMk/>
            <pc:sldMk cId="0" sldId="265"/>
            <ac:spMk id="189" creationId="{00000000-0000-0000-0000-000000000000}"/>
          </ac:spMkLst>
        </pc:spChg>
      </pc:sldChg>
      <pc:sldChg chg="addSp delSp modSp mod">
        <pc:chgData name="Beatriz San Roman Sobrino" userId="2bd0c135-4a33-4ef6-87b7-17e555aa77b7" providerId="ADAL" clId="{9F82875E-B3EE-704F-9212-A8507CA186A8}" dt="2022-11-27T01:11:19.569" v="145" actId="478"/>
        <pc:sldMkLst>
          <pc:docMk/>
          <pc:sldMk cId="0" sldId="266"/>
        </pc:sldMkLst>
        <pc:spChg chg="add del mod">
          <ac:chgData name="Beatriz San Roman Sobrino" userId="2bd0c135-4a33-4ef6-87b7-17e555aa77b7" providerId="ADAL" clId="{9F82875E-B3EE-704F-9212-A8507CA186A8}" dt="2022-11-27T01:11:19.569" v="145" actId="478"/>
          <ac:spMkLst>
            <pc:docMk/>
            <pc:sldMk cId="0" sldId="266"/>
            <ac:spMk id="3" creationId="{E15423F0-1E11-CA03-41AF-AA6C99D49D17}"/>
          </ac:spMkLst>
        </pc:spChg>
        <pc:spChg chg="mod">
          <ac:chgData name="Beatriz San Roman Sobrino" userId="2bd0c135-4a33-4ef6-87b7-17e555aa77b7" providerId="ADAL" clId="{9F82875E-B3EE-704F-9212-A8507CA186A8}" dt="2022-11-27T01:11:13.447" v="143" actId="2711"/>
          <ac:spMkLst>
            <pc:docMk/>
            <pc:sldMk cId="0" sldId="266"/>
            <ac:spMk id="195" creationId="{00000000-0000-0000-0000-000000000000}"/>
          </ac:spMkLst>
        </pc:spChg>
        <pc:spChg chg="del">
          <ac:chgData name="Beatriz San Roman Sobrino" userId="2bd0c135-4a33-4ef6-87b7-17e555aa77b7" providerId="ADAL" clId="{9F82875E-B3EE-704F-9212-A8507CA186A8}" dt="2022-11-27T01:11:16.288" v="144" actId="478"/>
          <ac:spMkLst>
            <pc:docMk/>
            <pc:sldMk cId="0" sldId="266"/>
            <ac:spMk id="196" creationId="{00000000-0000-0000-0000-000000000000}"/>
          </ac:spMkLst>
        </pc:spChg>
        <pc:picChg chg="del">
          <ac:chgData name="Beatriz San Roman Sobrino" userId="2bd0c135-4a33-4ef6-87b7-17e555aa77b7" providerId="ADAL" clId="{9F82875E-B3EE-704F-9212-A8507CA186A8}" dt="2022-11-27T01:10:37.629" v="140" actId="478"/>
          <ac:picMkLst>
            <pc:docMk/>
            <pc:sldMk cId="0" sldId="266"/>
            <ac:picMk id="197" creationId="{00000000-0000-0000-0000-000000000000}"/>
          </ac:picMkLst>
        </pc:picChg>
        <pc:picChg chg="del">
          <ac:chgData name="Beatriz San Roman Sobrino" userId="2bd0c135-4a33-4ef6-87b7-17e555aa77b7" providerId="ADAL" clId="{9F82875E-B3EE-704F-9212-A8507CA186A8}" dt="2022-11-27T01:10:39.951" v="141" actId="478"/>
          <ac:picMkLst>
            <pc:docMk/>
            <pc:sldMk cId="0" sldId="266"/>
            <ac:picMk id="198" creationId="{00000000-0000-0000-0000-000000000000}"/>
          </ac:picMkLst>
        </pc:picChg>
      </pc:sldChg>
      <pc:sldChg chg="delSp modSp mod">
        <pc:chgData name="Beatriz San Roman Sobrino" userId="2bd0c135-4a33-4ef6-87b7-17e555aa77b7" providerId="ADAL" clId="{9F82875E-B3EE-704F-9212-A8507CA186A8}" dt="2022-11-27T01:14:59.908" v="166" actId="478"/>
        <pc:sldMkLst>
          <pc:docMk/>
          <pc:sldMk cId="0" sldId="267"/>
        </pc:sldMkLst>
        <pc:spChg chg="mod">
          <ac:chgData name="Beatriz San Roman Sobrino" userId="2bd0c135-4a33-4ef6-87b7-17e555aa77b7" providerId="ADAL" clId="{9F82875E-B3EE-704F-9212-A8507CA186A8}" dt="2022-11-27T01:12:33.678" v="155" actId="2711"/>
          <ac:spMkLst>
            <pc:docMk/>
            <pc:sldMk cId="0" sldId="267"/>
            <ac:spMk id="205" creationId="{00000000-0000-0000-0000-000000000000}"/>
          </ac:spMkLst>
        </pc:spChg>
        <pc:spChg chg="mod">
          <ac:chgData name="Beatriz San Roman Sobrino" userId="2bd0c135-4a33-4ef6-87b7-17e555aa77b7" providerId="ADAL" clId="{9F82875E-B3EE-704F-9212-A8507CA186A8}" dt="2022-11-27T01:14:47.831" v="164" actId="1076"/>
          <ac:spMkLst>
            <pc:docMk/>
            <pc:sldMk cId="0" sldId="267"/>
            <ac:spMk id="206" creationId="{00000000-0000-0000-0000-000000000000}"/>
          </ac:spMkLst>
        </pc:spChg>
        <pc:picChg chg="del">
          <ac:chgData name="Beatriz San Roman Sobrino" userId="2bd0c135-4a33-4ef6-87b7-17e555aa77b7" providerId="ADAL" clId="{9F82875E-B3EE-704F-9212-A8507CA186A8}" dt="2022-11-27T01:14:59.908" v="166" actId="478"/>
          <ac:picMkLst>
            <pc:docMk/>
            <pc:sldMk cId="0" sldId="267"/>
            <ac:picMk id="207" creationId="{00000000-0000-0000-0000-000000000000}"/>
          </ac:picMkLst>
        </pc:picChg>
        <pc:picChg chg="del">
          <ac:chgData name="Beatriz San Roman Sobrino" userId="2bd0c135-4a33-4ef6-87b7-17e555aa77b7" providerId="ADAL" clId="{9F82875E-B3EE-704F-9212-A8507CA186A8}" dt="2022-11-27T01:14:57.416" v="165" actId="478"/>
          <ac:picMkLst>
            <pc:docMk/>
            <pc:sldMk cId="0" sldId="267"/>
            <ac:picMk id="208" creationId="{00000000-0000-0000-0000-000000000000}"/>
          </ac:picMkLst>
        </pc:picChg>
      </pc:sldChg>
      <pc:sldChg chg="modSp del mod">
        <pc:chgData name="Beatriz San Roman Sobrino" userId="2bd0c135-4a33-4ef6-87b7-17e555aa77b7" providerId="ADAL" clId="{9F82875E-B3EE-704F-9212-A8507CA186A8}" dt="2022-11-27T01:15:55.399" v="171" actId="2696"/>
        <pc:sldMkLst>
          <pc:docMk/>
          <pc:sldMk cId="0" sldId="268"/>
        </pc:sldMkLst>
        <pc:spChg chg="mod">
          <ac:chgData name="Beatriz San Roman Sobrino" userId="2bd0c135-4a33-4ef6-87b7-17e555aa77b7" providerId="ADAL" clId="{9F82875E-B3EE-704F-9212-A8507CA186A8}" dt="2022-11-27T01:15:18.360" v="170" actId="20577"/>
          <ac:spMkLst>
            <pc:docMk/>
            <pc:sldMk cId="0" sldId="268"/>
            <ac:spMk id="215" creationId="{00000000-0000-0000-0000-000000000000}"/>
          </ac:spMkLst>
        </pc:spChg>
      </pc:sldChg>
      <pc:sldChg chg="delSp modSp mod">
        <pc:chgData name="Beatriz San Roman Sobrino" userId="2bd0c135-4a33-4ef6-87b7-17e555aa77b7" providerId="ADAL" clId="{9F82875E-B3EE-704F-9212-A8507CA186A8}" dt="2022-11-27T01:16:23.760" v="176" actId="2711"/>
        <pc:sldMkLst>
          <pc:docMk/>
          <pc:sldMk cId="0" sldId="269"/>
        </pc:sldMkLst>
        <pc:spChg chg="mod">
          <ac:chgData name="Beatriz San Roman Sobrino" userId="2bd0c135-4a33-4ef6-87b7-17e555aa77b7" providerId="ADAL" clId="{9F82875E-B3EE-704F-9212-A8507CA186A8}" dt="2022-11-27T01:16:23.760" v="176" actId="2711"/>
          <ac:spMkLst>
            <pc:docMk/>
            <pc:sldMk cId="0" sldId="269"/>
            <ac:spMk id="221" creationId="{00000000-0000-0000-0000-000000000000}"/>
          </ac:spMkLst>
        </pc:spChg>
        <pc:picChg chg="del">
          <ac:chgData name="Beatriz San Roman Sobrino" userId="2bd0c135-4a33-4ef6-87b7-17e555aa77b7" providerId="ADAL" clId="{9F82875E-B3EE-704F-9212-A8507CA186A8}" dt="2022-11-27T01:16:00.211" v="173" actId="478"/>
          <ac:picMkLst>
            <pc:docMk/>
            <pc:sldMk cId="0" sldId="269"/>
            <ac:picMk id="223" creationId="{00000000-0000-0000-0000-000000000000}"/>
          </ac:picMkLst>
        </pc:picChg>
        <pc:picChg chg="del">
          <ac:chgData name="Beatriz San Roman Sobrino" userId="2bd0c135-4a33-4ef6-87b7-17e555aa77b7" providerId="ADAL" clId="{9F82875E-B3EE-704F-9212-A8507CA186A8}" dt="2022-11-27T01:15:58.274" v="172" actId="478"/>
          <ac:picMkLst>
            <pc:docMk/>
            <pc:sldMk cId="0" sldId="269"/>
            <ac:picMk id="224" creationId="{00000000-0000-0000-0000-000000000000}"/>
          </ac:picMkLst>
        </pc:picChg>
      </pc:sldChg>
      <pc:sldChg chg="modSp del mod">
        <pc:chgData name="Beatriz San Roman Sobrino" userId="2bd0c135-4a33-4ef6-87b7-17e555aa77b7" providerId="ADAL" clId="{9F82875E-B3EE-704F-9212-A8507CA186A8}" dt="2022-11-27T01:17:08.784" v="185" actId="2696"/>
        <pc:sldMkLst>
          <pc:docMk/>
          <pc:sldMk cId="0" sldId="270"/>
        </pc:sldMkLst>
        <pc:spChg chg="mod">
          <ac:chgData name="Beatriz San Roman Sobrino" userId="2bd0c135-4a33-4ef6-87b7-17e555aa77b7" providerId="ADAL" clId="{9F82875E-B3EE-704F-9212-A8507CA186A8}" dt="2022-11-27T01:16:38.477" v="177" actId="20577"/>
          <ac:spMkLst>
            <pc:docMk/>
            <pc:sldMk cId="0" sldId="270"/>
            <ac:spMk id="230" creationId="{00000000-0000-0000-0000-000000000000}"/>
          </ac:spMkLst>
        </pc:spChg>
        <pc:spChg chg="mod">
          <ac:chgData name="Beatriz San Roman Sobrino" userId="2bd0c135-4a33-4ef6-87b7-17e555aa77b7" providerId="ADAL" clId="{9F82875E-B3EE-704F-9212-A8507CA186A8}" dt="2022-11-27T01:16:55.981" v="184" actId="113"/>
          <ac:spMkLst>
            <pc:docMk/>
            <pc:sldMk cId="0" sldId="270"/>
            <ac:spMk id="231" creationId="{00000000-0000-0000-0000-000000000000}"/>
          </ac:spMkLst>
        </pc:spChg>
      </pc:sldChg>
      <pc:sldChg chg="addSp delSp modSp mod">
        <pc:chgData name="Beatriz San Roman Sobrino" userId="2bd0c135-4a33-4ef6-87b7-17e555aa77b7" providerId="ADAL" clId="{9F82875E-B3EE-704F-9212-A8507CA186A8}" dt="2022-11-27T01:17:28.427" v="190" actId="2711"/>
        <pc:sldMkLst>
          <pc:docMk/>
          <pc:sldMk cId="0" sldId="271"/>
        </pc:sldMkLst>
        <pc:spChg chg="add del mod">
          <ac:chgData name="Beatriz San Roman Sobrino" userId="2bd0c135-4a33-4ef6-87b7-17e555aa77b7" providerId="ADAL" clId="{9F82875E-B3EE-704F-9212-A8507CA186A8}" dt="2022-11-27T01:17:19.991" v="189" actId="478"/>
          <ac:spMkLst>
            <pc:docMk/>
            <pc:sldMk cId="0" sldId="271"/>
            <ac:spMk id="3" creationId="{CF829720-978E-069E-B5D4-5994C39AC39B}"/>
          </ac:spMkLst>
        </pc:spChg>
        <pc:spChg chg="mod">
          <ac:chgData name="Beatriz San Roman Sobrino" userId="2bd0c135-4a33-4ef6-87b7-17e555aa77b7" providerId="ADAL" clId="{9F82875E-B3EE-704F-9212-A8507CA186A8}" dt="2022-11-27T01:17:28.427" v="190" actId="2711"/>
          <ac:spMkLst>
            <pc:docMk/>
            <pc:sldMk cId="0" sldId="271"/>
            <ac:spMk id="237" creationId="{00000000-0000-0000-0000-000000000000}"/>
          </ac:spMkLst>
        </pc:spChg>
        <pc:spChg chg="del">
          <ac:chgData name="Beatriz San Roman Sobrino" userId="2bd0c135-4a33-4ef6-87b7-17e555aa77b7" providerId="ADAL" clId="{9F82875E-B3EE-704F-9212-A8507CA186A8}" dt="2022-11-27T01:17:16.618" v="188" actId="478"/>
          <ac:spMkLst>
            <pc:docMk/>
            <pc:sldMk cId="0" sldId="271"/>
            <ac:spMk id="238" creationId="{00000000-0000-0000-0000-000000000000}"/>
          </ac:spMkLst>
        </pc:spChg>
        <pc:picChg chg="del">
          <ac:chgData name="Beatriz San Roman Sobrino" userId="2bd0c135-4a33-4ef6-87b7-17e555aa77b7" providerId="ADAL" clId="{9F82875E-B3EE-704F-9212-A8507CA186A8}" dt="2022-11-27T01:17:11.382" v="186" actId="478"/>
          <ac:picMkLst>
            <pc:docMk/>
            <pc:sldMk cId="0" sldId="271"/>
            <ac:picMk id="239" creationId="{00000000-0000-0000-0000-000000000000}"/>
          </ac:picMkLst>
        </pc:picChg>
        <pc:picChg chg="del">
          <ac:chgData name="Beatriz San Roman Sobrino" userId="2bd0c135-4a33-4ef6-87b7-17e555aa77b7" providerId="ADAL" clId="{9F82875E-B3EE-704F-9212-A8507CA186A8}" dt="2022-11-27T01:17:13.425" v="187" actId="478"/>
          <ac:picMkLst>
            <pc:docMk/>
            <pc:sldMk cId="0" sldId="271"/>
            <ac:picMk id="240" creationId="{00000000-0000-0000-0000-000000000000}"/>
          </ac:picMkLst>
        </pc:picChg>
      </pc:sldChg>
      <pc:sldChg chg="delSp modSp mod">
        <pc:chgData name="Beatriz San Roman Sobrino" userId="2bd0c135-4a33-4ef6-87b7-17e555aa77b7" providerId="ADAL" clId="{9F82875E-B3EE-704F-9212-A8507CA186A8}" dt="2022-11-27T01:17:59.881" v="193" actId="478"/>
        <pc:sldMkLst>
          <pc:docMk/>
          <pc:sldMk cId="0" sldId="272"/>
        </pc:sldMkLst>
        <pc:spChg chg="mod">
          <ac:chgData name="Beatriz San Roman Sobrino" userId="2bd0c135-4a33-4ef6-87b7-17e555aa77b7" providerId="ADAL" clId="{9F82875E-B3EE-704F-9212-A8507CA186A8}" dt="2022-11-27T01:17:52.027" v="191" actId="2711"/>
          <ac:spMkLst>
            <pc:docMk/>
            <pc:sldMk cId="0" sldId="272"/>
            <ac:spMk id="247" creationId="{00000000-0000-0000-0000-000000000000}"/>
          </ac:spMkLst>
        </pc:spChg>
        <pc:picChg chg="del">
          <ac:chgData name="Beatriz San Roman Sobrino" userId="2bd0c135-4a33-4ef6-87b7-17e555aa77b7" providerId="ADAL" clId="{9F82875E-B3EE-704F-9212-A8507CA186A8}" dt="2022-11-27T01:17:59.881" v="193" actId="478"/>
          <ac:picMkLst>
            <pc:docMk/>
            <pc:sldMk cId="0" sldId="272"/>
            <ac:picMk id="250" creationId="{00000000-0000-0000-0000-000000000000}"/>
          </ac:picMkLst>
        </pc:picChg>
        <pc:picChg chg="del">
          <ac:chgData name="Beatriz San Roman Sobrino" userId="2bd0c135-4a33-4ef6-87b7-17e555aa77b7" providerId="ADAL" clId="{9F82875E-B3EE-704F-9212-A8507CA186A8}" dt="2022-11-27T01:17:57.638" v="192" actId="478"/>
          <ac:picMkLst>
            <pc:docMk/>
            <pc:sldMk cId="0" sldId="272"/>
            <ac:picMk id="251" creationId="{00000000-0000-0000-0000-000000000000}"/>
          </ac:picMkLst>
        </pc:picChg>
      </pc:sldChg>
      <pc:sldChg chg="modSp del mod">
        <pc:chgData name="Beatriz San Roman Sobrino" userId="2bd0c135-4a33-4ef6-87b7-17e555aa77b7" providerId="ADAL" clId="{9F82875E-B3EE-704F-9212-A8507CA186A8}" dt="2022-11-27T01:19:05.250" v="197" actId="2696"/>
        <pc:sldMkLst>
          <pc:docMk/>
          <pc:sldMk cId="0" sldId="273"/>
        </pc:sldMkLst>
        <pc:spChg chg="mod">
          <ac:chgData name="Beatriz San Roman Sobrino" userId="2bd0c135-4a33-4ef6-87b7-17e555aa77b7" providerId="ADAL" clId="{9F82875E-B3EE-704F-9212-A8507CA186A8}" dt="2022-11-27T01:18:21.561" v="196" actId="20577"/>
          <ac:spMkLst>
            <pc:docMk/>
            <pc:sldMk cId="0" sldId="273"/>
            <ac:spMk id="259" creationId="{00000000-0000-0000-0000-000000000000}"/>
          </ac:spMkLst>
        </pc:spChg>
      </pc:sldChg>
      <pc:sldChg chg="delSp modSp mod">
        <pc:chgData name="Beatriz San Roman Sobrino" userId="2bd0c135-4a33-4ef6-87b7-17e555aa77b7" providerId="ADAL" clId="{9F82875E-B3EE-704F-9212-A8507CA186A8}" dt="2022-11-27T01:19:26.142" v="201" actId="2711"/>
        <pc:sldMkLst>
          <pc:docMk/>
          <pc:sldMk cId="0" sldId="274"/>
        </pc:sldMkLst>
        <pc:spChg chg="mod">
          <ac:chgData name="Beatriz San Roman Sobrino" userId="2bd0c135-4a33-4ef6-87b7-17e555aa77b7" providerId="ADAL" clId="{9F82875E-B3EE-704F-9212-A8507CA186A8}" dt="2022-11-27T01:19:26.142" v="201" actId="2711"/>
          <ac:spMkLst>
            <pc:docMk/>
            <pc:sldMk cId="0" sldId="274"/>
            <ac:spMk id="265" creationId="{00000000-0000-0000-0000-000000000000}"/>
          </ac:spMkLst>
        </pc:spChg>
        <pc:picChg chg="mod">
          <ac:chgData name="Beatriz San Roman Sobrino" userId="2bd0c135-4a33-4ef6-87b7-17e555aa77b7" providerId="ADAL" clId="{9F82875E-B3EE-704F-9212-A8507CA186A8}" dt="2022-11-27T01:19:18.031" v="200" actId="1076"/>
          <ac:picMkLst>
            <pc:docMk/>
            <pc:sldMk cId="0" sldId="274"/>
            <ac:picMk id="266" creationId="{00000000-0000-0000-0000-000000000000}"/>
          </ac:picMkLst>
        </pc:picChg>
        <pc:picChg chg="del">
          <ac:chgData name="Beatriz San Roman Sobrino" userId="2bd0c135-4a33-4ef6-87b7-17e555aa77b7" providerId="ADAL" clId="{9F82875E-B3EE-704F-9212-A8507CA186A8}" dt="2022-11-27T01:19:09.361" v="198" actId="478"/>
          <ac:picMkLst>
            <pc:docMk/>
            <pc:sldMk cId="0" sldId="274"/>
            <ac:picMk id="267" creationId="{00000000-0000-0000-0000-000000000000}"/>
          </ac:picMkLst>
        </pc:picChg>
        <pc:picChg chg="del">
          <ac:chgData name="Beatriz San Roman Sobrino" userId="2bd0c135-4a33-4ef6-87b7-17e555aa77b7" providerId="ADAL" clId="{9F82875E-B3EE-704F-9212-A8507CA186A8}" dt="2022-11-27T01:19:12.798" v="199" actId="478"/>
          <ac:picMkLst>
            <pc:docMk/>
            <pc:sldMk cId="0" sldId="274"/>
            <ac:picMk id="268" creationId="{00000000-0000-0000-0000-000000000000}"/>
          </ac:picMkLst>
        </pc:picChg>
      </pc:sldChg>
      <pc:sldChg chg="delSp modSp mod">
        <pc:chgData name="Beatriz San Roman Sobrino" userId="2bd0c135-4a33-4ef6-87b7-17e555aa77b7" providerId="ADAL" clId="{9F82875E-B3EE-704F-9212-A8507CA186A8}" dt="2022-11-27T01:22:08.529" v="213" actId="20577"/>
        <pc:sldMkLst>
          <pc:docMk/>
          <pc:sldMk cId="0" sldId="275"/>
        </pc:sldMkLst>
        <pc:spChg chg="mod">
          <ac:chgData name="Beatriz San Roman Sobrino" userId="2bd0c135-4a33-4ef6-87b7-17e555aa77b7" providerId="ADAL" clId="{9F82875E-B3EE-704F-9212-A8507CA186A8}" dt="2022-11-27T01:19:48.016" v="204" actId="27636"/>
          <ac:spMkLst>
            <pc:docMk/>
            <pc:sldMk cId="0" sldId="275"/>
            <ac:spMk id="274" creationId="{00000000-0000-0000-0000-000000000000}"/>
          </ac:spMkLst>
        </pc:spChg>
        <pc:spChg chg="mod">
          <ac:chgData name="Beatriz San Roman Sobrino" userId="2bd0c135-4a33-4ef6-87b7-17e555aa77b7" providerId="ADAL" clId="{9F82875E-B3EE-704F-9212-A8507CA186A8}" dt="2022-11-27T01:22:08.529" v="213" actId="20577"/>
          <ac:spMkLst>
            <pc:docMk/>
            <pc:sldMk cId="0" sldId="275"/>
            <ac:spMk id="275" creationId="{00000000-0000-0000-0000-000000000000}"/>
          </ac:spMkLst>
        </pc:spChg>
        <pc:picChg chg="del">
          <ac:chgData name="Beatriz San Roman Sobrino" userId="2bd0c135-4a33-4ef6-87b7-17e555aa77b7" providerId="ADAL" clId="{9F82875E-B3EE-704F-9212-A8507CA186A8}" dt="2022-11-27T01:19:56.048" v="206" actId="478"/>
          <ac:picMkLst>
            <pc:docMk/>
            <pc:sldMk cId="0" sldId="275"/>
            <ac:picMk id="276" creationId="{00000000-0000-0000-0000-000000000000}"/>
          </ac:picMkLst>
        </pc:picChg>
        <pc:picChg chg="del">
          <ac:chgData name="Beatriz San Roman Sobrino" userId="2bd0c135-4a33-4ef6-87b7-17e555aa77b7" providerId="ADAL" clId="{9F82875E-B3EE-704F-9212-A8507CA186A8}" dt="2022-11-27T01:19:53.829" v="205" actId="478"/>
          <ac:picMkLst>
            <pc:docMk/>
            <pc:sldMk cId="0" sldId="275"/>
            <ac:picMk id="277" creationId="{00000000-0000-0000-0000-000000000000}"/>
          </ac:picMkLst>
        </pc:picChg>
      </pc:sldChg>
      <pc:sldChg chg="modSp del mod">
        <pc:chgData name="Beatriz San Roman Sobrino" userId="2bd0c135-4a33-4ef6-87b7-17e555aa77b7" providerId="ADAL" clId="{9F82875E-B3EE-704F-9212-A8507CA186A8}" dt="2022-11-27T01:22:00.239" v="212" actId="2696"/>
        <pc:sldMkLst>
          <pc:docMk/>
          <pc:sldMk cId="0" sldId="276"/>
        </pc:sldMkLst>
        <pc:spChg chg="mod">
          <ac:chgData name="Beatriz San Roman Sobrino" userId="2bd0c135-4a33-4ef6-87b7-17e555aa77b7" providerId="ADAL" clId="{9F82875E-B3EE-704F-9212-A8507CA186A8}" dt="2022-11-27T01:20:21.994" v="211" actId="20577"/>
          <ac:spMkLst>
            <pc:docMk/>
            <pc:sldMk cId="0" sldId="276"/>
            <ac:spMk id="284" creationId="{00000000-0000-0000-0000-000000000000}"/>
          </ac:spMkLst>
        </pc:spChg>
      </pc:sldChg>
      <pc:sldChg chg="delSp modSp mod">
        <pc:chgData name="Beatriz San Roman Sobrino" userId="2bd0c135-4a33-4ef6-87b7-17e555aa77b7" providerId="ADAL" clId="{9F82875E-B3EE-704F-9212-A8507CA186A8}" dt="2022-11-27T01:22:45.018" v="216" actId="478"/>
        <pc:sldMkLst>
          <pc:docMk/>
          <pc:sldMk cId="0" sldId="277"/>
        </pc:sldMkLst>
        <pc:spChg chg="mod">
          <ac:chgData name="Beatriz San Roman Sobrino" userId="2bd0c135-4a33-4ef6-87b7-17e555aa77b7" providerId="ADAL" clId="{9F82875E-B3EE-704F-9212-A8507CA186A8}" dt="2022-11-27T01:22:26.186" v="214" actId="2711"/>
          <ac:spMkLst>
            <pc:docMk/>
            <pc:sldMk cId="0" sldId="277"/>
            <ac:spMk id="290" creationId="{00000000-0000-0000-0000-000000000000}"/>
          </ac:spMkLst>
        </pc:spChg>
        <pc:picChg chg="del">
          <ac:chgData name="Beatriz San Roman Sobrino" userId="2bd0c135-4a33-4ef6-87b7-17e555aa77b7" providerId="ADAL" clId="{9F82875E-B3EE-704F-9212-A8507CA186A8}" dt="2022-11-27T01:22:43.115" v="215" actId="478"/>
          <ac:picMkLst>
            <pc:docMk/>
            <pc:sldMk cId="0" sldId="277"/>
            <ac:picMk id="292" creationId="{00000000-0000-0000-0000-000000000000}"/>
          </ac:picMkLst>
        </pc:picChg>
        <pc:picChg chg="del">
          <ac:chgData name="Beatriz San Roman Sobrino" userId="2bd0c135-4a33-4ef6-87b7-17e555aa77b7" providerId="ADAL" clId="{9F82875E-B3EE-704F-9212-A8507CA186A8}" dt="2022-11-27T01:22:45.018" v="216" actId="478"/>
          <ac:picMkLst>
            <pc:docMk/>
            <pc:sldMk cId="0" sldId="277"/>
            <ac:picMk id="293" creationId="{00000000-0000-0000-0000-000000000000}"/>
          </ac:picMkLst>
        </pc:picChg>
      </pc:sldChg>
      <pc:sldChg chg="del">
        <pc:chgData name="Beatriz San Roman Sobrino" userId="2bd0c135-4a33-4ef6-87b7-17e555aa77b7" providerId="ADAL" clId="{9F82875E-B3EE-704F-9212-A8507CA186A8}" dt="2022-11-27T01:24:37.368" v="217" actId="2696"/>
        <pc:sldMkLst>
          <pc:docMk/>
          <pc:sldMk cId="0" sldId="278"/>
        </pc:sldMkLst>
      </pc:sldChg>
      <pc:sldChg chg="addSp delSp modSp mod">
        <pc:chgData name="Beatriz San Roman Sobrino" userId="2bd0c135-4a33-4ef6-87b7-17e555aa77b7" providerId="ADAL" clId="{9F82875E-B3EE-704F-9212-A8507CA186A8}" dt="2022-11-27T01:24:51.231" v="222" actId="478"/>
        <pc:sldMkLst>
          <pc:docMk/>
          <pc:sldMk cId="0" sldId="279"/>
        </pc:sldMkLst>
        <pc:spChg chg="add del mod">
          <ac:chgData name="Beatriz San Roman Sobrino" userId="2bd0c135-4a33-4ef6-87b7-17e555aa77b7" providerId="ADAL" clId="{9F82875E-B3EE-704F-9212-A8507CA186A8}" dt="2022-11-27T01:24:49.118" v="221" actId="478"/>
          <ac:spMkLst>
            <pc:docMk/>
            <pc:sldMk cId="0" sldId="279"/>
            <ac:spMk id="3" creationId="{CE16EFF8-F6E4-6FC7-8C4C-36F3DD710B14}"/>
          </ac:spMkLst>
        </pc:spChg>
        <pc:spChg chg="mod">
          <ac:chgData name="Beatriz San Roman Sobrino" userId="2bd0c135-4a33-4ef6-87b7-17e555aa77b7" providerId="ADAL" clId="{9F82875E-B3EE-704F-9212-A8507CA186A8}" dt="2022-11-27T01:24:43.306" v="218" actId="2711"/>
          <ac:spMkLst>
            <pc:docMk/>
            <pc:sldMk cId="0" sldId="279"/>
            <ac:spMk id="306" creationId="{00000000-0000-0000-0000-000000000000}"/>
          </ac:spMkLst>
        </pc:spChg>
        <pc:spChg chg="del">
          <ac:chgData name="Beatriz San Roman Sobrino" userId="2bd0c135-4a33-4ef6-87b7-17e555aa77b7" providerId="ADAL" clId="{9F82875E-B3EE-704F-9212-A8507CA186A8}" dt="2022-11-27T01:24:45.077" v="219" actId="478"/>
          <ac:spMkLst>
            <pc:docMk/>
            <pc:sldMk cId="0" sldId="279"/>
            <ac:spMk id="307" creationId="{00000000-0000-0000-0000-000000000000}"/>
          </ac:spMkLst>
        </pc:spChg>
        <pc:picChg chg="del">
          <ac:chgData name="Beatriz San Roman Sobrino" userId="2bd0c135-4a33-4ef6-87b7-17e555aa77b7" providerId="ADAL" clId="{9F82875E-B3EE-704F-9212-A8507CA186A8}" dt="2022-11-27T01:24:51.231" v="222" actId="478"/>
          <ac:picMkLst>
            <pc:docMk/>
            <pc:sldMk cId="0" sldId="279"/>
            <ac:picMk id="308" creationId="{00000000-0000-0000-0000-000000000000}"/>
          </ac:picMkLst>
        </pc:picChg>
        <pc:picChg chg="del">
          <ac:chgData name="Beatriz San Roman Sobrino" userId="2bd0c135-4a33-4ef6-87b7-17e555aa77b7" providerId="ADAL" clId="{9F82875E-B3EE-704F-9212-A8507CA186A8}" dt="2022-11-27T01:24:47.052" v="220" actId="478"/>
          <ac:picMkLst>
            <pc:docMk/>
            <pc:sldMk cId="0" sldId="279"/>
            <ac:picMk id="309" creationId="{00000000-0000-0000-0000-000000000000}"/>
          </ac:picMkLst>
        </pc:picChg>
      </pc:sldChg>
      <pc:sldChg chg="delSp modSp mod">
        <pc:chgData name="Beatriz San Roman Sobrino" userId="2bd0c135-4a33-4ef6-87b7-17e555aa77b7" providerId="ADAL" clId="{9F82875E-B3EE-704F-9212-A8507CA186A8}" dt="2022-11-27T01:25:04.715" v="223" actId="2711"/>
        <pc:sldMkLst>
          <pc:docMk/>
          <pc:sldMk cId="0" sldId="280"/>
        </pc:sldMkLst>
        <pc:spChg chg="mod">
          <ac:chgData name="Beatriz San Roman Sobrino" userId="2bd0c135-4a33-4ef6-87b7-17e555aa77b7" providerId="ADAL" clId="{9F82875E-B3EE-704F-9212-A8507CA186A8}" dt="2022-11-27T01:25:04.715" v="223" actId="2711"/>
          <ac:spMkLst>
            <pc:docMk/>
            <pc:sldMk cId="0" sldId="280"/>
            <ac:spMk id="316" creationId="{00000000-0000-0000-0000-000000000000}"/>
          </ac:spMkLst>
        </pc:spChg>
        <pc:picChg chg="del">
          <ac:chgData name="Beatriz San Roman Sobrino" userId="2bd0c135-4a33-4ef6-87b7-17e555aa77b7" providerId="ADAL" clId="{9F82875E-B3EE-704F-9212-A8507CA186A8}" dt="2022-11-27T00:53:10.953" v="41" actId="478"/>
          <ac:picMkLst>
            <pc:docMk/>
            <pc:sldMk cId="0" sldId="280"/>
            <ac:picMk id="318" creationId="{00000000-0000-0000-0000-000000000000}"/>
          </ac:picMkLst>
        </pc:picChg>
        <pc:picChg chg="del">
          <ac:chgData name="Beatriz San Roman Sobrino" userId="2bd0c135-4a33-4ef6-87b7-17e555aa77b7" providerId="ADAL" clId="{9F82875E-B3EE-704F-9212-A8507CA186A8}" dt="2022-11-27T00:53:12.733" v="42" actId="478"/>
          <ac:picMkLst>
            <pc:docMk/>
            <pc:sldMk cId="0" sldId="280"/>
            <ac:picMk id="319" creationId="{00000000-0000-0000-0000-000000000000}"/>
          </ac:picMkLst>
        </pc:picChg>
      </pc:sldChg>
      <pc:sldChg chg="modSp del mod">
        <pc:chgData name="Beatriz San Roman Sobrino" userId="2bd0c135-4a33-4ef6-87b7-17e555aa77b7" providerId="ADAL" clId="{9F82875E-B3EE-704F-9212-A8507CA186A8}" dt="2022-11-27T01:26:41.046" v="238" actId="2696"/>
        <pc:sldMkLst>
          <pc:docMk/>
          <pc:sldMk cId="0" sldId="281"/>
        </pc:sldMkLst>
        <pc:spChg chg="mod">
          <ac:chgData name="Beatriz San Roman Sobrino" userId="2bd0c135-4a33-4ef6-87b7-17e555aa77b7" providerId="ADAL" clId="{9F82875E-B3EE-704F-9212-A8507CA186A8}" dt="2022-11-27T01:25:43.694" v="233" actId="20578"/>
          <ac:spMkLst>
            <pc:docMk/>
            <pc:sldMk cId="0" sldId="281"/>
            <ac:spMk id="325" creationId="{00000000-0000-0000-0000-000000000000}"/>
          </ac:spMkLst>
        </pc:spChg>
        <pc:spChg chg="mod">
          <ac:chgData name="Beatriz San Roman Sobrino" userId="2bd0c135-4a33-4ef6-87b7-17e555aa77b7" providerId="ADAL" clId="{9F82875E-B3EE-704F-9212-A8507CA186A8}" dt="2022-11-27T01:26:17.956" v="237" actId="948"/>
          <ac:spMkLst>
            <pc:docMk/>
            <pc:sldMk cId="0" sldId="281"/>
            <ac:spMk id="326" creationId="{00000000-0000-0000-0000-000000000000}"/>
          </ac:spMkLst>
        </pc:spChg>
      </pc:sldChg>
      <pc:sldChg chg="delSp modSp mod">
        <pc:chgData name="Beatriz San Roman Sobrino" userId="2bd0c135-4a33-4ef6-87b7-17e555aa77b7" providerId="ADAL" clId="{9F82875E-B3EE-704F-9212-A8507CA186A8}" dt="2022-11-27T01:28:44.529" v="256" actId="478"/>
        <pc:sldMkLst>
          <pc:docMk/>
          <pc:sldMk cId="0" sldId="282"/>
        </pc:sldMkLst>
        <pc:spChg chg="mod">
          <ac:chgData name="Beatriz San Roman Sobrino" userId="2bd0c135-4a33-4ef6-87b7-17e555aa77b7" providerId="ADAL" clId="{9F82875E-B3EE-704F-9212-A8507CA186A8}" dt="2022-11-27T01:26:50.123" v="239" actId="2711"/>
          <ac:spMkLst>
            <pc:docMk/>
            <pc:sldMk cId="0" sldId="282"/>
            <ac:spMk id="332" creationId="{00000000-0000-0000-0000-000000000000}"/>
          </ac:spMkLst>
        </pc:spChg>
        <pc:picChg chg="del">
          <ac:chgData name="Beatriz San Roman Sobrino" userId="2bd0c135-4a33-4ef6-87b7-17e555aa77b7" providerId="ADAL" clId="{9F82875E-B3EE-704F-9212-A8507CA186A8}" dt="2022-11-27T01:28:42.522" v="255" actId="478"/>
          <ac:picMkLst>
            <pc:docMk/>
            <pc:sldMk cId="0" sldId="282"/>
            <ac:picMk id="334" creationId="{00000000-0000-0000-0000-000000000000}"/>
          </ac:picMkLst>
        </pc:picChg>
        <pc:picChg chg="del">
          <ac:chgData name="Beatriz San Roman Sobrino" userId="2bd0c135-4a33-4ef6-87b7-17e555aa77b7" providerId="ADAL" clId="{9F82875E-B3EE-704F-9212-A8507CA186A8}" dt="2022-11-27T01:28:44.529" v="256" actId="478"/>
          <ac:picMkLst>
            <pc:docMk/>
            <pc:sldMk cId="0" sldId="282"/>
            <ac:picMk id="335" creationId="{00000000-0000-0000-0000-000000000000}"/>
          </ac:picMkLst>
        </pc:picChg>
      </pc:sldChg>
      <pc:sldChg chg="modSp del mod">
        <pc:chgData name="Beatriz San Roman Sobrino" userId="2bd0c135-4a33-4ef6-87b7-17e555aa77b7" providerId="ADAL" clId="{9F82875E-B3EE-704F-9212-A8507CA186A8}" dt="2022-11-27T01:28:54.653" v="257" actId="2696"/>
        <pc:sldMkLst>
          <pc:docMk/>
          <pc:sldMk cId="0" sldId="283"/>
        </pc:sldMkLst>
        <pc:spChg chg="mod">
          <ac:chgData name="Beatriz San Roman Sobrino" userId="2bd0c135-4a33-4ef6-87b7-17e555aa77b7" providerId="ADAL" clId="{9F82875E-B3EE-704F-9212-A8507CA186A8}" dt="2022-11-27T01:27:38.880" v="249" actId="27636"/>
          <ac:spMkLst>
            <pc:docMk/>
            <pc:sldMk cId="0" sldId="283"/>
            <ac:spMk id="342" creationId="{00000000-0000-0000-0000-000000000000}"/>
          </ac:spMkLst>
        </pc:spChg>
      </pc:sldChg>
      <pc:sldChg chg="delSp modSp mod">
        <pc:chgData name="Beatriz San Roman Sobrino" userId="2bd0c135-4a33-4ef6-87b7-17e555aa77b7" providerId="ADAL" clId="{9F82875E-B3EE-704F-9212-A8507CA186A8}" dt="2022-11-27T01:28:23.902" v="252" actId="478"/>
        <pc:sldMkLst>
          <pc:docMk/>
          <pc:sldMk cId="0" sldId="284"/>
        </pc:sldMkLst>
        <pc:spChg chg="mod">
          <ac:chgData name="Beatriz San Roman Sobrino" userId="2bd0c135-4a33-4ef6-87b7-17e555aa77b7" providerId="ADAL" clId="{9F82875E-B3EE-704F-9212-A8507CA186A8}" dt="2022-11-27T01:28:18.175" v="250" actId="2711"/>
          <ac:spMkLst>
            <pc:docMk/>
            <pc:sldMk cId="0" sldId="284"/>
            <ac:spMk id="348" creationId="{00000000-0000-0000-0000-000000000000}"/>
          </ac:spMkLst>
        </pc:spChg>
        <pc:picChg chg="del">
          <ac:chgData name="Beatriz San Roman Sobrino" userId="2bd0c135-4a33-4ef6-87b7-17e555aa77b7" providerId="ADAL" clId="{9F82875E-B3EE-704F-9212-A8507CA186A8}" dt="2022-11-27T01:28:21.738" v="251" actId="478"/>
          <ac:picMkLst>
            <pc:docMk/>
            <pc:sldMk cId="0" sldId="284"/>
            <ac:picMk id="350" creationId="{00000000-0000-0000-0000-000000000000}"/>
          </ac:picMkLst>
        </pc:picChg>
        <pc:picChg chg="del">
          <ac:chgData name="Beatriz San Roman Sobrino" userId="2bd0c135-4a33-4ef6-87b7-17e555aa77b7" providerId="ADAL" clId="{9F82875E-B3EE-704F-9212-A8507CA186A8}" dt="2022-11-27T01:28:23.902" v="252" actId="478"/>
          <ac:picMkLst>
            <pc:docMk/>
            <pc:sldMk cId="0" sldId="284"/>
            <ac:picMk id="351" creationId="{00000000-0000-0000-0000-000000000000}"/>
          </ac:picMkLst>
        </pc:picChg>
      </pc:sldChg>
      <pc:sldChg chg="modSp del mod">
        <pc:chgData name="Beatriz San Roman Sobrino" userId="2bd0c135-4a33-4ef6-87b7-17e555aa77b7" providerId="ADAL" clId="{9F82875E-B3EE-704F-9212-A8507CA186A8}" dt="2022-11-27T01:31:20.816" v="261" actId="2696"/>
        <pc:sldMkLst>
          <pc:docMk/>
          <pc:sldMk cId="0" sldId="285"/>
        </pc:sldMkLst>
        <pc:spChg chg="mod">
          <ac:chgData name="Beatriz San Roman Sobrino" userId="2bd0c135-4a33-4ef6-87b7-17e555aa77b7" providerId="ADAL" clId="{9F82875E-B3EE-704F-9212-A8507CA186A8}" dt="2022-11-27T01:30:57.570" v="260" actId="20577"/>
          <ac:spMkLst>
            <pc:docMk/>
            <pc:sldMk cId="0" sldId="285"/>
            <ac:spMk id="358" creationId="{00000000-0000-0000-0000-000000000000}"/>
          </ac:spMkLst>
        </pc:spChg>
      </pc:sldChg>
      <pc:sldChg chg="addSp delSp modSp mod">
        <pc:chgData name="Beatriz San Roman Sobrino" userId="2bd0c135-4a33-4ef6-87b7-17e555aa77b7" providerId="ADAL" clId="{9F82875E-B3EE-704F-9212-A8507CA186A8}" dt="2022-11-27T01:31:42.685" v="266" actId="478"/>
        <pc:sldMkLst>
          <pc:docMk/>
          <pc:sldMk cId="0" sldId="286"/>
        </pc:sldMkLst>
        <pc:spChg chg="add del mod">
          <ac:chgData name="Beatriz San Roman Sobrino" userId="2bd0c135-4a33-4ef6-87b7-17e555aa77b7" providerId="ADAL" clId="{9F82875E-B3EE-704F-9212-A8507CA186A8}" dt="2022-11-27T01:31:28.521" v="263" actId="478"/>
          <ac:spMkLst>
            <pc:docMk/>
            <pc:sldMk cId="0" sldId="286"/>
            <ac:spMk id="3" creationId="{103CF3B1-7489-C97B-57BD-B5AEFFDC90F8}"/>
          </ac:spMkLst>
        </pc:spChg>
        <pc:spChg chg="mod">
          <ac:chgData name="Beatriz San Roman Sobrino" userId="2bd0c135-4a33-4ef6-87b7-17e555aa77b7" providerId="ADAL" clId="{9F82875E-B3EE-704F-9212-A8507CA186A8}" dt="2022-11-27T01:31:34.606" v="264" actId="2711"/>
          <ac:spMkLst>
            <pc:docMk/>
            <pc:sldMk cId="0" sldId="286"/>
            <ac:spMk id="364" creationId="{00000000-0000-0000-0000-000000000000}"/>
          </ac:spMkLst>
        </pc:spChg>
        <pc:spChg chg="del">
          <ac:chgData name="Beatriz San Roman Sobrino" userId="2bd0c135-4a33-4ef6-87b7-17e555aa77b7" providerId="ADAL" clId="{9F82875E-B3EE-704F-9212-A8507CA186A8}" dt="2022-11-27T01:31:24.329" v="262" actId="478"/>
          <ac:spMkLst>
            <pc:docMk/>
            <pc:sldMk cId="0" sldId="286"/>
            <ac:spMk id="365" creationId="{00000000-0000-0000-0000-000000000000}"/>
          </ac:spMkLst>
        </pc:spChg>
        <pc:picChg chg="del">
          <ac:chgData name="Beatriz San Roman Sobrino" userId="2bd0c135-4a33-4ef6-87b7-17e555aa77b7" providerId="ADAL" clId="{9F82875E-B3EE-704F-9212-A8507CA186A8}" dt="2022-11-27T01:31:40.666" v="265" actId="478"/>
          <ac:picMkLst>
            <pc:docMk/>
            <pc:sldMk cId="0" sldId="286"/>
            <ac:picMk id="366" creationId="{00000000-0000-0000-0000-000000000000}"/>
          </ac:picMkLst>
        </pc:picChg>
        <pc:picChg chg="del">
          <ac:chgData name="Beatriz San Roman Sobrino" userId="2bd0c135-4a33-4ef6-87b7-17e555aa77b7" providerId="ADAL" clId="{9F82875E-B3EE-704F-9212-A8507CA186A8}" dt="2022-11-27T01:31:42.685" v="266" actId="478"/>
          <ac:picMkLst>
            <pc:docMk/>
            <pc:sldMk cId="0" sldId="286"/>
            <ac:picMk id="367" creationId="{00000000-0000-0000-0000-000000000000}"/>
          </ac:picMkLst>
        </pc:picChg>
      </pc:sldChg>
      <pc:sldChg chg="delSp modSp mod">
        <pc:chgData name="Beatriz San Roman Sobrino" userId="2bd0c135-4a33-4ef6-87b7-17e555aa77b7" providerId="ADAL" clId="{9F82875E-B3EE-704F-9212-A8507CA186A8}" dt="2022-11-27T01:32:03.621" v="270" actId="14100"/>
        <pc:sldMkLst>
          <pc:docMk/>
          <pc:sldMk cId="0" sldId="287"/>
        </pc:sldMkLst>
        <pc:spChg chg="mod">
          <ac:chgData name="Beatriz San Roman Sobrino" userId="2bd0c135-4a33-4ef6-87b7-17e555aa77b7" providerId="ADAL" clId="{9F82875E-B3EE-704F-9212-A8507CA186A8}" dt="2022-11-27T01:31:59.588" v="269" actId="1076"/>
          <ac:spMkLst>
            <pc:docMk/>
            <pc:sldMk cId="0" sldId="287"/>
            <ac:spMk id="373" creationId="{00000000-0000-0000-0000-000000000000}"/>
          </ac:spMkLst>
        </pc:spChg>
        <pc:spChg chg="mod">
          <ac:chgData name="Beatriz San Roman Sobrino" userId="2bd0c135-4a33-4ef6-87b7-17e555aa77b7" providerId="ADAL" clId="{9F82875E-B3EE-704F-9212-A8507CA186A8}" dt="2022-11-27T01:32:03.621" v="270" actId="14100"/>
          <ac:spMkLst>
            <pc:docMk/>
            <pc:sldMk cId="0" sldId="287"/>
            <ac:spMk id="374" creationId="{00000000-0000-0000-0000-000000000000}"/>
          </ac:spMkLst>
        </pc:spChg>
        <pc:picChg chg="del">
          <ac:chgData name="Beatriz San Roman Sobrino" userId="2bd0c135-4a33-4ef6-87b7-17e555aa77b7" providerId="ADAL" clId="{9F82875E-B3EE-704F-9212-A8507CA186A8}" dt="2022-11-27T01:31:52.342" v="267" actId="478"/>
          <ac:picMkLst>
            <pc:docMk/>
            <pc:sldMk cId="0" sldId="287"/>
            <ac:picMk id="375" creationId="{00000000-0000-0000-0000-000000000000}"/>
          </ac:picMkLst>
        </pc:picChg>
        <pc:picChg chg="del">
          <ac:chgData name="Beatriz San Roman Sobrino" userId="2bd0c135-4a33-4ef6-87b7-17e555aa77b7" providerId="ADAL" clId="{9F82875E-B3EE-704F-9212-A8507CA186A8}" dt="2022-11-27T01:31:55.110" v="268" actId="478"/>
          <ac:picMkLst>
            <pc:docMk/>
            <pc:sldMk cId="0" sldId="287"/>
            <ac:picMk id="376" creationId="{00000000-0000-0000-0000-000000000000}"/>
          </ac:picMkLst>
        </pc:picChg>
      </pc:sldChg>
      <pc:sldChg chg="delSp mod">
        <pc:chgData name="Beatriz San Roman Sobrino" userId="2bd0c135-4a33-4ef6-87b7-17e555aa77b7" providerId="ADAL" clId="{9F82875E-B3EE-704F-9212-A8507CA186A8}" dt="2022-11-27T01:32:12.362" v="272" actId="478"/>
        <pc:sldMkLst>
          <pc:docMk/>
          <pc:sldMk cId="0" sldId="288"/>
        </pc:sldMkLst>
        <pc:picChg chg="del">
          <ac:chgData name="Beatriz San Roman Sobrino" userId="2bd0c135-4a33-4ef6-87b7-17e555aa77b7" providerId="ADAL" clId="{9F82875E-B3EE-704F-9212-A8507CA186A8}" dt="2022-11-27T01:32:10.422" v="271" actId="478"/>
          <ac:picMkLst>
            <pc:docMk/>
            <pc:sldMk cId="0" sldId="288"/>
            <ac:picMk id="383" creationId="{00000000-0000-0000-0000-000000000000}"/>
          </ac:picMkLst>
        </pc:picChg>
        <pc:picChg chg="del">
          <ac:chgData name="Beatriz San Roman Sobrino" userId="2bd0c135-4a33-4ef6-87b7-17e555aa77b7" providerId="ADAL" clId="{9F82875E-B3EE-704F-9212-A8507CA186A8}" dt="2022-11-27T01:32:12.362" v="272" actId="478"/>
          <ac:picMkLst>
            <pc:docMk/>
            <pc:sldMk cId="0" sldId="288"/>
            <ac:picMk id="384" creationId="{00000000-0000-0000-0000-000000000000}"/>
          </ac:picMkLst>
        </pc:picChg>
      </pc:sldChg>
      <pc:sldChg chg="delSp mod">
        <pc:chgData name="Beatriz San Roman Sobrino" userId="2bd0c135-4a33-4ef6-87b7-17e555aa77b7" providerId="ADAL" clId="{9F82875E-B3EE-704F-9212-A8507CA186A8}" dt="2022-11-27T01:32:19.450" v="274" actId="478"/>
        <pc:sldMkLst>
          <pc:docMk/>
          <pc:sldMk cId="0" sldId="289"/>
        </pc:sldMkLst>
        <pc:picChg chg="del">
          <ac:chgData name="Beatriz San Roman Sobrino" userId="2bd0c135-4a33-4ef6-87b7-17e555aa77b7" providerId="ADAL" clId="{9F82875E-B3EE-704F-9212-A8507CA186A8}" dt="2022-11-27T01:32:17.594" v="273" actId="478"/>
          <ac:picMkLst>
            <pc:docMk/>
            <pc:sldMk cId="0" sldId="289"/>
            <ac:picMk id="391" creationId="{00000000-0000-0000-0000-000000000000}"/>
          </ac:picMkLst>
        </pc:picChg>
        <pc:picChg chg="del">
          <ac:chgData name="Beatriz San Roman Sobrino" userId="2bd0c135-4a33-4ef6-87b7-17e555aa77b7" providerId="ADAL" clId="{9F82875E-B3EE-704F-9212-A8507CA186A8}" dt="2022-11-27T01:32:19.450" v="274" actId="478"/>
          <ac:picMkLst>
            <pc:docMk/>
            <pc:sldMk cId="0" sldId="289"/>
            <ac:picMk id="392" creationId="{00000000-0000-0000-0000-000000000000}"/>
          </ac:picMkLst>
        </pc:picChg>
      </pc:sldChg>
      <pc:sldChg chg="addSp delSp modSp mod">
        <pc:chgData name="Beatriz San Roman Sobrino" userId="2bd0c135-4a33-4ef6-87b7-17e555aa77b7" providerId="ADAL" clId="{9F82875E-B3EE-704F-9212-A8507CA186A8}" dt="2022-11-27T01:33:44.902" v="286" actId="1076"/>
        <pc:sldMkLst>
          <pc:docMk/>
          <pc:sldMk cId="0" sldId="290"/>
        </pc:sldMkLst>
        <pc:spChg chg="add del mod">
          <ac:chgData name="Beatriz San Roman Sobrino" userId="2bd0c135-4a33-4ef6-87b7-17e555aa77b7" providerId="ADAL" clId="{9F82875E-B3EE-704F-9212-A8507CA186A8}" dt="2022-11-27T01:33:40.528" v="285" actId="478"/>
          <ac:spMkLst>
            <pc:docMk/>
            <pc:sldMk cId="0" sldId="290"/>
            <ac:spMk id="3" creationId="{A89F5DA0-76DE-2DF0-5B23-74C6B4F6D547}"/>
          </ac:spMkLst>
        </pc:spChg>
        <pc:spChg chg="mod">
          <ac:chgData name="Beatriz San Roman Sobrino" userId="2bd0c135-4a33-4ef6-87b7-17e555aa77b7" providerId="ADAL" clId="{9F82875E-B3EE-704F-9212-A8507CA186A8}" dt="2022-11-27T01:33:44.902" v="286" actId="1076"/>
          <ac:spMkLst>
            <pc:docMk/>
            <pc:sldMk cId="0" sldId="290"/>
            <ac:spMk id="397" creationId="{00000000-0000-0000-0000-000000000000}"/>
          </ac:spMkLst>
        </pc:spChg>
        <pc:spChg chg="del mod">
          <ac:chgData name="Beatriz San Roman Sobrino" userId="2bd0c135-4a33-4ef6-87b7-17e555aa77b7" providerId="ADAL" clId="{9F82875E-B3EE-704F-9212-A8507CA186A8}" dt="2022-11-27T01:33:38.221" v="284" actId="478"/>
          <ac:spMkLst>
            <pc:docMk/>
            <pc:sldMk cId="0" sldId="290"/>
            <ac:spMk id="398" creationId="{00000000-0000-0000-0000-000000000000}"/>
          </ac:spMkLst>
        </pc:spChg>
        <pc:picChg chg="del">
          <ac:chgData name="Beatriz San Roman Sobrino" userId="2bd0c135-4a33-4ef6-87b7-17e555aa77b7" providerId="ADAL" clId="{9F82875E-B3EE-704F-9212-A8507CA186A8}" dt="2022-11-27T01:32:46.382" v="276" actId="478"/>
          <ac:picMkLst>
            <pc:docMk/>
            <pc:sldMk cId="0" sldId="290"/>
            <ac:picMk id="399" creationId="{00000000-0000-0000-0000-000000000000}"/>
          </ac:picMkLst>
        </pc:picChg>
        <pc:picChg chg="del">
          <ac:chgData name="Beatriz San Roman Sobrino" userId="2bd0c135-4a33-4ef6-87b7-17e555aa77b7" providerId="ADAL" clId="{9F82875E-B3EE-704F-9212-A8507CA186A8}" dt="2022-11-27T01:32:48.999" v="277" actId="478"/>
          <ac:picMkLst>
            <pc:docMk/>
            <pc:sldMk cId="0" sldId="290"/>
            <ac:picMk id="400" creationId="{00000000-0000-0000-0000-000000000000}"/>
          </ac:picMkLst>
        </pc:picChg>
      </pc:sldChg>
      <pc:sldChg chg="modSp del mod">
        <pc:chgData name="Beatriz San Roman Sobrino" userId="2bd0c135-4a33-4ef6-87b7-17e555aa77b7" providerId="ADAL" clId="{9F82875E-B3EE-704F-9212-A8507CA186A8}" dt="2022-11-27T01:34:11.884" v="288" actId="2696"/>
        <pc:sldMkLst>
          <pc:docMk/>
          <pc:sldMk cId="0" sldId="291"/>
        </pc:sldMkLst>
        <pc:spChg chg="mod">
          <ac:chgData name="Beatriz San Roman Sobrino" userId="2bd0c135-4a33-4ef6-87b7-17e555aa77b7" providerId="ADAL" clId="{9F82875E-B3EE-704F-9212-A8507CA186A8}" dt="2022-11-27T01:34:09.144" v="287" actId="20577"/>
          <ac:spMkLst>
            <pc:docMk/>
            <pc:sldMk cId="0" sldId="291"/>
            <ac:spMk id="406" creationId="{00000000-0000-0000-0000-000000000000}"/>
          </ac:spMkLst>
        </pc:spChg>
      </pc:sldChg>
      <pc:sldChg chg="delSp modSp mod">
        <pc:chgData name="Beatriz San Roman Sobrino" userId="2bd0c135-4a33-4ef6-87b7-17e555aa77b7" providerId="ADAL" clId="{9F82875E-B3EE-704F-9212-A8507CA186A8}" dt="2022-11-27T01:34:26.360" v="292" actId="478"/>
        <pc:sldMkLst>
          <pc:docMk/>
          <pc:sldMk cId="0" sldId="292"/>
        </pc:sldMkLst>
        <pc:spChg chg="mod">
          <ac:chgData name="Beatriz San Roman Sobrino" userId="2bd0c135-4a33-4ef6-87b7-17e555aa77b7" providerId="ADAL" clId="{9F82875E-B3EE-704F-9212-A8507CA186A8}" dt="2022-11-27T01:34:21.283" v="290" actId="2711"/>
          <ac:spMkLst>
            <pc:docMk/>
            <pc:sldMk cId="0" sldId="292"/>
            <ac:spMk id="411" creationId="{00000000-0000-0000-0000-000000000000}"/>
          </ac:spMkLst>
        </pc:spChg>
        <pc:picChg chg="del">
          <ac:chgData name="Beatriz San Roman Sobrino" userId="2bd0c135-4a33-4ef6-87b7-17e555aa77b7" providerId="ADAL" clId="{9F82875E-B3EE-704F-9212-A8507CA186A8}" dt="2022-11-27T01:34:24.380" v="291" actId="478"/>
          <ac:picMkLst>
            <pc:docMk/>
            <pc:sldMk cId="0" sldId="292"/>
            <ac:picMk id="413" creationId="{00000000-0000-0000-0000-000000000000}"/>
          </ac:picMkLst>
        </pc:picChg>
        <pc:picChg chg="del">
          <ac:chgData name="Beatriz San Roman Sobrino" userId="2bd0c135-4a33-4ef6-87b7-17e555aa77b7" providerId="ADAL" clId="{9F82875E-B3EE-704F-9212-A8507CA186A8}" dt="2022-11-27T01:34:26.360" v="292" actId="478"/>
          <ac:picMkLst>
            <pc:docMk/>
            <pc:sldMk cId="0" sldId="292"/>
            <ac:picMk id="414" creationId="{00000000-0000-0000-0000-000000000000}"/>
          </ac:picMkLst>
        </pc:picChg>
      </pc:sldChg>
      <pc:sldChg chg="addSp delSp modSp add mod setBg modClrScheme chgLayout">
        <pc:chgData name="Beatriz San Roman Sobrino" userId="2bd0c135-4a33-4ef6-87b7-17e555aa77b7" providerId="ADAL" clId="{9F82875E-B3EE-704F-9212-A8507CA186A8}" dt="2022-11-27T00:55:23.464" v="54" actId="208"/>
        <pc:sldMkLst>
          <pc:docMk/>
          <pc:sldMk cId="873108439" sldId="293"/>
        </pc:sldMkLst>
        <pc:spChg chg="add mod">
          <ac:chgData name="Beatriz San Roman Sobrino" userId="2bd0c135-4a33-4ef6-87b7-17e555aa77b7" providerId="ADAL" clId="{9F82875E-B3EE-704F-9212-A8507CA186A8}" dt="2022-11-27T00:54:13.957" v="49" actId="122"/>
          <ac:spMkLst>
            <pc:docMk/>
            <pc:sldMk cId="873108439" sldId="293"/>
            <ac:spMk id="2" creationId="{9A5F8661-4B88-09D5-48A5-D3F1961E3DB2}"/>
          </ac:spMkLst>
        </pc:spChg>
        <pc:spChg chg="del mod ord">
          <ac:chgData name="Beatriz San Roman Sobrino" userId="2bd0c135-4a33-4ef6-87b7-17e555aa77b7" providerId="ADAL" clId="{9F82875E-B3EE-704F-9212-A8507CA186A8}" dt="2022-11-27T00:54:04.393" v="46" actId="478"/>
          <ac:spMkLst>
            <pc:docMk/>
            <pc:sldMk cId="873108439" sldId="293"/>
            <ac:spMk id="3" creationId="{D03C5016-8AB4-C6A3-2B81-F015CBDA57FC}"/>
          </ac:spMkLst>
        </pc:spChg>
        <pc:spChg chg="mod">
          <ac:chgData name="Beatriz San Roman Sobrino" userId="2bd0c135-4a33-4ef6-87b7-17e555aa77b7" providerId="ADAL" clId="{9F82875E-B3EE-704F-9212-A8507CA186A8}" dt="2022-11-27T00:55:23.464" v="54" actId="208"/>
          <ac:spMkLst>
            <pc:docMk/>
            <pc:sldMk cId="873108439" sldId="293"/>
            <ac:spMk id="59" creationId="{B5A32978-6269-D6C6-6447-045686EBF4C4}"/>
          </ac:spMkLst>
        </pc:spChg>
        <pc:spChg chg="mod">
          <ac:chgData name="Beatriz San Roman Sobrino" userId="2bd0c135-4a33-4ef6-87b7-17e555aa77b7" providerId="ADAL" clId="{9F82875E-B3EE-704F-9212-A8507CA186A8}" dt="2022-11-27T00:55:13.405" v="50" actId="207"/>
          <ac:spMkLst>
            <pc:docMk/>
            <pc:sldMk cId="873108439" sldId="293"/>
            <ac:spMk id="61" creationId="{09DE3B94-5FB1-C33E-C635-78463AEB6FA6}"/>
          </ac:spMkLst>
        </pc:spChg>
        <pc:spChg chg="mod">
          <ac:chgData name="Beatriz San Roman Sobrino" userId="2bd0c135-4a33-4ef6-87b7-17e555aa77b7" providerId="ADAL" clId="{9F82875E-B3EE-704F-9212-A8507CA186A8}" dt="2022-11-27T00:55:17.083" v="51" actId="207"/>
          <ac:spMkLst>
            <pc:docMk/>
            <pc:sldMk cId="873108439" sldId="293"/>
            <ac:spMk id="62" creationId="{11E12805-9836-1CFD-B151-0AB7A219D6DF}"/>
          </ac:spMkLst>
        </pc:spChg>
      </pc:sldChg>
      <pc:sldChg chg="delSp new add del mod modClrScheme chgLayout">
        <pc:chgData name="Beatriz San Roman Sobrino" userId="2bd0c135-4a33-4ef6-87b7-17e555aa77b7" providerId="ADAL" clId="{9F82875E-B3EE-704F-9212-A8507CA186A8}" dt="2022-11-27T01:50:33.827" v="402" actId="2696"/>
        <pc:sldMkLst>
          <pc:docMk/>
          <pc:sldMk cId="2091025967" sldId="294"/>
        </pc:sldMkLst>
        <pc:spChg chg="del">
          <ac:chgData name="Beatriz San Roman Sobrino" userId="2bd0c135-4a33-4ef6-87b7-17e555aa77b7" providerId="ADAL" clId="{9F82875E-B3EE-704F-9212-A8507CA186A8}" dt="2022-11-27T01:37:09.195" v="295" actId="700"/>
          <ac:spMkLst>
            <pc:docMk/>
            <pc:sldMk cId="2091025967" sldId="294"/>
            <ac:spMk id="2" creationId="{D14C243D-88E4-7118-0745-2F11F5DD1532}"/>
          </ac:spMkLst>
        </pc:spChg>
        <pc:spChg chg="del">
          <ac:chgData name="Beatriz San Roman Sobrino" userId="2bd0c135-4a33-4ef6-87b7-17e555aa77b7" providerId="ADAL" clId="{9F82875E-B3EE-704F-9212-A8507CA186A8}" dt="2022-11-27T01:37:09.195" v="295" actId="700"/>
          <ac:spMkLst>
            <pc:docMk/>
            <pc:sldMk cId="2091025967" sldId="294"/>
            <ac:spMk id="3" creationId="{1F889D75-C372-6C2D-D931-63B9ADBD764C}"/>
          </ac:spMkLst>
        </pc:spChg>
      </pc:sldChg>
      <pc:sldChg chg="modSp add mod">
        <pc:chgData name="Beatriz San Roman Sobrino" userId="2bd0c135-4a33-4ef6-87b7-17e555aa77b7" providerId="ADAL" clId="{9F82875E-B3EE-704F-9212-A8507CA186A8}" dt="2022-11-27T01:49:47.361" v="401" actId="1076"/>
        <pc:sldMkLst>
          <pc:docMk/>
          <pc:sldMk cId="1748463938" sldId="295"/>
        </pc:sldMkLst>
        <pc:spChg chg="mod">
          <ac:chgData name="Beatriz San Roman Sobrino" userId="2bd0c135-4a33-4ef6-87b7-17e555aa77b7" providerId="ADAL" clId="{9F82875E-B3EE-704F-9212-A8507CA186A8}" dt="2022-11-27T01:49:47.361" v="401" actId="1076"/>
          <ac:spMkLst>
            <pc:docMk/>
            <pc:sldMk cId="1748463938" sldId="295"/>
            <ac:spMk id="5" creationId="{E878F5B4-C966-33CC-5C2A-AE402AE10B23}"/>
          </ac:spMkLst>
        </pc:spChg>
      </pc:sldChg>
      <pc:sldMasterChg chg="addSp delSp modSp mod modSldLayout">
        <pc:chgData name="Beatriz San Roman Sobrino" userId="2bd0c135-4a33-4ef6-87b7-17e555aa77b7" providerId="ADAL" clId="{9F82875E-B3EE-704F-9212-A8507CA186A8}" dt="2022-11-27T00:52:22.759" v="40"/>
        <pc:sldMasterMkLst>
          <pc:docMk/>
          <pc:sldMasterMk cId="0" sldId="2147483648"/>
        </pc:sldMasterMkLst>
        <pc:spChg chg="add mod">
          <ac:chgData name="Beatriz San Roman Sobrino" userId="2bd0c135-4a33-4ef6-87b7-17e555aa77b7" providerId="ADAL" clId="{9F82875E-B3EE-704F-9212-A8507CA186A8}" dt="2022-11-27T00:52:22.759" v="40"/>
          <ac:spMkLst>
            <pc:docMk/>
            <pc:sldMasterMk cId="0" sldId="2147483648"/>
            <ac:spMk id="2" creationId="{04673C10-168E-B229-6A07-8CBDF961D40B}"/>
          </ac:spMkLst>
        </pc:spChg>
        <pc:spChg chg="add mod">
          <ac:chgData name="Beatriz San Roman Sobrino" userId="2bd0c135-4a33-4ef6-87b7-17e555aa77b7" providerId="ADAL" clId="{9F82875E-B3EE-704F-9212-A8507CA186A8}" dt="2022-11-27T00:52:22.759" v="40"/>
          <ac:spMkLst>
            <pc:docMk/>
            <pc:sldMasterMk cId="0" sldId="2147483648"/>
            <ac:spMk id="3" creationId="{17BD12D1-C9D7-AEB2-73F7-CC10678D3FD8}"/>
          </ac:spMkLst>
        </pc:spChg>
        <pc:spChg chg="del">
          <ac:chgData name="Beatriz San Roman Sobrino" userId="2bd0c135-4a33-4ef6-87b7-17e555aa77b7" providerId="ADAL" clId="{9F82875E-B3EE-704F-9212-A8507CA186A8}" dt="2022-11-27T00:52:17.518" v="37" actId="478"/>
          <ac:spMkLst>
            <pc:docMk/>
            <pc:sldMasterMk cId="0" sldId="2147483648"/>
            <ac:spMk id="12" creationId="{00000000-0000-0000-0000-000000000000}"/>
          </ac:spMkLst>
        </pc:spChg>
        <pc:spChg chg="del">
          <ac:chgData name="Beatriz San Roman Sobrino" userId="2bd0c135-4a33-4ef6-87b7-17e555aa77b7" providerId="ADAL" clId="{9F82875E-B3EE-704F-9212-A8507CA186A8}" dt="2022-11-27T00:52:19.825" v="38" actId="478"/>
          <ac:spMkLst>
            <pc:docMk/>
            <pc:sldMasterMk cId="0" sldId="2147483648"/>
            <ac:spMk id="13" creationId="{00000000-0000-0000-0000-000000000000}"/>
          </ac:spMkLst>
        </pc:spChg>
        <pc:spChg chg="del">
          <ac:chgData name="Beatriz San Roman Sobrino" userId="2bd0c135-4a33-4ef6-87b7-17e555aa77b7" providerId="ADAL" clId="{9F82875E-B3EE-704F-9212-A8507CA186A8}" dt="2022-11-27T00:52:21.345" v="39" actId="478"/>
          <ac:spMkLst>
            <pc:docMk/>
            <pc:sldMasterMk cId="0" sldId="2147483648"/>
            <ac:spMk id="14" creationId="{00000000-0000-0000-0000-000000000000}"/>
          </ac:spMkLst>
        </pc:spChg>
        <pc:picChg chg="add mod">
          <ac:chgData name="Beatriz San Roman Sobrino" userId="2bd0c135-4a33-4ef6-87b7-17e555aa77b7" providerId="ADAL" clId="{9F82875E-B3EE-704F-9212-A8507CA186A8}" dt="2022-11-27T00:52:22.759" v="40"/>
          <ac:picMkLst>
            <pc:docMk/>
            <pc:sldMasterMk cId="0" sldId="2147483648"/>
            <ac:picMk id="4" creationId="{D7C4C37B-4E4F-D48C-DEC7-ACA9294BA621}"/>
          </ac:picMkLst>
        </pc:picChg>
        <pc:sldLayoutChg chg="addSp modSp mod">
          <pc:chgData name="Beatriz San Roman Sobrino" userId="2bd0c135-4a33-4ef6-87b7-17e555aa77b7" providerId="ADAL" clId="{9F82875E-B3EE-704F-9212-A8507CA186A8}" dt="2022-11-27T00:51:13.875" v="30" actId="1076"/>
          <pc:sldLayoutMkLst>
            <pc:docMk/>
            <pc:sldMasterMk cId="0" sldId="2147483648"/>
            <pc:sldLayoutMk cId="0" sldId="2147483649"/>
          </pc:sldLayoutMkLst>
          <pc:picChg chg="add mod">
            <ac:chgData name="Beatriz San Roman Sobrino" userId="2bd0c135-4a33-4ef6-87b7-17e555aa77b7" providerId="ADAL" clId="{9F82875E-B3EE-704F-9212-A8507CA186A8}" dt="2022-11-27T00:51:13.875" v="30" actId="1076"/>
            <ac:picMkLst>
              <pc:docMk/>
              <pc:sldMasterMk cId="0" sldId="2147483648"/>
              <pc:sldLayoutMk cId="0" sldId="2147483649"/>
              <ac:picMk id="2" creationId="{6299BCF7-ADDF-2758-3062-5340F25AE8F0}"/>
            </ac:picMkLst>
          </pc:picChg>
        </pc:sldLayoutChg>
        <pc:sldLayoutChg chg="addSp modSp">
          <pc:chgData name="Beatriz San Roman Sobrino" userId="2bd0c135-4a33-4ef6-87b7-17e555aa77b7" providerId="ADAL" clId="{9F82875E-B3EE-704F-9212-A8507CA186A8}" dt="2022-11-27T00:51:26.712" v="31"/>
          <pc:sldLayoutMkLst>
            <pc:docMk/>
            <pc:sldMasterMk cId="0" sldId="2147483648"/>
            <pc:sldLayoutMk cId="0" sldId="2147483650"/>
          </pc:sldLayoutMkLst>
          <pc:picChg chg="add mod">
            <ac:chgData name="Beatriz San Roman Sobrino" userId="2bd0c135-4a33-4ef6-87b7-17e555aa77b7" providerId="ADAL" clId="{9F82875E-B3EE-704F-9212-A8507CA186A8}" dt="2022-11-27T00:51:26.712" v="31"/>
            <ac:picMkLst>
              <pc:docMk/>
              <pc:sldMasterMk cId="0" sldId="2147483648"/>
              <pc:sldLayoutMk cId="0" sldId="2147483650"/>
              <ac:picMk id="2" creationId="{F331D3DC-25B2-EA92-411F-11866270CE33}"/>
            </ac:picMkLst>
          </pc:picChg>
        </pc:sldLayoutChg>
        <pc:sldLayoutChg chg="addSp modSp">
          <pc:chgData name="Beatriz San Roman Sobrino" userId="2bd0c135-4a33-4ef6-87b7-17e555aa77b7" providerId="ADAL" clId="{9F82875E-B3EE-704F-9212-A8507CA186A8}" dt="2022-11-27T00:51:28.141" v="32"/>
          <pc:sldLayoutMkLst>
            <pc:docMk/>
            <pc:sldMasterMk cId="0" sldId="2147483648"/>
            <pc:sldLayoutMk cId="0" sldId="2147483651"/>
          </pc:sldLayoutMkLst>
          <pc:spChg chg="mod">
            <ac:chgData name="Beatriz San Roman Sobrino" userId="2bd0c135-4a33-4ef6-87b7-17e555aa77b7" providerId="ADAL" clId="{9F82875E-B3EE-704F-9212-A8507CA186A8}" dt="2022-11-27T00:48:49.202" v="13"/>
            <ac:spMkLst>
              <pc:docMk/>
              <pc:sldMasterMk cId="0" sldId="2147483648"/>
              <pc:sldLayoutMk cId="0" sldId="2147483651"/>
              <ac:spMk id="35" creationId="{00000000-0000-0000-0000-000000000000}"/>
            </ac:spMkLst>
          </pc:spChg>
          <pc:picChg chg="add mod">
            <ac:chgData name="Beatriz San Roman Sobrino" userId="2bd0c135-4a33-4ef6-87b7-17e555aa77b7" providerId="ADAL" clId="{9F82875E-B3EE-704F-9212-A8507CA186A8}" dt="2022-11-27T00:51:28.141" v="32"/>
            <ac:picMkLst>
              <pc:docMk/>
              <pc:sldMasterMk cId="0" sldId="2147483648"/>
              <pc:sldLayoutMk cId="0" sldId="2147483651"/>
              <ac:picMk id="2" creationId="{07FF815F-DE5B-8FFB-0CDF-2DF8BCF6F3F4}"/>
            </ac:picMkLst>
          </pc:picChg>
        </pc:sldLayoutChg>
        <pc:sldLayoutChg chg="addSp modSp">
          <pc:chgData name="Beatriz San Roman Sobrino" userId="2bd0c135-4a33-4ef6-87b7-17e555aa77b7" providerId="ADAL" clId="{9F82875E-B3EE-704F-9212-A8507CA186A8}" dt="2022-11-27T00:51:30.578" v="33"/>
          <pc:sldLayoutMkLst>
            <pc:docMk/>
            <pc:sldMasterMk cId="0" sldId="2147483648"/>
            <pc:sldLayoutMk cId="0" sldId="2147483652"/>
          </pc:sldLayoutMkLst>
          <pc:picChg chg="add mod">
            <ac:chgData name="Beatriz San Roman Sobrino" userId="2bd0c135-4a33-4ef6-87b7-17e555aa77b7" providerId="ADAL" clId="{9F82875E-B3EE-704F-9212-A8507CA186A8}" dt="2022-11-27T00:51:30.578" v="33"/>
            <ac:picMkLst>
              <pc:docMk/>
              <pc:sldMasterMk cId="0" sldId="2147483648"/>
              <pc:sldLayoutMk cId="0" sldId="2147483652"/>
              <ac:picMk id="2" creationId="{DF9B547C-8994-9738-136C-D887D32AD73F}"/>
            </ac:picMkLst>
          </pc:picChg>
        </pc:sldLayoutChg>
        <pc:sldLayoutChg chg="addSp modSp">
          <pc:chgData name="Beatriz San Roman Sobrino" userId="2bd0c135-4a33-4ef6-87b7-17e555aa77b7" providerId="ADAL" clId="{9F82875E-B3EE-704F-9212-A8507CA186A8}" dt="2022-11-27T00:51:33.859" v="34"/>
          <pc:sldLayoutMkLst>
            <pc:docMk/>
            <pc:sldMasterMk cId="0" sldId="2147483648"/>
            <pc:sldLayoutMk cId="0" sldId="2147483653"/>
          </pc:sldLayoutMkLst>
          <pc:picChg chg="add mod">
            <ac:chgData name="Beatriz San Roman Sobrino" userId="2bd0c135-4a33-4ef6-87b7-17e555aa77b7" providerId="ADAL" clId="{9F82875E-B3EE-704F-9212-A8507CA186A8}" dt="2022-11-27T00:51:33.859" v="34"/>
            <ac:picMkLst>
              <pc:docMk/>
              <pc:sldMasterMk cId="0" sldId="2147483648"/>
              <pc:sldLayoutMk cId="0" sldId="2147483653"/>
              <ac:picMk id="2" creationId="{B398387F-FFFE-0A97-309A-0B7396A69B48}"/>
            </ac:picMkLst>
          </pc:picChg>
        </pc:sldLayoutChg>
        <pc:sldLayoutChg chg="addSp modSp">
          <pc:chgData name="Beatriz San Roman Sobrino" userId="2bd0c135-4a33-4ef6-87b7-17e555aa77b7" providerId="ADAL" clId="{9F82875E-B3EE-704F-9212-A8507CA186A8}" dt="2022-11-27T00:51:35.531" v="35"/>
          <pc:sldLayoutMkLst>
            <pc:docMk/>
            <pc:sldMasterMk cId="0" sldId="2147483648"/>
            <pc:sldLayoutMk cId="0" sldId="2147483654"/>
          </pc:sldLayoutMkLst>
          <pc:picChg chg="add mod">
            <ac:chgData name="Beatriz San Roman Sobrino" userId="2bd0c135-4a33-4ef6-87b7-17e555aa77b7" providerId="ADAL" clId="{9F82875E-B3EE-704F-9212-A8507CA186A8}" dt="2022-11-27T00:51:35.531" v="35"/>
            <ac:picMkLst>
              <pc:docMk/>
              <pc:sldMasterMk cId="0" sldId="2147483648"/>
              <pc:sldLayoutMk cId="0" sldId="2147483654"/>
              <ac:picMk id="2" creationId="{769B50D2-EB60-CC8C-050A-35761DE49758}"/>
            </ac:picMkLst>
          </pc:picChg>
        </pc:sldLayoutChg>
        <pc:sldLayoutChg chg="addSp modSp">
          <pc:chgData name="Beatriz San Roman Sobrino" userId="2bd0c135-4a33-4ef6-87b7-17e555aa77b7" providerId="ADAL" clId="{9F82875E-B3EE-704F-9212-A8507CA186A8}" dt="2022-11-27T00:51:37.384" v="36"/>
          <pc:sldLayoutMkLst>
            <pc:docMk/>
            <pc:sldMasterMk cId="0" sldId="2147483648"/>
            <pc:sldLayoutMk cId="0" sldId="2147483655"/>
          </pc:sldLayoutMkLst>
          <pc:picChg chg="add mod">
            <ac:chgData name="Beatriz San Roman Sobrino" userId="2bd0c135-4a33-4ef6-87b7-17e555aa77b7" providerId="ADAL" clId="{9F82875E-B3EE-704F-9212-A8507CA186A8}" dt="2022-11-27T00:51:37.384" v="36"/>
            <ac:picMkLst>
              <pc:docMk/>
              <pc:sldMasterMk cId="0" sldId="2147483648"/>
              <pc:sldLayoutMk cId="0" sldId="2147483655"/>
              <ac:picMk id="2" creationId="{A277C831-EC54-B3DD-BE33-EE030D0C31B6}"/>
            </ac:picMkLst>
          </pc:picChg>
        </pc:sldLayoutChg>
      </pc:sldMasterChg>
    </pc:docChg>
  </pc:docChgLst>
  <pc:docChgLst>
    <pc:chgData name="Sabrina Berlanda" userId="S::sabrina.berlanda@univr.it::b879bcb5-cd49-4b99-8b8a-5b072e44595a" providerId="AD" clId="Web-{C6019AA8-ACFF-7520-AAA2-F69E4F523939}"/>
    <pc:docChg chg="modSld">
      <pc:chgData name="Sabrina Berlanda" userId="S::sabrina.berlanda@univr.it::b879bcb5-cd49-4b99-8b8a-5b072e44595a" providerId="AD" clId="Web-{C6019AA8-ACFF-7520-AAA2-F69E4F523939}" dt="2023-01-27T13:33:05.044" v="47" actId="20577"/>
      <pc:docMkLst>
        <pc:docMk/>
      </pc:docMkLst>
      <pc:sldChg chg="modSp">
        <pc:chgData name="Sabrina Berlanda" userId="S::sabrina.berlanda@univr.it::b879bcb5-cd49-4b99-8b8a-5b072e44595a" providerId="AD" clId="Web-{C6019AA8-ACFF-7520-AAA2-F69E4F523939}" dt="2023-01-27T13:31:03.930" v="17" actId="20577"/>
        <pc:sldMkLst>
          <pc:docMk/>
          <pc:sldMk cId="0" sldId="272"/>
        </pc:sldMkLst>
        <pc:spChg chg="mod">
          <ac:chgData name="Sabrina Berlanda" userId="S::sabrina.berlanda@univr.it::b879bcb5-cd49-4b99-8b8a-5b072e44595a" providerId="AD" clId="Web-{C6019AA8-ACFF-7520-AAA2-F69E4F523939}" dt="2023-01-27T13:31:03.930" v="17" actId="20577"/>
          <ac:spMkLst>
            <pc:docMk/>
            <pc:sldMk cId="0" sldId="272"/>
            <ac:spMk id="249" creationId="{00000000-0000-0000-0000-000000000000}"/>
          </ac:spMkLst>
        </pc:spChg>
      </pc:sldChg>
      <pc:sldChg chg="modSp">
        <pc:chgData name="Sabrina Berlanda" userId="S::sabrina.berlanda@univr.it::b879bcb5-cd49-4b99-8b8a-5b072e44595a" providerId="AD" clId="Web-{C6019AA8-ACFF-7520-AAA2-F69E4F523939}" dt="2023-01-27T13:31:15.728" v="30" actId="20577"/>
        <pc:sldMkLst>
          <pc:docMk/>
          <pc:sldMk cId="0" sldId="274"/>
        </pc:sldMkLst>
        <pc:spChg chg="mod">
          <ac:chgData name="Sabrina Berlanda" userId="S::sabrina.berlanda@univr.it::b879bcb5-cd49-4b99-8b8a-5b072e44595a" providerId="AD" clId="Web-{C6019AA8-ACFF-7520-AAA2-F69E4F523939}" dt="2023-01-27T13:31:15.728" v="30" actId="20577"/>
          <ac:spMkLst>
            <pc:docMk/>
            <pc:sldMk cId="0" sldId="274"/>
            <ac:spMk id="265" creationId="{00000000-0000-0000-0000-000000000000}"/>
          </ac:spMkLst>
        </pc:spChg>
      </pc:sldChg>
      <pc:sldChg chg="modSp">
        <pc:chgData name="Sabrina Berlanda" userId="S::sabrina.berlanda@univr.it::b879bcb5-cd49-4b99-8b8a-5b072e44595a" providerId="AD" clId="Web-{C6019AA8-ACFF-7520-AAA2-F69E4F523939}" dt="2023-01-27T13:31:38.682" v="31" actId="20577"/>
        <pc:sldMkLst>
          <pc:docMk/>
          <pc:sldMk cId="0" sldId="286"/>
        </pc:sldMkLst>
        <pc:spChg chg="mod">
          <ac:chgData name="Sabrina Berlanda" userId="S::sabrina.berlanda@univr.it::b879bcb5-cd49-4b99-8b8a-5b072e44595a" providerId="AD" clId="Web-{C6019AA8-ACFF-7520-AAA2-F69E4F523939}" dt="2023-01-27T13:31:38.682" v="31" actId="20577"/>
          <ac:spMkLst>
            <pc:docMk/>
            <pc:sldMk cId="0" sldId="286"/>
            <ac:spMk id="364" creationId="{00000000-0000-0000-0000-000000000000}"/>
          </ac:spMkLst>
        </pc:spChg>
      </pc:sldChg>
      <pc:sldChg chg="modSp">
        <pc:chgData name="Sabrina Berlanda" userId="S::sabrina.berlanda@univr.it::b879bcb5-cd49-4b99-8b8a-5b072e44595a" providerId="AD" clId="Web-{C6019AA8-ACFF-7520-AAA2-F69E4F523939}" dt="2023-01-27T13:31:57.026" v="38" actId="20577"/>
        <pc:sldMkLst>
          <pc:docMk/>
          <pc:sldMk cId="0" sldId="288"/>
        </pc:sldMkLst>
        <pc:spChg chg="mod">
          <ac:chgData name="Sabrina Berlanda" userId="S::sabrina.berlanda@univr.it::b879bcb5-cd49-4b99-8b8a-5b072e44595a" providerId="AD" clId="Web-{C6019AA8-ACFF-7520-AAA2-F69E4F523939}" dt="2023-01-27T13:31:57.026" v="38" actId="20577"/>
          <ac:spMkLst>
            <pc:docMk/>
            <pc:sldMk cId="0" sldId="288"/>
            <ac:spMk id="381" creationId="{00000000-0000-0000-0000-000000000000}"/>
          </ac:spMkLst>
        </pc:spChg>
      </pc:sldChg>
      <pc:sldChg chg="modSp">
        <pc:chgData name="Sabrina Berlanda" userId="S::sabrina.berlanda@univr.it::b879bcb5-cd49-4b99-8b8a-5b072e44595a" providerId="AD" clId="Web-{C6019AA8-ACFF-7520-AAA2-F69E4F523939}" dt="2023-01-27T13:32:06.073" v="42" actId="20577"/>
        <pc:sldMkLst>
          <pc:docMk/>
          <pc:sldMk cId="0" sldId="289"/>
        </pc:sldMkLst>
        <pc:spChg chg="mod">
          <ac:chgData name="Sabrina Berlanda" userId="S::sabrina.berlanda@univr.it::b879bcb5-cd49-4b99-8b8a-5b072e44595a" providerId="AD" clId="Web-{C6019AA8-ACFF-7520-AAA2-F69E4F523939}" dt="2023-01-27T13:32:06.073" v="42" actId="20577"/>
          <ac:spMkLst>
            <pc:docMk/>
            <pc:sldMk cId="0" sldId="289"/>
            <ac:spMk id="389" creationId="{00000000-0000-0000-0000-000000000000}"/>
          </ac:spMkLst>
        </pc:spChg>
      </pc:sldChg>
      <pc:sldChg chg="modSp">
        <pc:chgData name="Sabrina Berlanda" userId="S::sabrina.berlanda@univr.it::b879bcb5-cd49-4b99-8b8a-5b072e44595a" providerId="AD" clId="Web-{C6019AA8-ACFF-7520-AAA2-F69E4F523939}" dt="2023-01-27T13:33:05.044" v="47" actId="20577"/>
        <pc:sldMkLst>
          <pc:docMk/>
          <pc:sldMk cId="3883125881" sldId="296"/>
        </pc:sldMkLst>
        <pc:spChg chg="mod">
          <ac:chgData name="Sabrina Berlanda" userId="S::sabrina.berlanda@univr.it::b879bcb5-cd49-4b99-8b8a-5b072e44595a" providerId="AD" clId="Web-{C6019AA8-ACFF-7520-AAA2-F69E4F523939}" dt="2023-01-27T13:33:05.044" v="47" actId="20577"/>
          <ac:spMkLst>
            <pc:docMk/>
            <pc:sldMk cId="3883125881" sldId="296"/>
            <ac:spMk id="4" creationId="{815B133D-0EB9-E3C0-1EFA-EC055084E937}"/>
          </ac:spMkLst>
        </pc:spChg>
      </pc:sldChg>
      <pc:sldChg chg="modSp">
        <pc:chgData name="Sabrina Berlanda" userId="S::sabrina.berlanda@univr.it::b879bcb5-cd49-4b99-8b8a-5b072e44595a" providerId="AD" clId="Web-{C6019AA8-ACFF-7520-AAA2-F69E4F523939}" dt="2023-01-27T13:32:28.590" v="44" actId="20577"/>
        <pc:sldMkLst>
          <pc:docMk/>
          <pc:sldMk cId="3386747681" sldId="298"/>
        </pc:sldMkLst>
        <pc:spChg chg="mod">
          <ac:chgData name="Sabrina Berlanda" userId="S::sabrina.berlanda@univr.it::b879bcb5-cd49-4b99-8b8a-5b072e44595a" providerId="AD" clId="Web-{C6019AA8-ACFF-7520-AAA2-F69E4F523939}" dt="2023-01-27T13:32:28.590" v="44" actId="20577"/>
          <ac:spMkLst>
            <pc:docMk/>
            <pc:sldMk cId="3386747681" sldId="298"/>
            <ac:spMk id="4" creationId="{815B133D-0EB9-E3C0-1EFA-EC055084E937}"/>
          </ac:spMkLst>
        </pc:spChg>
      </pc:sldChg>
    </pc:docChg>
  </pc:docChgLst>
  <pc:docChgLst>
    <pc:chgData name="Beatriz San Roman Sobrino" userId="2bd0c135-4a33-4ef6-87b7-17e555aa77b7" providerId="ADAL" clId="{35EB678E-6611-D045-AFC1-CA14EE1F14DE}"/>
    <pc:docChg chg="undo custSel addSld delSld modSld">
      <pc:chgData name="Beatriz San Roman Sobrino" userId="2bd0c135-4a33-4ef6-87b7-17e555aa77b7" providerId="ADAL" clId="{35EB678E-6611-D045-AFC1-CA14EE1F14DE}" dt="2022-12-29T13:58:52.483" v="139" actId="1076"/>
      <pc:docMkLst>
        <pc:docMk/>
      </pc:docMkLst>
      <pc:sldChg chg="modNotesTx">
        <pc:chgData name="Beatriz San Roman Sobrino" userId="2bd0c135-4a33-4ef6-87b7-17e555aa77b7" providerId="ADAL" clId="{35EB678E-6611-D045-AFC1-CA14EE1F14DE}" dt="2022-12-29T10:48:37.180" v="19" actId="20577"/>
        <pc:sldMkLst>
          <pc:docMk/>
          <pc:sldMk cId="0" sldId="259"/>
        </pc:sldMkLst>
      </pc:sldChg>
      <pc:sldChg chg="modSp mod">
        <pc:chgData name="Beatriz San Roman Sobrino" userId="2bd0c135-4a33-4ef6-87b7-17e555aa77b7" providerId="ADAL" clId="{35EB678E-6611-D045-AFC1-CA14EE1F14DE}" dt="2022-12-29T11:03:36.395" v="34" actId="20577"/>
        <pc:sldMkLst>
          <pc:docMk/>
          <pc:sldMk cId="0" sldId="262"/>
        </pc:sldMkLst>
        <pc:spChg chg="mod">
          <ac:chgData name="Beatriz San Roman Sobrino" userId="2bd0c135-4a33-4ef6-87b7-17e555aa77b7" providerId="ADAL" clId="{35EB678E-6611-D045-AFC1-CA14EE1F14DE}" dt="2022-12-29T11:03:36.395" v="34" actId="20577"/>
          <ac:spMkLst>
            <pc:docMk/>
            <pc:sldMk cId="0" sldId="262"/>
            <ac:spMk id="160" creationId="{00000000-0000-0000-0000-000000000000}"/>
          </ac:spMkLst>
        </pc:spChg>
      </pc:sldChg>
      <pc:sldChg chg="modNotesTx">
        <pc:chgData name="Beatriz San Roman Sobrino" userId="2bd0c135-4a33-4ef6-87b7-17e555aa77b7" providerId="ADAL" clId="{35EB678E-6611-D045-AFC1-CA14EE1F14DE}" dt="2022-12-29T11:08:03.011" v="45" actId="20577"/>
        <pc:sldMkLst>
          <pc:docMk/>
          <pc:sldMk cId="0" sldId="274"/>
        </pc:sldMkLst>
      </pc:sldChg>
      <pc:sldChg chg="modSp mod modNotesTx">
        <pc:chgData name="Beatriz San Roman Sobrino" userId="2bd0c135-4a33-4ef6-87b7-17e555aa77b7" providerId="ADAL" clId="{35EB678E-6611-D045-AFC1-CA14EE1F14DE}" dt="2022-12-29T11:20:46.236" v="54" actId="20577"/>
        <pc:sldMkLst>
          <pc:docMk/>
          <pc:sldMk cId="0" sldId="275"/>
        </pc:sldMkLst>
        <pc:spChg chg="mod">
          <ac:chgData name="Beatriz San Roman Sobrino" userId="2bd0c135-4a33-4ef6-87b7-17e555aa77b7" providerId="ADAL" clId="{35EB678E-6611-D045-AFC1-CA14EE1F14DE}" dt="2022-12-29T11:18:32.555" v="52" actId="20577"/>
          <ac:spMkLst>
            <pc:docMk/>
            <pc:sldMk cId="0" sldId="275"/>
            <ac:spMk id="274" creationId="{00000000-0000-0000-0000-000000000000}"/>
          </ac:spMkLst>
        </pc:spChg>
        <pc:spChg chg="mod">
          <ac:chgData name="Beatriz San Roman Sobrino" userId="2bd0c135-4a33-4ef6-87b7-17e555aa77b7" providerId="ADAL" clId="{35EB678E-6611-D045-AFC1-CA14EE1F14DE}" dt="2022-12-29T11:19:49.349" v="53" actId="20577"/>
          <ac:spMkLst>
            <pc:docMk/>
            <pc:sldMk cId="0" sldId="275"/>
            <ac:spMk id="275" creationId="{00000000-0000-0000-0000-000000000000}"/>
          </ac:spMkLst>
        </pc:spChg>
      </pc:sldChg>
      <pc:sldChg chg="modNotesTx">
        <pc:chgData name="Beatriz San Roman Sobrino" userId="2bd0c135-4a33-4ef6-87b7-17e555aa77b7" providerId="ADAL" clId="{35EB678E-6611-D045-AFC1-CA14EE1F14DE}" dt="2022-12-29T11:30:57.773" v="58" actId="20577"/>
        <pc:sldMkLst>
          <pc:docMk/>
          <pc:sldMk cId="0" sldId="282"/>
        </pc:sldMkLst>
      </pc:sldChg>
      <pc:sldChg chg="modSp mod modNotesTx">
        <pc:chgData name="Beatriz San Roman Sobrino" userId="2bd0c135-4a33-4ef6-87b7-17e555aa77b7" providerId="ADAL" clId="{35EB678E-6611-D045-AFC1-CA14EE1F14DE}" dt="2022-12-29T11:50:17.324" v="90" actId="20577"/>
        <pc:sldMkLst>
          <pc:docMk/>
          <pc:sldMk cId="0" sldId="284"/>
        </pc:sldMkLst>
        <pc:spChg chg="mod">
          <ac:chgData name="Beatriz San Roman Sobrino" userId="2bd0c135-4a33-4ef6-87b7-17e555aa77b7" providerId="ADAL" clId="{35EB678E-6611-D045-AFC1-CA14EE1F14DE}" dt="2022-12-29T11:50:17.324" v="90" actId="20577"/>
          <ac:spMkLst>
            <pc:docMk/>
            <pc:sldMk cId="0" sldId="284"/>
            <ac:spMk id="348" creationId="{00000000-0000-0000-0000-000000000000}"/>
          </ac:spMkLst>
        </pc:spChg>
      </pc:sldChg>
      <pc:sldChg chg="modSp mod">
        <pc:chgData name="Beatriz San Roman Sobrino" userId="2bd0c135-4a33-4ef6-87b7-17e555aa77b7" providerId="ADAL" clId="{35EB678E-6611-D045-AFC1-CA14EE1F14DE}" dt="2022-12-29T10:44:05.917" v="5" actId="1076"/>
        <pc:sldMkLst>
          <pc:docMk/>
          <pc:sldMk cId="0" sldId="286"/>
        </pc:sldMkLst>
        <pc:picChg chg="mod">
          <ac:chgData name="Beatriz San Roman Sobrino" userId="2bd0c135-4a33-4ef6-87b7-17e555aa77b7" providerId="ADAL" clId="{35EB678E-6611-D045-AFC1-CA14EE1F14DE}" dt="2022-12-29T10:44:05.917" v="5" actId="1076"/>
          <ac:picMkLst>
            <pc:docMk/>
            <pc:sldMk cId="0" sldId="286"/>
            <ac:picMk id="368" creationId="{00000000-0000-0000-0000-000000000000}"/>
          </ac:picMkLst>
        </pc:picChg>
      </pc:sldChg>
      <pc:sldChg chg="addSp delSp modSp mod">
        <pc:chgData name="Beatriz San Roman Sobrino" userId="2bd0c135-4a33-4ef6-87b7-17e555aa77b7" providerId="ADAL" clId="{35EB678E-6611-D045-AFC1-CA14EE1F14DE}" dt="2022-12-29T10:43:44.561" v="4" actId="20577"/>
        <pc:sldMkLst>
          <pc:docMk/>
          <pc:sldMk cId="0" sldId="290"/>
        </pc:sldMkLst>
        <pc:spChg chg="add del mod">
          <ac:chgData name="Beatriz San Roman Sobrino" userId="2bd0c135-4a33-4ef6-87b7-17e555aa77b7" providerId="ADAL" clId="{35EB678E-6611-D045-AFC1-CA14EE1F14DE}" dt="2022-12-29T10:43:36.462" v="3"/>
          <ac:spMkLst>
            <pc:docMk/>
            <pc:sldMk cId="0" sldId="290"/>
            <ac:spMk id="2" creationId="{E54FE841-2B2C-141B-22C7-6C6D5697D565}"/>
          </ac:spMkLst>
        </pc:spChg>
        <pc:spChg chg="mod">
          <ac:chgData name="Beatriz San Roman Sobrino" userId="2bd0c135-4a33-4ef6-87b7-17e555aa77b7" providerId="ADAL" clId="{35EB678E-6611-D045-AFC1-CA14EE1F14DE}" dt="2022-12-29T10:43:44.561" v="4" actId="20577"/>
          <ac:spMkLst>
            <pc:docMk/>
            <pc:sldMk cId="0" sldId="290"/>
            <ac:spMk id="397" creationId="{00000000-0000-0000-0000-000000000000}"/>
          </ac:spMkLst>
        </pc:spChg>
      </pc:sldChg>
      <pc:sldChg chg="modSp mod">
        <pc:chgData name="Beatriz San Roman Sobrino" userId="2bd0c135-4a33-4ef6-87b7-17e555aa77b7" providerId="ADAL" clId="{35EB678E-6611-D045-AFC1-CA14EE1F14DE}" dt="2022-12-29T12:36:33.800" v="138" actId="27636"/>
        <pc:sldMkLst>
          <pc:docMk/>
          <pc:sldMk cId="873108439" sldId="293"/>
        </pc:sldMkLst>
        <pc:spChg chg="mod">
          <ac:chgData name="Beatriz San Roman Sobrino" userId="2bd0c135-4a33-4ef6-87b7-17e555aa77b7" providerId="ADAL" clId="{35EB678E-6611-D045-AFC1-CA14EE1F14DE}" dt="2022-12-29T12:36:33.800" v="138" actId="27636"/>
          <ac:spMkLst>
            <pc:docMk/>
            <pc:sldMk cId="873108439" sldId="293"/>
            <ac:spMk id="2" creationId="{9A5F8661-4B88-09D5-48A5-D3F1961E3DB2}"/>
          </ac:spMkLst>
        </pc:spChg>
      </pc:sldChg>
      <pc:sldChg chg="modSp del mod">
        <pc:chgData name="Beatriz San Roman Sobrino" userId="2bd0c135-4a33-4ef6-87b7-17e555aa77b7" providerId="ADAL" clId="{35EB678E-6611-D045-AFC1-CA14EE1F14DE}" dt="2022-12-29T11:34:58.773" v="83" actId="2696"/>
        <pc:sldMkLst>
          <pc:docMk/>
          <pc:sldMk cId="1748463938" sldId="295"/>
        </pc:sldMkLst>
        <pc:spChg chg="mod">
          <ac:chgData name="Beatriz San Roman Sobrino" userId="2bd0c135-4a33-4ef6-87b7-17e555aa77b7" providerId="ADAL" clId="{35EB678E-6611-D045-AFC1-CA14EE1F14DE}" dt="2022-12-29T10:44:42.240" v="12" actId="113"/>
          <ac:spMkLst>
            <pc:docMk/>
            <pc:sldMk cId="1748463938" sldId="295"/>
            <ac:spMk id="5" creationId="{E878F5B4-C966-33CC-5C2A-AE402AE10B23}"/>
          </ac:spMkLst>
        </pc:spChg>
      </pc:sldChg>
      <pc:sldChg chg="add del">
        <pc:chgData name="Beatriz San Roman Sobrino" userId="2bd0c135-4a33-4ef6-87b7-17e555aa77b7" providerId="ADAL" clId="{35EB678E-6611-D045-AFC1-CA14EE1F14DE}" dt="2022-12-29T10:45:53.690" v="14"/>
        <pc:sldMkLst>
          <pc:docMk/>
          <pc:sldMk cId="3723057435" sldId="296"/>
        </pc:sldMkLst>
      </pc:sldChg>
      <pc:sldChg chg="modSp add mod">
        <pc:chgData name="Beatriz San Roman Sobrino" userId="2bd0c135-4a33-4ef6-87b7-17e555aa77b7" providerId="ADAL" clId="{35EB678E-6611-D045-AFC1-CA14EE1F14DE}" dt="2022-12-29T13:58:52.483" v="139" actId="1076"/>
        <pc:sldMkLst>
          <pc:docMk/>
          <pc:sldMk cId="3883125881" sldId="296"/>
        </pc:sldMkLst>
        <pc:spChg chg="mod">
          <ac:chgData name="Beatriz San Roman Sobrino" userId="2bd0c135-4a33-4ef6-87b7-17e555aa77b7" providerId="ADAL" clId="{35EB678E-6611-D045-AFC1-CA14EE1F14DE}" dt="2022-12-29T13:58:52.483" v="139" actId="1076"/>
          <ac:spMkLst>
            <pc:docMk/>
            <pc:sldMk cId="3883125881" sldId="296"/>
            <ac:spMk id="4" creationId="{815B133D-0EB9-E3C0-1EFA-EC055084E937}"/>
          </ac:spMkLst>
        </pc:spChg>
      </pc:sldChg>
      <pc:sldChg chg="modSp add mod">
        <pc:chgData name="Beatriz San Roman Sobrino" userId="2bd0c135-4a33-4ef6-87b7-17e555aa77b7" providerId="ADAL" clId="{35EB678E-6611-D045-AFC1-CA14EE1F14DE}" dt="2022-12-29T11:32:41.028" v="68" actId="1035"/>
        <pc:sldMkLst>
          <pc:docMk/>
          <pc:sldMk cId="3386747681" sldId="298"/>
        </pc:sldMkLst>
        <pc:spChg chg="mod">
          <ac:chgData name="Beatriz San Roman Sobrino" userId="2bd0c135-4a33-4ef6-87b7-17e555aa77b7" providerId="ADAL" clId="{35EB678E-6611-D045-AFC1-CA14EE1F14DE}" dt="2022-12-29T11:32:41.028" v="68" actId="1035"/>
          <ac:spMkLst>
            <pc:docMk/>
            <pc:sldMk cId="3386747681" sldId="298"/>
            <ac:spMk id="4" creationId="{815B133D-0EB9-E3C0-1EFA-EC055084E937}"/>
          </ac:spMkLst>
        </pc:spChg>
      </pc:sldChg>
      <pc:sldChg chg="modSp add del mod">
        <pc:chgData name="Beatriz San Roman Sobrino" userId="2bd0c135-4a33-4ef6-87b7-17e555aa77b7" providerId="ADAL" clId="{35EB678E-6611-D045-AFC1-CA14EE1F14DE}" dt="2022-12-29T11:34:56.027" v="82" actId="2696"/>
        <pc:sldMkLst>
          <pc:docMk/>
          <pc:sldMk cId="3107676249" sldId="299"/>
        </pc:sldMkLst>
        <pc:spChg chg="mod">
          <ac:chgData name="Beatriz San Roman Sobrino" userId="2bd0c135-4a33-4ef6-87b7-17e555aa77b7" providerId="ADAL" clId="{35EB678E-6611-D045-AFC1-CA14EE1F14DE}" dt="2022-12-29T11:32:33.796" v="61" actId="27636"/>
          <ac:spMkLst>
            <pc:docMk/>
            <pc:sldMk cId="3107676249" sldId="299"/>
            <ac:spMk id="4" creationId="{815B133D-0EB9-E3C0-1EFA-EC055084E937}"/>
          </ac:spMkLst>
        </pc:spChg>
      </pc:sldChg>
      <pc:sldChg chg="modSp add mod">
        <pc:chgData name="Beatriz San Roman Sobrino" userId="2bd0c135-4a33-4ef6-87b7-17e555aa77b7" providerId="ADAL" clId="{35EB678E-6611-D045-AFC1-CA14EE1F14DE}" dt="2022-12-29T11:53:46.689" v="134" actId="27636"/>
        <pc:sldMkLst>
          <pc:docMk/>
          <pc:sldMk cId="2835338007" sldId="300"/>
        </pc:sldMkLst>
        <pc:spChg chg="mod">
          <ac:chgData name="Beatriz San Roman Sobrino" userId="2bd0c135-4a33-4ef6-87b7-17e555aa77b7" providerId="ADAL" clId="{35EB678E-6611-D045-AFC1-CA14EE1F14DE}" dt="2022-12-29T11:53:46.689" v="134" actId="27636"/>
          <ac:spMkLst>
            <pc:docMk/>
            <pc:sldMk cId="2835338007" sldId="300"/>
            <ac:spMk id="4" creationId="{815B133D-0EB9-E3C0-1EFA-EC055084E937}"/>
          </ac:spMkLst>
        </pc:spChg>
      </pc:sldChg>
    </pc:docChg>
  </pc:docChgLst>
  <pc:docChgLst>
    <pc:chgData name="Sabrina Berlanda" userId="S::sabrina.berlanda@univr.it::b879bcb5-cd49-4b99-8b8a-5b072e44595a" providerId="AD" clId="Web-{C32E362E-C013-8B9A-F81C-1C2672B1FB9C}"/>
    <pc:docChg chg="modSld">
      <pc:chgData name="Sabrina Berlanda" userId="S::sabrina.berlanda@univr.it::b879bcb5-cd49-4b99-8b8a-5b072e44595a" providerId="AD" clId="Web-{C32E362E-C013-8B9A-F81C-1C2672B1FB9C}" dt="2023-01-27T17:34:10.451" v="32" actId="20577"/>
      <pc:docMkLst>
        <pc:docMk/>
      </pc:docMkLst>
      <pc:sldChg chg="modSp">
        <pc:chgData name="Sabrina Berlanda" userId="S::sabrina.berlanda@univr.it::b879bcb5-cd49-4b99-8b8a-5b072e44595a" providerId="AD" clId="Web-{C32E362E-C013-8B9A-F81C-1C2672B1FB9C}" dt="2023-01-27T17:31:54.900" v="3" actId="20577"/>
        <pc:sldMkLst>
          <pc:docMk/>
          <pc:sldMk cId="0" sldId="259"/>
        </pc:sldMkLst>
        <pc:spChg chg="mod">
          <ac:chgData name="Sabrina Berlanda" userId="S::sabrina.berlanda@univr.it::b879bcb5-cd49-4b99-8b8a-5b072e44595a" providerId="AD" clId="Web-{C32E362E-C013-8B9A-F81C-1C2672B1FB9C}" dt="2023-01-27T17:31:54.900" v="3" actId="20577"/>
          <ac:spMkLst>
            <pc:docMk/>
            <pc:sldMk cId="0" sldId="259"/>
            <ac:spMk id="129" creationId="{00000000-0000-0000-0000-000000000000}"/>
          </ac:spMkLst>
        </pc:spChg>
      </pc:sldChg>
      <pc:sldChg chg="modSp">
        <pc:chgData name="Sabrina Berlanda" userId="S::sabrina.berlanda@univr.it::b879bcb5-cd49-4b99-8b8a-5b072e44595a" providerId="AD" clId="Web-{C32E362E-C013-8B9A-F81C-1C2672B1FB9C}" dt="2023-01-27T17:32:56.293" v="14" actId="20577"/>
        <pc:sldMkLst>
          <pc:docMk/>
          <pc:sldMk cId="0" sldId="287"/>
        </pc:sldMkLst>
        <pc:spChg chg="mod">
          <ac:chgData name="Sabrina Berlanda" userId="S::sabrina.berlanda@univr.it::b879bcb5-cd49-4b99-8b8a-5b072e44595a" providerId="AD" clId="Web-{C32E362E-C013-8B9A-F81C-1C2672B1FB9C}" dt="2023-01-27T17:32:56.293" v="14" actId="20577"/>
          <ac:spMkLst>
            <pc:docMk/>
            <pc:sldMk cId="0" sldId="287"/>
            <ac:spMk id="374" creationId="{00000000-0000-0000-0000-000000000000}"/>
          </ac:spMkLst>
        </pc:spChg>
      </pc:sldChg>
      <pc:sldChg chg="modSp">
        <pc:chgData name="Sabrina Berlanda" userId="S::sabrina.berlanda@univr.it::b879bcb5-cd49-4b99-8b8a-5b072e44595a" providerId="AD" clId="Web-{C32E362E-C013-8B9A-F81C-1C2672B1FB9C}" dt="2023-01-27T17:33:31.122" v="20" actId="20577"/>
        <pc:sldMkLst>
          <pc:docMk/>
          <pc:sldMk cId="3883125881" sldId="296"/>
        </pc:sldMkLst>
        <pc:spChg chg="mod">
          <ac:chgData name="Sabrina Berlanda" userId="S::sabrina.berlanda@univr.it::b879bcb5-cd49-4b99-8b8a-5b072e44595a" providerId="AD" clId="Web-{C32E362E-C013-8B9A-F81C-1C2672B1FB9C}" dt="2023-01-27T17:33:31.122" v="20" actId="20577"/>
          <ac:spMkLst>
            <pc:docMk/>
            <pc:sldMk cId="3883125881" sldId="296"/>
            <ac:spMk id="4" creationId="{815B133D-0EB9-E3C0-1EFA-EC055084E937}"/>
          </ac:spMkLst>
        </pc:spChg>
      </pc:sldChg>
      <pc:sldChg chg="modSp">
        <pc:chgData name="Sabrina Berlanda" userId="S::sabrina.berlanda@univr.it::b879bcb5-cd49-4b99-8b8a-5b072e44595a" providerId="AD" clId="Web-{C32E362E-C013-8B9A-F81C-1C2672B1FB9C}" dt="2023-01-27T17:34:10.451" v="32" actId="20577"/>
        <pc:sldMkLst>
          <pc:docMk/>
          <pc:sldMk cId="2835338007" sldId="300"/>
        </pc:sldMkLst>
        <pc:spChg chg="mod">
          <ac:chgData name="Sabrina Berlanda" userId="S::sabrina.berlanda@univr.it::b879bcb5-cd49-4b99-8b8a-5b072e44595a" providerId="AD" clId="Web-{C32E362E-C013-8B9A-F81C-1C2672B1FB9C}" dt="2023-01-27T17:34:10.451" v="32" actId="20577"/>
          <ac:spMkLst>
            <pc:docMk/>
            <pc:sldMk cId="2835338007" sldId="300"/>
            <ac:spMk id="4" creationId="{815B133D-0EB9-E3C0-1EFA-EC055084E937}"/>
          </ac:spMkLst>
        </pc:spChg>
      </pc:sldChg>
    </pc:docChg>
  </pc:docChgLst>
  <pc:docChgLst>
    <pc:chgData name="Sabrina Berlanda" userId="S::sabrina.berlanda@univr.it::b879bcb5-cd49-4b99-8b8a-5b072e44595a" providerId="AD" clId="Web-{18206A2A-0D4F-6BA7-85A8-93D42B96090C}"/>
    <pc:docChg chg="modSld">
      <pc:chgData name="Sabrina Berlanda" userId="S::sabrina.berlanda@univr.it::b879bcb5-cd49-4b99-8b8a-5b072e44595a" providerId="AD" clId="Web-{18206A2A-0D4F-6BA7-85A8-93D42B96090C}" dt="2023-01-27T10:31:52.862" v="239" actId="20577"/>
      <pc:docMkLst>
        <pc:docMk/>
      </pc:docMkLst>
      <pc:sldChg chg="modSp">
        <pc:chgData name="Sabrina Berlanda" userId="S::sabrina.berlanda@univr.it::b879bcb5-cd49-4b99-8b8a-5b072e44595a" providerId="AD" clId="Web-{18206A2A-0D4F-6BA7-85A8-93D42B96090C}" dt="2023-01-27T10:21:25.339" v="60" actId="20577"/>
        <pc:sldMkLst>
          <pc:docMk/>
          <pc:sldMk cId="0" sldId="262"/>
        </pc:sldMkLst>
        <pc:spChg chg="mod">
          <ac:chgData name="Sabrina Berlanda" userId="S::sabrina.berlanda@univr.it::b879bcb5-cd49-4b99-8b8a-5b072e44595a" providerId="AD" clId="Web-{18206A2A-0D4F-6BA7-85A8-93D42B96090C}" dt="2023-01-27T10:21:25.339" v="60" actId="20577"/>
          <ac:spMkLst>
            <pc:docMk/>
            <pc:sldMk cId="0" sldId="262"/>
            <ac:spMk id="163" creationId="{00000000-0000-0000-0000-000000000000}"/>
          </ac:spMkLst>
        </pc:spChg>
      </pc:sldChg>
      <pc:sldChg chg="modSp">
        <pc:chgData name="Sabrina Berlanda" userId="S::sabrina.berlanda@univr.it::b879bcb5-cd49-4b99-8b8a-5b072e44595a" providerId="AD" clId="Web-{18206A2A-0D4F-6BA7-85A8-93D42B96090C}" dt="2023-01-27T10:22:20.513" v="87" actId="20577"/>
        <pc:sldMkLst>
          <pc:docMk/>
          <pc:sldMk cId="0" sldId="269"/>
        </pc:sldMkLst>
        <pc:spChg chg="mod">
          <ac:chgData name="Sabrina Berlanda" userId="S::sabrina.berlanda@univr.it::b879bcb5-cd49-4b99-8b8a-5b072e44595a" providerId="AD" clId="Web-{18206A2A-0D4F-6BA7-85A8-93D42B96090C}" dt="2023-01-27T10:22:20.513" v="87" actId="20577"/>
          <ac:spMkLst>
            <pc:docMk/>
            <pc:sldMk cId="0" sldId="269"/>
            <ac:spMk id="222" creationId="{00000000-0000-0000-0000-000000000000}"/>
          </ac:spMkLst>
        </pc:spChg>
      </pc:sldChg>
      <pc:sldChg chg="modSp">
        <pc:chgData name="Sabrina Berlanda" userId="S::sabrina.berlanda@univr.it::b879bcb5-cd49-4b99-8b8a-5b072e44595a" providerId="AD" clId="Web-{18206A2A-0D4F-6BA7-85A8-93D42B96090C}" dt="2023-01-27T10:22:36.280" v="89" actId="20577"/>
        <pc:sldMkLst>
          <pc:docMk/>
          <pc:sldMk cId="0" sldId="272"/>
        </pc:sldMkLst>
        <pc:spChg chg="mod">
          <ac:chgData name="Sabrina Berlanda" userId="S::sabrina.berlanda@univr.it::b879bcb5-cd49-4b99-8b8a-5b072e44595a" providerId="AD" clId="Web-{18206A2A-0D4F-6BA7-85A8-93D42B96090C}" dt="2023-01-27T10:22:36.280" v="89" actId="20577"/>
          <ac:spMkLst>
            <pc:docMk/>
            <pc:sldMk cId="0" sldId="272"/>
            <ac:spMk id="249" creationId="{00000000-0000-0000-0000-000000000000}"/>
          </ac:spMkLst>
        </pc:spChg>
      </pc:sldChg>
      <pc:sldChg chg="modSp">
        <pc:chgData name="Sabrina Berlanda" userId="S::sabrina.berlanda@univr.it::b879bcb5-cd49-4b99-8b8a-5b072e44595a" providerId="AD" clId="Web-{18206A2A-0D4F-6BA7-85A8-93D42B96090C}" dt="2023-01-27T10:26:34.710" v="170" actId="20577"/>
        <pc:sldMkLst>
          <pc:docMk/>
          <pc:sldMk cId="0" sldId="275"/>
        </pc:sldMkLst>
        <pc:spChg chg="mod">
          <ac:chgData name="Sabrina Berlanda" userId="S::sabrina.berlanda@univr.it::b879bcb5-cd49-4b99-8b8a-5b072e44595a" providerId="AD" clId="Web-{18206A2A-0D4F-6BA7-85A8-93D42B96090C}" dt="2023-01-27T10:22:51.655" v="93" actId="20577"/>
          <ac:spMkLst>
            <pc:docMk/>
            <pc:sldMk cId="0" sldId="275"/>
            <ac:spMk id="274" creationId="{00000000-0000-0000-0000-000000000000}"/>
          </ac:spMkLst>
        </pc:spChg>
        <pc:spChg chg="mod">
          <ac:chgData name="Sabrina Berlanda" userId="S::sabrina.berlanda@univr.it::b879bcb5-cd49-4b99-8b8a-5b072e44595a" providerId="AD" clId="Web-{18206A2A-0D4F-6BA7-85A8-93D42B96090C}" dt="2023-01-27T10:26:34.710" v="170" actId="20577"/>
          <ac:spMkLst>
            <pc:docMk/>
            <pc:sldMk cId="0" sldId="275"/>
            <ac:spMk id="275" creationId="{00000000-0000-0000-0000-000000000000}"/>
          </ac:spMkLst>
        </pc:spChg>
      </pc:sldChg>
      <pc:sldChg chg="modSp">
        <pc:chgData name="Sabrina Berlanda" userId="S::sabrina.berlanda@univr.it::b879bcb5-cd49-4b99-8b8a-5b072e44595a" providerId="AD" clId="Web-{18206A2A-0D4F-6BA7-85A8-93D42B96090C}" dt="2023-01-27T10:27:55.510" v="220" actId="20577"/>
        <pc:sldMkLst>
          <pc:docMk/>
          <pc:sldMk cId="0" sldId="277"/>
        </pc:sldMkLst>
        <pc:spChg chg="mod">
          <ac:chgData name="Sabrina Berlanda" userId="S::sabrina.berlanda@univr.it::b879bcb5-cd49-4b99-8b8a-5b072e44595a" providerId="AD" clId="Web-{18206A2A-0D4F-6BA7-85A8-93D42B96090C}" dt="2023-01-27T10:27:55.510" v="220" actId="20577"/>
          <ac:spMkLst>
            <pc:docMk/>
            <pc:sldMk cId="0" sldId="277"/>
            <ac:spMk id="290" creationId="{00000000-0000-0000-0000-000000000000}"/>
          </ac:spMkLst>
        </pc:spChg>
      </pc:sldChg>
      <pc:sldChg chg="modSp">
        <pc:chgData name="Sabrina Berlanda" userId="S::sabrina.berlanda@univr.it::b879bcb5-cd49-4b99-8b8a-5b072e44595a" providerId="AD" clId="Web-{18206A2A-0D4F-6BA7-85A8-93D42B96090C}" dt="2023-01-27T10:30:01.014" v="235" actId="20577"/>
        <pc:sldMkLst>
          <pc:docMk/>
          <pc:sldMk cId="0" sldId="286"/>
        </pc:sldMkLst>
        <pc:spChg chg="mod">
          <ac:chgData name="Sabrina Berlanda" userId="S::sabrina.berlanda@univr.it::b879bcb5-cd49-4b99-8b8a-5b072e44595a" providerId="AD" clId="Web-{18206A2A-0D4F-6BA7-85A8-93D42B96090C}" dt="2023-01-27T10:30:01.014" v="235" actId="20577"/>
          <ac:spMkLst>
            <pc:docMk/>
            <pc:sldMk cId="0" sldId="286"/>
            <ac:spMk id="364" creationId="{00000000-0000-0000-0000-000000000000}"/>
          </ac:spMkLst>
        </pc:spChg>
      </pc:sldChg>
      <pc:sldChg chg="modSp">
        <pc:chgData name="Sabrina Berlanda" userId="S::sabrina.berlanda@univr.it::b879bcb5-cd49-4b99-8b8a-5b072e44595a" providerId="AD" clId="Web-{18206A2A-0D4F-6BA7-85A8-93D42B96090C}" dt="2023-01-27T10:31:52.862" v="239" actId="20577"/>
        <pc:sldMkLst>
          <pc:docMk/>
          <pc:sldMk cId="0" sldId="287"/>
        </pc:sldMkLst>
        <pc:spChg chg="mod">
          <ac:chgData name="Sabrina Berlanda" userId="S::sabrina.berlanda@univr.it::b879bcb5-cd49-4b99-8b8a-5b072e44595a" providerId="AD" clId="Web-{18206A2A-0D4F-6BA7-85A8-93D42B96090C}" dt="2023-01-27T10:29:46.342" v="229" actId="20577"/>
          <ac:spMkLst>
            <pc:docMk/>
            <pc:sldMk cId="0" sldId="287"/>
            <ac:spMk id="373" creationId="{00000000-0000-0000-0000-000000000000}"/>
          </ac:spMkLst>
        </pc:spChg>
        <pc:spChg chg="mod">
          <ac:chgData name="Sabrina Berlanda" userId="S::sabrina.berlanda@univr.it::b879bcb5-cd49-4b99-8b8a-5b072e44595a" providerId="AD" clId="Web-{18206A2A-0D4F-6BA7-85A8-93D42B96090C}" dt="2023-01-27T10:31:52.862" v="239" actId="20577"/>
          <ac:spMkLst>
            <pc:docMk/>
            <pc:sldMk cId="0" sldId="287"/>
            <ac:spMk id="374" creationId="{00000000-0000-0000-0000-000000000000}"/>
          </ac:spMkLst>
        </pc:spChg>
      </pc:sldChg>
    </pc:docChg>
  </pc:docChgLst>
  <pc:docChgLst>
    <pc:chgData name="Chiara Sità" userId="S::chiara.sita@univr.it::35c3d9e7-532f-421c-920d-6ffad048afd4" providerId="AD" clId="Web-{9689B9DE-CC4A-98D5-0175-D7ABF3633217}"/>
    <pc:docChg chg="modSld">
      <pc:chgData name="Chiara Sità" userId="S::chiara.sita@univr.it::35c3d9e7-532f-421c-920d-6ffad048afd4" providerId="AD" clId="Web-{9689B9DE-CC4A-98D5-0175-D7ABF3633217}" dt="2023-01-30T19:31:41.244" v="21" actId="20577"/>
      <pc:docMkLst>
        <pc:docMk/>
      </pc:docMkLst>
      <pc:sldChg chg="modSp">
        <pc:chgData name="Chiara Sità" userId="S::chiara.sita@univr.it::35c3d9e7-532f-421c-920d-6ffad048afd4" providerId="AD" clId="Web-{9689B9DE-CC4A-98D5-0175-D7ABF3633217}" dt="2023-01-30T19:30:16.069" v="10" actId="20577"/>
        <pc:sldMkLst>
          <pc:docMk/>
          <pc:sldMk cId="0" sldId="257"/>
        </pc:sldMkLst>
        <pc:spChg chg="mod">
          <ac:chgData name="Chiara Sità" userId="S::chiara.sita@univr.it::35c3d9e7-532f-421c-920d-6ffad048afd4" providerId="AD" clId="Web-{9689B9DE-CC4A-98D5-0175-D7ABF3633217}" dt="2023-01-30T19:30:16.069" v="10" actId="20577"/>
          <ac:spMkLst>
            <pc:docMk/>
            <pc:sldMk cId="0" sldId="257"/>
            <ac:spMk id="110" creationId="{00000000-0000-0000-0000-000000000000}"/>
          </ac:spMkLst>
        </pc:spChg>
      </pc:sldChg>
      <pc:sldChg chg="modSp">
        <pc:chgData name="Chiara Sità" userId="S::chiara.sita@univr.it::35c3d9e7-532f-421c-920d-6ffad048afd4" providerId="AD" clId="Web-{9689B9DE-CC4A-98D5-0175-D7ABF3633217}" dt="2023-01-30T19:30:49.148" v="15" actId="20577"/>
        <pc:sldMkLst>
          <pc:docMk/>
          <pc:sldMk cId="0" sldId="271"/>
        </pc:sldMkLst>
        <pc:spChg chg="mod">
          <ac:chgData name="Chiara Sità" userId="S::chiara.sita@univr.it::35c3d9e7-532f-421c-920d-6ffad048afd4" providerId="AD" clId="Web-{9689B9DE-CC4A-98D5-0175-D7ABF3633217}" dt="2023-01-30T19:30:49.148" v="15" actId="20577"/>
          <ac:spMkLst>
            <pc:docMk/>
            <pc:sldMk cId="0" sldId="271"/>
            <ac:spMk id="237" creationId="{00000000-0000-0000-0000-000000000000}"/>
          </ac:spMkLst>
        </pc:spChg>
      </pc:sldChg>
      <pc:sldChg chg="modSp">
        <pc:chgData name="Chiara Sità" userId="S::chiara.sita@univr.it::35c3d9e7-532f-421c-920d-6ffad048afd4" providerId="AD" clId="Web-{9689B9DE-CC4A-98D5-0175-D7ABF3633217}" dt="2023-01-30T19:31:41.244" v="21" actId="20577"/>
        <pc:sldMkLst>
          <pc:docMk/>
          <pc:sldMk cId="0" sldId="287"/>
        </pc:sldMkLst>
        <pc:spChg chg="mod">
          <ac:chgData name="Chiara Sità" userId="S::chiara.sita@univr.it::35c3d9e7-532f-421c-920d-6ffad048afd4" providerId="AD" clId="Web-{9689B9DE-CC4A-98D5-0175-D7ABF3633217}" dt="2023-01-30T19:31:41.244" v="21" actId="20577"/>
          <ac:spMkLst>
            <pc:docMk/>
            <pc:sldMk cId="0" sldId="287"/>
            <ac:spMk id="374" creationId="{00000000-0000-0000-0000-000000000000}"/>
          </ac:spMkLst>
        </pc:spChg>
      </pc:sldChg>
    </pc:docChg>
  </pc:docChgLst>
  <pc:docChgLst>
    <pc:chgData clId="Web-{9689B9DE-CC4A-98D5-0175-D7ABF3633217}"/>
    <pc:docChg chg="modSld">
      <pc:chgData name="" userId="" providerId="" clId="Web-{9689B9DE-CC4A-98D5-0175-D7ABF3633217}" dt="2023-01-30T19:30:03.662" v="1" actId="20577"/>
      <pc:docMkLst>
        <pc:docMk/>
      </pc:docMkLst>
      <pc:sldChg chg="modSp">
        <pc:chgData name="" userId="" providerId="" clId="Web-{9689B9DE-CC4A-98D5-0175-D7ABF3633217}" dt="2023-01-30T19:30:03.662" v="1" actId="20577"/>
        <pc:sldMkLst>
          <pc:docMk/>
          <pc:sldMk cId="0" sldId="257"/>
        </pc:sldMkLst>
        <pc:spChg chg="mod">
          <ac:chgData name="" userId="" providerId="" clId="Web-{9689B9DE-CC4A-98D5-0175-D7ABF3633217}" dt="2023-01-30T19:30:03.662" v="1" actId="20577"/>
          <ac:spMkLst>
            <pc:docMk/>
            <pc:sldMk cId="0" sldId="257"/>
            <ac:spMk id="110" creationId="{00000000-0000-0000-0000-000000000000}"/>
          </ac:spMkLst>
        </pc:spChg>
      </pc:sldChg>
    </pc:docChg>
  </pc:docChgLst>
  <pc:docChgLst>
    <pc:chgData name="Sabrina Berlanda" userId="S::sabrina.berlanda@univr.it::b879bcb5-cd49-4b99-8b8a-5b072e44595a" providerId="AD" clId="Web-{92349402-A79B-3DC0-BBB4-DD634ACB1C29}"/>
    <pc:docChg chg="modSld">
      <pc:chgData name="Sabrina Berlanda" userId="S::sabrina.berlanda@univr.it::b879bcb5-cd49-4b99-8b8a-5b072e44595a" providerId="AD" clId="Web-{92349402-A79B-3DC0-BBB4-DD634ACB1C29}" dt="2023-01-27T07:21:12.357" v="1166" actId="20577"/>
      <pc:docMkLst>
        <pc:docMk/>
      </pc:docMkLst>
      <pc:sldChg chg="modSp">
        <pc:chgData name="Sabrina Berlanda" userId="S::sabrina.berlanda@univr.it::b879bcb5-cd49-4b99-8b8a-5b072e44595a" providerId="AD" clId="Web-{92349402-A79B-3DC0-BBB4-DD634ACB1C29}" dt="2023-01-27T06:20:56.736" v="88" actId="20577"/>
        <pc:sldMkLst>
          <pc:docMk/>
          <pc:sldMk cId="0" sldId="257"/>
        </pc:sldMkLst>
        <pc:spChg chg="mod">
          <ac:chgData name="Sabrina Berlanda" userId="S::sabrina.berlanda@univr.it::b879bcb5-cd49-4b99-8b8a-5b072e44595a" providerId="AD" clId="Web-{92349402-A79B-3DC0-BBB4-DD634ACB1C29}" dt="2023-01-27T06:17:21.604" v="7" actId="20577"/>
          <ac:spMkLst>
            <pc:docMk/>
            <pc:sldMk cId="0" sldId="257"/>
            <ac:spMk id="109" creationId="{00000000-0000-0000-0000-000000000000}"/>
          </ac:spMkLst>
        </pc:spChg>
        <pc:spChg chg="mod">
          <ac:chgData name="Sabrina Berlanda" userId="S::sabrina.berlanda@univr.it::b879bcb5-cd49-4b99-8b8a-5b072e44595a" providerId="AD" clId="Web-{92349402-A79B-3DC0-BBB4-DD634ACB1C29}" dt="2023-01-27T06:20:56.736" v="88" actId="20577"/>
          <ac:spMkLst>
            <pc:docMk/>
            <pc:sldMk cId="0" sldId="257"/>
            <ac:spMk id="110" creationId="{00000000-0000-0000-0000-000000000000}"/>
          </ac:spMkLst>
        </pc:spChg>
      </pc:sldChg>
      <pc:sldChg chg="modSp">
        <pc:chgData name="Sabrina Berlanda" userId="S::sabrina.berlanda@univr.it::b879bcb5-cd49-4b99-8b8a-5b072e44595a" providerId="AD" clId="Web-{92349402-A79B-3DC0-BBB4-DD634ACB1C29}" dt="2023-01-27T06:24:08.493" v="187" actId="1076"/>
        <pc:sldMkLst>
          <pc:docMk/>
          <pc:sldMk cId="0" sldId="259"/>
        </pc:sldMkLst>
        <pc:spChg chg="mod">
          <ac:chgData name="Sabrina Berlanda" userId="S::sabrina.berlanda@univr.it::b879bcb5-cd49-4b99-8b8a-5b072e44595a" providerId="AD" clId="Web-{92349402-A79B-3DC0-BBB4-DD634ACB1C29}" dt="2023-01-27T06:21:49.910" v="104" actId="20577"/>
          <ac:spMkLst>
            <pc:docMk/>
            <pc:sldMk cId="0" sldId="259"/>
            <ac:spMk id="129" creationId="{00000000-0000-0000-0000-000000000000}"/>
          </ac:spMkLst>
        </pc:spChg>
        <pc:spChg chg="mod">
          <ac:chgData name="Sabrina Berlanda" userId="S::sabrina.berlanda@univr.it::b879bcb5-cd49-4b99-8b8a-5b072e44595a" providerId="AD" clId="Web-{92349402-A79B-3DC0-BBB4-DD634ACB1C29}" dt="2023-01-27T06:24:08.493" v="187" actId="1076"/>
          <ac:spMkLst>
            <pc:docMk/>
            <pc:sldMk cId="0" sldId="259"/>
            <ac:spMk id="134" creationId="{00000000-0000-0000-0000-000000000000}"/>
          </ac:spMkLst>
        </pc:spChg>
      </pc:sldChg>
      <pc:sldChg chg="modSp">
        <pc:chgData name="Sabrina Berlanda" userId="S::sabrina.berlanda@univr.it::b879bcb5-cd49-4b99-8b8a-5b072e44595a" providerId="AD" clId="Web-{92349402-A79B-3DC0-BBB4-DD634ACB1C29}" dt="2023-01-27T06:58:51.531" v="861" actId="20577"/>
        <pc:sldMkLst>
          <pc:docMk/>
          <pc:sldMk cId="0" sldId="262"/>
        </pc:sldMkLst>
        <pc:spChg chg="mod">
          <ac:chgData name="Sabrina Berlanda" userId="S::sabrina.berlanda@univr.it::b879bcb5-cd49-4b99-8b8a-5b072e44595a" providerId="AD" clId="Web-{92349402-A79B-3DC0-BBB4-DD634ACB1C29}" dt="2023-01-27T06:58:51.531" v="861" actId="20577"/>
          <ac:spMkLst>
            <pc:docMk/>
            <pc:sldMk cId="0" sldId="262"/>
            <ac:spMk id="160" creationId="{00000000-0000-0000-0000-000000000000}"/>
          </ac:spMkLst>
        </pc:spChg>
        <pc:spChg chg="mod">
          <ac:chgData name="Sabrina Berlanda" userId="S::sabrina.berlanda@univr.it::b879bcb5-cd49-4b99-8b8a-5b072e44595a" providerId="AD" clId="Web-{92349402-A79B-3DC0-BBB4-DD634ACB1C29}" dt="2023-01-27T06:25:56.371" v="241" actId="20577"/>
          <ac:spMkLst>
            <pc:docMk/>
            <pc:sldMk cId="0" sldId="262"/>
            <ac:spMk id="161" creationId="{00000000-0000-0000-0000-000000000000}"/>
          </ac:spMkLst>
        </pc:spChg>
        <pc:spChg chg="mod">
          <ac:chgData name="Sabrina Berlanda" userId="S::sabrina.berlanda@univr.it::b879bcb5-cd49-4b99-8b8a-5b072e44595a" providerId="AD" clId="Web-{92349402-A79B-3DC0-BBB4-DD634ACB1C29}" dt="2023-01-27T06:26:46.826" v="252" actId="20577"/>
          <ac:spMkLst>
            <pc:docMk/>
            <pc:sldMk cId="0" sldId="262"/>
            <ac:spMk id="162" creationId="{00000000-0000-0000-0000-000000000000}"/>
          </ac:spMkLst>
        </pc:spChg>
        <pc:spChg chg="mod">
          <ac:chgData name="Sabrina Berlanda" userId="S::sabrina.berlanda@univr.it::b879bcb5-cd49-4b99-8b8a-5b072e44595a" providerId="AD" clId="Web-{92349402-A79B-3DC0-BBB4-DD634ACB1C29}" dt="2023-01-27T06:28:31.955" v="304" actId="20577"/>
          <ac:spMkLst>
            <pc:docMk/>
            <pc:sldMk cId="0" sldId="262"/>
            <ac:spMk id="163" creationId="{00000000-0000-0000-0000-000000000000}"/>
          </ac:spMkLst>
        </pc:spChg>
      </pc:sldChg>
      <pc:sldChg chg="modSp">
        <pc:chgData name="Sabrina Berlanda" userId="S::sabrina.berlanda@univr.it::b879bcb5-cd49-4b99-8b8a-5b072e44595a" providerId="AD" clId="Web-{92349402-A79B-3DC0-BBB4-DD634ACB1C29}" dt="2023-01-27T06:29:48.988" v="330" actId="20577"/>
        <pc:sldMkLst>
          <pc:docMk/>
          <pc:sldMk cId="0" sldId="264"/>
        </pc:sldMkLst>
        <pc:spChg chg="mod">
          <ac:chgData name="Sabrina Berlanda" userId="S::sabrina.berlanda@univr.it::b879bcb5-cd49-4b99-8b8a-5b072e44595a" providerId="AD" clId="Web-{92349402-A79B-3DC0-BBB4-DD634ACB1C29}" dt="2023-01-27T06:28:53.580" v="311" actId="20577"/>
          <ac:spMkLst>
            <pc:docMk/>
            <pc:sldMk cId="0" sldId="264"/>
            <ac:spMk id="178" creationId="{00000000-0000-0000-0000-000000000000}"/>
          </ac:spMkLst>
        </pc:spChg>
        <pc:spChg chg="mod">
          <ac:chgData name="Sabrina Berlanda" userId="S::sabrina.berlanda@univr.it::b879bcb5-cd49-4b99-8b8a-5b072e44595a" providerId="AD" clId="Web-{92349402-A79B-3DC0-BBB4-DD634ACB1C29}" dt="2023-01-27T06:29:48.988" v="330" actId="20577"/>
          <ac:spMkLst>
            <pc:docMk/>
            <pc:sldMk cId="0" sldId="264"/>
            <ac:spMk id="180" creationId="{00000000-0000-0000-0000-000000000000}"/>
          </ac:spMkLst>
        </pc:spChg>
      </pc:sldChg>
      <pc:sldChg chg="modSp">
        <pc:chgData name="Sabrina Berlanda" userId="S::sabrina.berlanda@univr.it::b879bcb5-cd49-4b99-8b8a-5b072e44595a" providerId="AD" clId="Web-{92349402-A79B-3DC0-BBB4-DD634ACB1C29}" dt="2023-01-27T06:30:41.740" v="372" actId="14100"/>
        <pc:sldMkLst>
          <pc:docMk/>
          <pc:sldMk cId="0" sldId="266"/>
        </pc:sldMkLst>
        <pc:spChg chg="mod">
          <ac:chgData name="Sabrina Berlanda" userId="S::sabrina.berlanda@univr.it::b879bcb5-cd49-4b99-8b8a-5b072e44595a" providerId="AD" clId="Web-{92349402-A79B-3DC0-BBB4-DD634ACB1C29}" dt="2023-01-27T06:30:41.740" v="372" actId="14100"/>
          <ac:spMkLst>
            <pc:docMk/>
            <pc:sldMk cId="0" sldId="266"/>
            <ac:spMk id="195" creationId="{00000000-0000-0000-0000-000000000000}"/>
          </ac:spMkLst>
        </pc:spChg>
      </pc:sldChg>
      <pc:sldChg chg="modSp">
        <pc:chgData name="Sabrina Berlanda" userId="S::sabrina.berlanda@univr.it::b879bcb5-cd49-4b99-8b8a-5b072e44595a" providerId="AD" clId="Web-{92349402-A79B-3DC0-BBB4-DD634ACB1C29}" dt="2023-01-27T06:33:14.464" v="455" actId="20577"/>
        <pc:sldMkLst>
          <pc:docMk/>
          <pc:sldMk cId="0" sldId="267"/>
        </pc:sldMkLst>
        <pc:spChg chg="mod">
          <ac:chgData name="Sabrina Berlanda" userId="S::sabrina.berlanda@univr.it::b879bcb5-cd49-4b99-8b8a-5b072e44595a" providerId="AD" clId="Web-{92349402-A79B-3DC0-BBB4-DD634ACB1C29}" dt="2023-01-27T06:30:50.975" v="375" actId="20577"/>
          <ac:spMkLst>
            <pc:docMk/>
            <pc:sldMk cId="0" sldId="267"/>
            <ac:spMk id="205" creationId="{00000000-0000-0000-0000-000000000000}"/>
          </ac:spMkLst>
        </pc:spChg>
        <pc:spChg chg="mod">
          <ac:chgData name="Sabrina Berlanda" userId="S::sabrina.berlanda@univr.it::b879bcb5-cd49-4b99-8b8a-5b072e44595a" providerId="AD" clId="Web-{92349402-A79B-3DC0-BBB4-DD634ACB1C29}" dt="2023-01-27T06:33:14.464" v="455" actId="20577"/>
          <ac:spMkLst>
            <pc:docMk/>
            <pc:sldMk cId="0" sldId="267"/>
            <ac:spMk id="206" creationId="{00000000-0000-0000-0000-000000000000}"/>
          </ac:spMkLst>
        </pc:spChg>
      </pc:sldChg>
      <pc:sldChg chg="modSp">
        <pc:chgData name="Sabrina Berlanda" userId="S::sabrina.berlanda@univr.it::b879bcb5-cd49-4b99-8b8a-5b072e44595a" providerId="AD" clId="Web-{92349402-A79B-3DC0-BBB4-DD634ACB1C29}" dt="2023-01-27T06:35:00.702" v="516" actId="20577"/>
        <pc:sldMkLst>
          <pc:docMk/>
          <pc:sldMk cId="0" sldId="269"/>
        </pc:sldMkLst>
        <pc:spChg chg="mod">
          <ac:chgData name="Sabrina Berlanda" userId="S::sabrina.berlanda@univr.it::b879bcb5-cd49-4b99-8b8a-5b072e44595a" providerId="AD" clId="Web-{92349402-A79B-3DC0-BBB4-DD634ACB1C29}" dt="2023-01-27T06:33:26.168" v="484" actId="20577"/>
          <ac:spMkLst>
            <pc:docMk/>
            <pc:sldMk cId="0" sldId="269"/>
            <ac:spMk id="221" creationId="{00000000-0000-0000-0000-000000000000}"/>
          </ac:spMkLst>
        </pc:spChg>
        <pc:spChg chg="mod">
          <ac:chgData name="Sabrina Berlanda" userId="S::sabrina.berlanda@univr.it::b879bcb5-cd49-4b99-8b8a-5b072e44595a" providerId="AD" clId="Web-{92349402-A79B-3DC0-BBB4-DD634ACB1C29}" dt="2023-01-27T06:35:00.702" v="516" actId="20577"/>
          <ac:spMkLst>
            <pc:docMk/>
            <pc:sldMk cId="0" sldId="269"/>
            <ac:spMk id="222" creationId="{00000000-0000-0000-0000-000000000000}"/>
          </ac:spMkLst>
        </pc:spChg>
      </pc:sldChg>
      <pc:sldChg chg="modSp">
        <pc:chgData name="Sabrina Berlanda" userId="S::sabrina.berlanda@univr.it::b879bcb5-cd49-4b99-8b8a-5b072e44595a" providerId="AD" clId="Web-{92349402-A79B-3DC0-BBB4-DD634ACB1C29}" dt="2023-01-27T06:35:20.374" v="518" actId="20577"/>
        <pc:sldMkLst>
          <pc:docMk/>
          <pc:sldMk cId="0" sldId="271"/>
        </pc:sldMkLst>
        <pc:spChg chg="mod">
          <ac:chgData name="Sabrina Berlanda" userId="S::sabrina.berlanda@univr.it::b879bcb5-cd49-4b99-8b8a-5b072e44595a" providerId="AD" clId="Web-{92349402-A79B-3DC0-BBB4-DD634ACB1C29}" dt="2023-01-27T06:35:20.374" v="518" actId="20577"/>
          <ac:spMkLst>
            <pc:docMk/>
            <pc:sldMk cId="0" sldId="271"/>
            <ac:spMk id="237" creationId="{00000000-0000-0000-0000-000000000000}"/>
          </ac:spMkLst>
        </pc:spChg>
      </pc:sldChg>
      <pc:sldChg chg="modSp">
        <pc:chgData name="Sabrina Berlanda" userId="S::sabrina.berlanda@univr.it::b879bcb5-cd49-4b99-8b8a-5b072e44595a" providerId="AD" clId="Web-{92349402-A79B-3DC0-BBB4-DD634ACB1C29}" dt="2023-01-27T06:37:16.331" v="553" actId="20577"/>
        <pc:sldMkLst>
          <pc:docMk/>
          <pc:sldMk cId="0" sldId="272"/>
        </pc:sldMkLst>
        <pc:spChg chg="mod">
          <ac:chgData name="Sabrina Berlanda" userId="S::sabrina.berlanda@univr.it::b879bcb5-cd49-4b99-8b8a-5b072e44595a" providerId="AD" clId="Web-{92349402-A79B-3DC0-BBB4-DD634ACB1C29}" dt="2023-01-27T06:35:51.422" v="521" actId="20577"/>
          <ac:spMkLst>
            <pc:docMk/>
            <pc:sldMk cId="0" sldId="272"/>
            <ac:spMk id="247" creationId="{00000000-0000-0000-0000-000000000000}"/>
          </ac:spMkLst>
        </pc:spChg>
        <pc:spChg chg="mod">
          <ac:chgData name="Sabrina Berlanda" userId="S::sabrina.berlanda@univr.it::b879bcb5-cd49-4b99-8b8a-5b072e44595a" providerId="AD" clId="Web-{92349402-A79B-3DC0-BBB4-DD634ACB1C29}" dt="2023-01-27T06:37:16.331" v="553" actId="20577"/>
          <ac:spMkLst>
            <pc:docMk/>
            <pc:sldMk cId="0" sldId="272"/>
            <ac:spMk id="249" creationId="{00000000-0000-0000-0000-000000000000}"/>
          </ac:spMkLst>
        </pc:spChg>
      </pc:sldChg>
      <pc:sldChg chg="modSp">
        <pc:chgData name="Sabrina Berlanda" userId="S::sabrina.berlanda@univr.it::b879bcb5-cd49-4b99-8b8a-5b072e44595a" providerId="AD" clId="Web-{92349402-A79B-3DC0-BBB4-DD634ACB1C29}" dt="2023-01-27T07:06:17.890" v="1014" actId="20577"/>
        <pc:sldMkLst>
          <pc:docMk/>
          <pc:sldMk cId="0" sldId="274"/>
        </pc:sldMkLst>
        <pc:spChg chg="mod">
          <ac:chgData name="Sabrina Berlanda" userId="S::sabrina.berlanda@univr.it::b879bcb5-cd49-4b99-8b8a-5b072e44595a" providerId="AD" clId="Web-{92349402-A79B-3DC0-BBB4-DD634ACB1C29}" dt="2023-01-27T07:06:17.890" v="1014" actId="20577"/>
          <ac:spMkLst>
            <pc:docMk/>
            <pc:sldMk cId="0" sldId="274"/>
            <ac:spMk id="265" creationId="{00000000-0000-0000-0000-000000000000}"/>
          </ac:spMkLst>
        </pc:spChg>
      </pc:sldChg>
      <pc:sldChg chg="modSp">
        <pc:chgData name="Sabrina Berlanda" userId="S::sabrina.berlanda@univr.it::b879bcb5-cd49-4b99-8b8a-5b072e44595a" providerId="AD" clId="Web-{92349402-A79B-3DC0-BBB4-DD634ACB1C29}" dt="2023-01-27T06:40:19.884" v="598" actId="20577"/>
        <pc:sldMkLst>
          <pc:docMk/>
          <pc:sldMk cId="0" sldId="275"/>
        </pc:sldMkLst>
        <pc:spChg chg="mod">
          <ac:chgData name="Sabrina Berlanda" userId="S::sabrina.berlanda@univr.it::b879bcb5-cd49-4b99-8b8a-5b072e44595a" providerId="AD" clId="Web-{92349402-A79B-3DC0-BBB4-DD634ACB1C29}" dt="2023-01-27T06:38:57.913" v="584" actId="20577"/>
          <ac:spMkLst>
            <pc:docMk/>
            <pc:sldMk cId="0" sldId="275"/>
            <ac:spMk id="274" creationId="{00000000-0000-0000-0000-000000000000}"/>
          </ac:spMkLst>
        </pc:spChg>
        <pc:spChg chg="mod">
          <ac:chgData name="Sabrina Berlanda" userId="S::sabrina.berlanda@univr.it::b879bcb5-cd49-4b99-8b8a-5b072e44595a" providerId="AD" clId="Web-{92349402-A79B-3DC0-BBB4-DD634ACB1C29}" dt="2023-01-27T06:40:19.884" v="598" actId="20577"/>
          <ac:spMkLst>
            <pc:docMk/>
            <pc:sldMk cId="0" sldId="275"/>
            <ac:spMk id="275" creationId="{00000000-0000-0000-0000-000000000000}"/>
          </ac:spMkLst>
        </pc:spChg>
      </pc:sldChg>
      <pc:sldChg chg="modSp">
        <pc:chgData name="Sabrina Berlanda" userId="S::sabrina.berlanda@univr.it::b879bcb5-cd49-4b99-8b8a-5b072e44595a" providerId="AD" clId="Web-{92349402-A79B-3DC0-BBB4-DD634ACB1C29}" dt="2023-01-27T07:14:44.782" v="1093" actId="20577"/>
        <pc:sldMkLst>
          <pc:docMk/>
          <pc:sldMk cId="0" sldId="277"/>
        </pc:sldMkLst>
        <pc:spChg chg="mod">
          <ac:chgData name="Sabrina Berlanda" userId="S::sabrina.berlanda@univr.it::b879bcb5-cd49-4b99-8b8a-5b072e44595a" providerId="AD" clId="Web-{92349402-A79B-3DC0-BBB4-DD634ACB1C29}" dt="2023-01-27T07:14:44.782" v="1093" actId="20577"/>
          <ac:spMkLst>
            <pc:docMk/>
            <pc:sldMk cId="0" sldId="277"/>
            <ac:spMk id="290" creationId="{00000000-0000-0000-0000-000000000000}"/>
          </ac:spMkLst>
        </pc:spChg>
        <pc:spChg chg="mod">
          <ac:chgData name="Sabrina Berlanda" userId="S::sabrina.berlanda@univr.it::b879bcb5-cd49-4b99-8b8a-5b072e44595a" providerId="AD" clId="Web-{92349402-A79B-3DC0-BBB4-DD634ACB1C29}" dt="2023-01-27T06:42:15.420" v="623" actId="20577"/>
          <ac:spMkLst>
            <pc:docMk/>
            <pc:sldMk cId="0" sldId="277"/>
            <ac:spMk id="291" creationId="{00000000-0000-0000-0000-000000000000}"/>
          </ac:spMkLst>
        </pc:spChg>
      </pc:sldChg>
      <pc:sldChg chg="modSp">
        <pc:chgData name="Sabrina Berlanda" userId="S::sabrina.berlanda@univr.it::b879bcb5-cd49-4b99-8b8a-5b072e44595a" providerId="AD" clId="Web-{92349402-A79B-3DC0-BBB4-DD634ACB1C29}" dt="2023-01-27T06:42:34.170" v="643" actId="20577"/>
        <pc:sldMkLst>
          <pc:docMk/>
          <pc:sldMk cId="0" sldId="279"/>
        </pc:sldMkLst>
        <pc:spChg chg="mod">
          <ac:chgData name="Sabrina Berlanda" userId="S::sabrina.berlanda@univr.it::b879bcb5-cd49-4b99-8b8a-5b072e44595a" providerId="AD" clId="Web-{92349402-A79B-3DC0-BBB4-DD634ACB1C29}" dt="2023-01-27T06:42:34.170" v="643" actId="20577"/>
          <ac:spMkLst>
            <pc:docMk/>
            <pc:sldMk cId="0" sldId="279"/>
            <ac:spMk id="306" creationId="{00000000-0000-0000-0000-000000000000}"/>
          </ac:spMkLst>
        </pc:spChg>
      </pc:sldChg>
      <pc:sldChg chg="modSp">
        <pc:chgData name="Sabrina Berlanda" userId="S::sabrina.berlanda@univr.it::b879bcb5-cd49-4b99-8b8a-5b072e44595a" providerId="AD" clId="Web-{92349402-A79B-3DC0-BBB4-DD634ACB1C29}" dt="2023-01-27T06:44:43.268" v="683" actId="20577"/>
        <pc:sldMkLst>
          <pc:docMk/>
          <pc:sldMk cId="0" sldId="280"/>
        </pc:sldMkLst>
        <pc:spChg chg="mod">
          <ac:chgData name="Sabrina Berlanda" userId="S::sabrina.berlanda@univr.it::b879bcb5-cd49-4b99-8b8a-5b072e44595a" providerId="AD" clId="Web-{92349402-A79B-3DC0-BBB4-DD634ACB1C29}" dt="2023-01-27T06:42:51.171" v="645" actId="20577"/>
          <ac:spMkLst>
            <pc:docMk/>
            <pc:sldMk cId="0" sldId="280"/>
            <ac:spMk id="316" creationId="{00000000-0000-0000-0000-000000000000}"/>
          </ac:spMkLst>
        </pc:spChg>
        <pc:spChg chg="mod">
          <ac:chgData name="Sabrina Berlanda" userId="S::sabrina.berlanda@univr.it::b879bcb5-cd49-4b99-8b8a-5b072e44595a" providerId="AD" clId="Web-{92349402-A79B-3DC0-BBB4-DD634ACB1C29}" dt="2023-01-27T06:44:43.268" v="683" actId="20577"/>
          <ac:spMkLst>
            <pc:docMk/>
            <pc:sldMk cId="0" sldId="280"/>
            <ac:spMk id="317" creationId="{00000000-0000-0000-0000-000000000000}"/>
          </ac:spMkLst>
        </pc:spChg>
      </pc:sldChg>
      <pc:sldChg chg="modSp">
        <pc:chgData name="Sabrina Berlanda" userId="S::sabrina.berlanda@univr.it::b879bcb5-cd49-4b99-8b8a-5b072e44595a" providerId="AD" clId="Web-{92349402-A79B-3DC0-BBB4-DD634ACB1C29}" dt="2023-01-27T06:45:48.458" v="709" actId="20577"/>
        <pc:sldMkLst>
          <pc:docMk/>
          <pc:sldMk cId="0" sldId="282"/>
        </pc:sldMkLst>
        <pc:spChg chg="mod">
          <ac:chgData name="Sabrina Berlanda" userId="S::sabrina.berlanda@univr.it::b879bcb5-cd49-4b99-8b8a-5b072e44595a" providerId="AD" clId="Web-{92349402-A79B-3DC0-BBB4-DD634ACB1C29}" dt="2023-01-27T06:44:24.518" v="671" actId="20577"/>
          <ac:spMkLst>
            <pc:docMk/>
            <pc:sldMk cId="0" sldId="282"/>
            <ac:spMk id="332" creationId="{00000000-0000-0000-0000-000000000000}"/>
          </ac:spMkLst>
        </pc:spChg>
        <pc:spChg chg="mod">
          <ac:chgData name="Sabrina Berlanda" userId="S::sabrina.berlanda@univr.it::b879bcb5-cd49-4b99-8b8a-5b072e44595a" providerId="AD" clId="Web-{92349402-A79B-3DC0-BBB4-DD634ACB1C29}" dt="2023-01-27T06:45:48.458" v="709" actId="20577"/>
          <ac:spMkLst>
            <pc:docMk/>
            <pc:sldMk cId="0" sldId="282"/>
            <ac:spMk id="333" creationId="{00000000-0000-0000-0000-000000000000}"/>
          </ac:spMkLst>
        </pc:spChg>
      </pc:sldChg>
      <pc:sldChg chg="modSp">
        <pc:chgData name="Sabrina Berlanda" userId="S::sabrina.berlanda@univr.it::b879bcb5-cd49-4b99-8b8a-5b072e44595a" providerId="AD" clId="Web-{92349402-A79B-3DC0-BBB4-DD634ACB1C29}" dt="2023-01-27T06:47:30.508" v="729" actId="20577"/>
        <pc:sldMkLst>
          <pc:docMk/>
          <pc:sldMk cId="0" sldId="284"/>
        </pc:sldMkLst>
        <pc:spChg chg="mod">
          <ac:chgData name="Sabrina Berlanda" userId="S::sabrina.berlanda@univr.it::b879bcb5-cd49-4b99-8b8a-5b072e44595a" providerId="AD" clId="Web-{92349402-A79B-3DC0-BBB4-DD634ACB1C29}" dt="2023-01-27T06:46:22.318" v="721" actId="20577"/>
          <ac:spMkLst>
            <pc:docMk/>
            <pc:sldMk cId="0" sldId="284"/>
            <ac:spMk id="348" creationId="{00000000-0000-0000-0000-000000000000}"/>
          </ac:spMkLst>
        </pc:spChg>
        <pc:spChg chg="mod">
          <ac:chgData name="Sabrina Berlanda" userId="S::sabrina.berlanda@univr.it::b879bcb5-cd49-4b99-8b8a-5b072e44595a" providerId="AD" clId="Web-{92349402-A79B-3DC0-BBB4-DD634ACB1C29}" dt="2023-01-27T06:47:30.508" v="729" actId="20577"/>
          <ac:spMkLst>
            <pc:docMk/>
            <pc:sldMk cId="0" sldId="284"/>
            <ac:spMk id="349" creationId="{00000000-0000-0000-0000-000000000000}"/>
          </ac:spMkLst>
        </pc:spChg>
      </pc:sldChg>
      <pc:sldChg chg="modSp">
        <pc:chgData name="Sabrina Berlanda" userId="S::sabrina.berlanda@univr.it::b879bcb5-cd49-4b99-8b8a-5b072e44595a" providerId="AD" clId="Web-{92349402-A79B-3DC0-BBB4-DD634ACB1C29}" dt="2023-01-27T06:48:12.869" v="744" actId="20577"/>
        <pc:sldMkLst>
          <pc:docMk/>
          <pc:sldMk cId="0" sldId="286"/>
        </pc:sldMkLst>
        <pc:spChg chg="mod">
          <ac:chgData name="Sabrina Berlanda" userId="S::sabrina.berlanda@univr.it::b879bcb5-cd49-4b99-8b8a-5b072e44595a" providerId="AD" clId="Web-{92349402-A79B-3DC0-BBB4-DD634ACB1C29}" dt="2023-01-27T06:48:12.869" v="744" actId="20577"/>
          <ac:spMkLst>
            <pc:docMk/>
            <pc:sldMk cId="0" sldId="286"/>
            <ac:spMk id="364" creationId="{00000000-0000-0000-0000-000000000000}"/>
          </ac:spMkLst>
        </pc:spChg>
      </pc:sldChg>
      <pc:sldChg chg="modSp">
        <pc:chgData name="Sabrina Berlanda" userId="S::sabrina.berlanda@univr.it::b879bcb5-cd49-4b99-8b8a-5b072e44595a" providerId="AD" clId="Web-{92349402-A79B-3DC0-BBB4-DD634ACB1C29}" dt="2023-01-27T06:52:56.363" v="757" actId="20577"/>
        <pc:sldMkLst>
          <pc:docMk/>
          <pc:sldMk cId="0" sldId="287"/>
        </pc:sldMkLst>
        <pc:spChg chg="mod">
          <ac:chgData name="Sabrina Berlanda" userId="S::sabrina.berlanda@univr.it::b879bcb5-cd49-4b99-8b8a-5b072e44595a" providerId="AD" clId="Web-{92349402-A79B-3DC0-BBB4-DD634ACB1C29}" dt="2023-01-27T06:48:21.901" v="745" actId="20577"/>
          <ac:spMkLst>
            <pc:docMk/>
            <pc:sldMk cId="0" sldId="287"/>
            <ac:spMk id="373" creationId="{00000000-0000-0000-0000-000000000000}"/>
          </ac:spMkLst>
        </pc:spChg>
        <pc:spChg chg="mod">
          <ac:chgData name="Sabrina Berlanda" userId="S::sabrina.berlanda@univr.it::b879bcb5-cd49-4b99-8b8a-5b072e44595a" providerId="AD" clId="Web-{92349402-A79B-3DC0-BBB4-DD634ACB1C29}" dt="2023-01-27T06:52:56.363" v="757" actId="20577"/>
          <ac:spMkLst>
            <pc:docMk/>
            <pc:sldMk cId="0" sldId="287"/>
            <ac:spMk id="374" creationId="{00000000-0000-0000-0000-000000000000}"/>
          </ac:spMkLst>
        </pc:spChg>
      </pc:sldChg>
      <pc:sldChg chg="modSp">
        <pc:chgData name="Sabrina Berlanda" userId="S::sabrina.berlanda@univr.it::b879bcb5-cd49-4b99-8b8a-5b072e44595a" providerId="AD" clId="Web-{92349402-A79B-3DC0-BBB4-DD634ACB1C29}" dt="2023-01-27T06:55:10.274" v="791" actId="20577"/>
        <pc:sldMkLst>
          <pc:docMk/>
          <pc:sldMk cId="0" sldId="288"/>
        </pc:sldMkLst>
        <pc:spChg chg="mod">
          <ac:chgData name="Sabrina Berlanda" userId="S::sabrina.berlanda@univr.it::b879bcb5-cd49-4b99-8b8a-5b072e44595a" providerId="AD" clId="Web-{92349402-A79B-3DC0-BBB4-DD634ACB1C29}" dt="2023-01-27T06:53:11.691" v="758" actId="20577"/>
          <ac:spMkLst>
            <pc:docMk/>
            <pc:sldMk cId="0" sldId="288"/>
            <ac:spMk id="381" creationId="{00000000-0000-0000-0000-000000000000}"/>
          </ac:spMkLst>
        </pc:spChg>
        <pc:spChg chg="mod">
          <ac:chgData name="Sabrina Berlanda" userId="S::sabrina.berlanda@univr.it::b879bcb5-cd49-4b99-8b8a-5b072e44595a" providerId="AD" clId="Web-{92349402-A79B-3DC0-BBB4-DD634ACB1C29}" dt="2023-01-27T06:55:10.274" v="791" actId="20577"/>
          <ac:spMkLst>
            <pc:docMk/>
            <pc:sldMk cId="0" sldId="288"/>
            <ac:spMk id="382" creationId="{00000000-0000-0000-0000-000000000000}"/>
          </ac:spMkLst>
        </pc:spChg>
      </pc:sldChg>
      <pc:sldChg chg="modSp">
        <pc:chgData name="Sabrina Berlanda" userId="S::sabrina.berlanda@univr.it::b879bcb5-cd49-4b99-8b8a-5b072e44595a" providerId="AD" clId="Web-{92349402-A79B-3DC0-BBB4-DD634ACB1C29}" dt="2023-01-27T06:57:05.496" v="798" actId="20577"/>
        <pc:sldMkLst>
          <pc:docMk/>
          <pc:sldMk cId="0" sldId="289"/>
        </pc:sldMkLst>
        <pc:spChg chg="mod">
          <ac:chgData name="Sabrina Berlanda" userId="S::sabrina.berlanda@univr.it::b879bcb5-cd49-4b99-8b8a-5b072e44595a" providerId="AD" clId="Web-{92349402-A79B-3DC0-BBB4-DD634ACB1C29}" dt="2023-01-27T06:55:22.836" v="794" actId="20577"/>
          <ac:spMkLst>
            <pc:docMk/>
            <pc:sldMk cId="0" sldId="289"/>
            <ac:spMk id="389" creationId="{00000000-0000-0000-0000-000000000000}"/>
          </ac:spMkLst>
        </pc:spChg>
        <pc:spChg chg="mod">
          <ac:chgData name="Sabrina Berlanda" userId="S::sabrina.berlanda@univr.it::b879bcb5-cd49-4b99-8b8a-5b072e44595a" providerId="AD" clId="Web-{92349402-A79B-3DC0-BBB4-DD634ACB1C29}" dt="2023-01-27T06:57:05.496" v="798" actId="20577"/>
          <ac:spMkLst>
            <pc:docMk/>
            <pc:sldMk cId="0" sldId="289"/>
            <ac:spMk id="390" creationId="{00000000-0000-0000-0000-000000000000}"/>
          </ac:spMkLst>
        </pc:spChg>
      </pc:sldChg>
      <pc:sldChg chg="modSp">
        <pc:chgData name="Sabrina Berlanda" userId="S::sabrina.berlanda@univr.it::b879bcb5-cd49-4b99-8b8a-5b072e44595a" providerId="AD" clId="Web-{92349402-A79B-3DC0-BBB4-DD634ACB1C29}" dt="2023-01-27T06:57:22.669" v="800" actId="20577"/>
        <pc:sldMkLst>
          <pc:docMk/>
          <pc:sldMk cId="0" sldId="290"/>
        </pc:sldMkLst>
        <pc:spChg chg="mod">
          <ac:chgData name="Sabrina Berlanda" userId="S::sabrina.berlanda@univr.it::b879bcb5-cd49-4b99-8b8a-5b072e44595a" providerId="AD" clId="Web-{92349402-A79B-3DC0-BBB4-DD634ACB1C29}" dt="2023-01-27T06:57:22.669" v="800" actId="20577"/>
          <ac:spMkLst>
            <pc:docMk/>
            <pc:sldMk cId="0" sldId="290"/>
            <ac:spMk id="397" creationId="{00000000-0000-0000-0000-000000000000}"/>
          </ac:spMkLst>
        </pc:spChg>
      </pc:sldChg>
      <pc:sldChg chg="modSp">
        <pc:chgData name="Sabrina Berlanda" userId="S::sabrina.berlanda@univr.it::b879bcb5-cd49-4b99-8b8a-5b072e44595a" providerId="AD" clId="Web-{92349402-A79B-3DC0-BBB4-DD634ACB1C29}" dt="2023-01-27T06:57:40.529" v="814" actId="20577"/>
        <pc:sldMkLst>
          <pc:docMk/>
          <pc:sldMk cId="0" sldId="292"/>
        </pc:sldMkLst>
        <pc:spChg chg="mod">
          <ac:chgData name="Sabrina Berlanda" userId="S::sabrina.berlanda@univr.it::b879bcb5-cd49-4b99-8b8a-5b072e44595a" providerId="AD" clId="Web-{92349402-A79B-3DC0-BBB4-DD634ACB1C29}" dt="2023-01-27T06:57:40.529" v="814" actId="20577"/>
          <ac:spMkLst>
            <pc:docMk/>
            <pc:sldMk cId="0" sldId="292"/>
            <ac:spMk id="411" creationId="{00000000-0000-0000-0000-000000000000}"/>
          </ac:spMkLst>
        </pc:spChg>
      </pc:sldChg>
      <pc:sldChg chg="modSp">
        <pc:chgData name="Sabrina Berlanda" userId="S::sabrina.berlanda@univr.it::b879bcb5-cd49-4b99-8b8a-5b072e44595a" providerId="AD" clId="Web-{92349402-A79B-3DC0-BBB4-DD634ACB1C29}" dt="2023-01-27T06:17:08.307" v="4" actId="20577"/>
        <pc:sldMkLst>
          <pc:docMk/>
          <pc:sldMk cId="873108439" sldId="293"/>
        </pc:sldMkLst>
        <pc:spChg chg="mod">
          <ac:chgData name="Sabrina Berlanda" userId="S::sabrina.berlanda@univr.it::b879bcb5-cd49-4b99-8b8a-5b072e44595a" providerId="AD" clId="Web-{92349402-A79B-3DC0-BBB4-DD634ACB1C29}" dt="2023-01-27T06:17:08.307" v="4" actId="20577"/>
          <ac:spMkLst>
            <pc:docMk/>
            <pc:sldMk cId="873108439" sldId="293"/>
            <ac:spMk id="2" creationId="{9A5F8661-4B88-09D5-48A5-D3F1961E3DB2}"/>
          </ac:spMkLst>
        </pc:spChg>
      </pc:sldChg>
      <pc:sldChg chg="modSp">
        <pc:chgData name="Sabrina Berlanda" userId="S::sabrina.berlanda@univr.it::b879bcb5-cd49-4b99-8b8a-5b072e44595a" providerId="AD" clId="Web-{92349402-A79B-3DC0-BBB4-DD634ACB1C29}" dt="2023-01-27T07:03:23.681" v="923" actId="20577"/>
        <pc:sldMkLst>
          <pc:docMk/>
          <pc:sldMk cId="3883125881" sldId="296"/>
        </pc:sldMkLst>
        <pc:spChg chg="mod">
          <ac:chgData name="Sabrina Berlanda" userId="S::sabrina.berlanda@univr.it::b879bcb5-cd49-4b99-8b8a-5b072e44595a" providerId="AD" clId="Web-{92349402-A79B-3DC0-BBB4-DD634ACB1C29}" dt="2023-01-27T07:03:23.681" v="923" actId="20577"/>
          <ac:spMkLst>
            <pc:docMk/>
            <pc:sldMk cId="3883125881" sldId="296"/>
            <ac:spMk id="4" creationId="{815B133D-0EB9-E3C0-1EFA-EC055084E937}"/>
          </ac:spMkLst>
        </pc:spChg>
      </pc:sldChg>
      <pc:sldChg chg="modSp">
        <pc:chgData name="Sabrina Berlanda" userId="S::sabrina.berlanda@univr.it::b879bcb5-cd49-4b99-8b8a-5b072e44595a" providerId="AD" clId="Web-{92349402-A79B-3DC0-BBB4-DD634ACB1C29}" dt="2023-01-27T07:12:46.872" v="1086" actId="20577"/>
        <pc:sldMkLst>
          <pc:docMk/>
          <pc:sldMk cId="3386747681" sldId="298"/>
        </pc:sldMkLst>
        <pc:spChg chg="mod">
          <ac:chgData name="Sabrina Berlanda" userId="S::sabrina.berlanda@univr.it::b879bcb5-cd49-4b99-8b8a-5b072e44595a" providerId="AD" clId="Web-{92349402-A79B-3DC0-BBB4-DD634ACB1C29}" dt="2023-01-27T07:12:46.872" v="1086" actId="20577"/>
          <ac:spMkLst>
            <pc:docMk/>
            <pc:sldMk cId="3386747681" sldId="298"/>
            <ac:spMk id="4" creationId="{815B133D-0EB9-E3C0-1EFA-EC055084E937}"/>
          </ac:spMkLst>
        </pc:spChg>
      </pc:sldChg>
      <pc:sldChg chg="addSp delSp modSp">
        <pc:chgData name="Sabrina Berlanda" userId="S::sabrina.berlanda@univr.it::b879bcb5-cd49-4b99-8b8a-5b072e44595a" providerId="AD" clId="Web-{92349402-A79B-3DC0-BBB4-DD634ACB1C29}" dt="2023-01-27T07:21:12.357" v="1166" actId="20577"/>
        <pc:sldMkLst>
          <pc:docMk/>
          <pc:sldMk cId="2835338007" sldId="300"/>
        </pc:sldMkLst>
        <pc:spChg chg="add del mod">
          <ac:chgData name="Sabrina Berlanda" userId="S::sabrina.berlanda@univr.it::b879bcb5-cd49-4b99-8b8a-5b072e44595a" providerId="AD" clId="Web-{92349402-A79B-3DC0-BBB4-DD634ACB1C29}" dt="2023-01-27T07:16:57.114" v="1139"/>
          <ac:spMkLst>
            <pc:docMk/>
            <pc:sldMk cId="2835338007" sldId="300"/>
            <ac:spMk id="2" creationId="{BBAD87B6-8924-5EC9-65C9-4AD545CE9522}"/>
          </ac:spMkLst>
        </pc:spChg>
        <pc:spChg chg="mod">
          <ac:chgData name="Sabrina Berlanda" userId="S::sabrina.berlanda@univr.it::b879bcb5-cd49-4b99-8b8a-5b072e44595a" providerId="AD" clId="Web-{92349402-A79B-3DC0-BBB4-DD634ACB1C29}" dt="2023-01-27T07:21:12.357" v="1166" actId="20577"/>
          <ac:spMkLst>
            <pc:docMk/>
            <pc:sldMk cId="2835338007" sldId="300"/>
            <ac:spMk id="4" creationId="{815B133D-0EB9-E3C0-1EFA-EC055084E9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Connection between well-being and learning.</a:t>
            </a:r>
            <a:endParaRPr dirty="0"/>
          </a:p>
          <a:p>
            <a:pPr marL="0" lvl="0" indent="0" algn="l" rtl="0">
              <a:lnSpc>
                <a:spcPct val="100000"/>
              </a:lnSpc>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The objectives of this unit are three: to identify the elements at the school that can stress children (materials, spaces, topics and other triggers). The second one is to identify the alert signals of stress in teachers and in pupils, specifically coming from protection system. And the last one is to develop strategies, dynamics and tools for teachers in order to build a safe environment and to keep individual and group well-being.</a:t>
            </a:r>
            <a:endParaRPr dirty="0"/>
          </a:p>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rgbClr val="333333"/>
                </a:solidFill>
                <a:highlight>
                  <a:srgbClr val="FFFFFF"/>
                </a:highlight>
              </a:rPr>
              <a:t>The Resilience Framework consists of five basic pillars related to the areas of life of children and adolescents and is transformed into:</a:t>
            </a:r>
            <a:endParaRPr dirty="0"/>
          </a:p>
          <a:p>
            <a:pPr marL="0" lvl="0" indent="0" algn="l" rtl="0">
              <a:lnSpc>
                <a:spcPct val="115000"/>
              </a:lnSpc>
              <a:spcBef>
                <a:spcPts val="0"/>
              </a:spcBef>
              <a:spcAft>
                <a:spcPts val="0"/>
              </a:spcAft>
              <a:buClr>
                <a:schemeClr val="dk1"/>
              </a:buClr>
              <a:buSzPts val="1100"/>
              <a:buFont typeface="Arial"/>
              <a:buNone/>
            </a:pPr>
            <a:endParaRPr sz="1200" dirty="0">
              <a:solidFill>
                <a:srgbClr val="222222"/>
              </a:solidFill>
              <a:highlight>
                <a:srgbClr val="FFFFFF"/>
              </a:highlight>
            </a:endParaRPr>
          </a:p>
          <a:p>
            <a:pPr marL="457200" lvl="0" indent="-298450" algn="l" rtl="0">
              <a:lnSpc>
                <a:spcPct val="115000"/>
              </a:lnSpc>
              <a:spcBef>
                <a:spcPts val="0"/>
              </a:spcBef>
              <a:spcAft>
                <a:spcPts val="0"/>
              </a:spcAft>
              <a:buClr>
                <a:srgbClr val="222222"/>
              </a:buClr>
              <a:buSzPts val="1100"/>
              <a:buFont typeface="Calibri"/>
              <a:buChar char="●"/>
            </a:pPr>
            <a:r>
              <a:rPr lang="en-US" sz="1200" dirty="0">
                <a:solidFill>
                  <a:srgbClr val="222222"/>
                </a:solidFill>
                <a:highlight>
                  <a:srgbClr val="FFFFFF"/>
                </a:highlight>
              </a:rPr>
              <a:t>Actions that involve addressing the </a:t>
            </a:r>
            <a:r>
              <a:rPr lang="en-US" sz="1200" b="1" dirty="0">
                <a:solidFill>
                  <a:srgbClr val="222222"/>
                </a:solidFill>
                <a:highlight>
                  <a:srgbClr val="FFFFFF"/>
                </a:highlight>
              </a:rPr>
              <a:t>basic needs </a:t>
            </a:r>
            <a:r>
              <a:rPr lang="en-US" sz="1200" dirty="0">
                <a:solidFill>
                  <a:srgbClr val="222222"/>
                </a:solidFill>
                <a:highlight>
                  <a:srgbClr val="FFFFFF"/>
                </a:highlight>
              </a:rPr>
              <a:t>of children and young people. It would be impossible for some students to start undertaking anything without first solving them.</a:t>
            </a:r>
            <a:endParaRPr dirty="0"/>
          </a:p>
          <a:p>
            <a:pPr marL="457200" lvl="0" indent="-298450" algn="l" rtl="0">
              <a:lnSpc>
                <a:spcPct val="115000"/>
              </a:lnSpc>
              <a:spcBef>
                <a:spcPts val="0"/>
              </a:spcBef>
              <a:spcAft>
                <a:spcPts val="0"/>
              </a:spcAft>
              <a:buClr>
                <a:srgbClr val="222222"/>
              </a:buClr>
              <a:buSzPts val="1100"/>
              <a:buFont typeface="Calibri"/>
              <a:buChar char="●"/>
            </a:pPr>
            <a:r>
              <a:rPr lang="en-US" sz="1200" dirty="0">
                <a:solidFill>
                  <a:srgbClr val="222222"/>
                </a:solidFill>
                <a:highlight>
                  <a:srgbClr val="FFFFFF"/>
                </a:highlight>
              </a:rPr>
              <a:t>Actions related to </a:t>
            </a:r>
            <a:r>
              <a:rPr lang="en-US" sz="1200" b="1" dirty="0">
                <a:solidFill>
                  <a:srgbClr val="222222"/>
                </a:solidFill>
                <a:highlight>
                  <a:srgbClr val="FFFFFF"/>
                </a:highlight>
              </a:rPr>
              <a:t>belonging </a:t>
            </a:r>
            <a:r>
              <a:rPr lang="en-US" sz="1200" dirty="0">
                <a:solidFill>
                  <a:srgbClr val="222222"/>
                </a:solidFill>
                <a:highlight>
                  <a:srgbClr val="FFFFFF"/>
                </a:highlight>
              </a:rPr>
              <a:t>in order to make students feel united and connected with people and places in the environment, with whom they can have healthy relationships. The idea is that they can keep up good moments, make new contacts, and find people they can trust.</a:t>
            </a:r>
            <a:endParaRPr dirty="0"/>
          </a:p>
          <a:p>
            <a:pPr marL="457200" lvl="0" indent="-298450" algn="l" rtl="0">
              <a:lnSpc>
                <a:spcPct val="115000"/>
              </a:lnSpc>
              <a:spcBef>
                <a:spcPts val="0"/>
              </a:spcBef>
              <a:spcAft>
                <a:spcPts val="0"/>
              </a:spcAft>
              <a:buClr>
                <a:srgbClr val="222222"/>
              </a:buClr>
              <a:buSzPts val="1100"/>
              <a:buFont typeface="Calibri"/>
              <a:buChar char="●"/>
            </a:pPr>
            <a:r>
              <a:rPr lang="en-US" sz="1200" dirty="0">
                <a:solidFill>
                  <a:srgbClr val="222222"/>
                </a:solidFill>
                <a:highlight>
                  <a:srgbClr val="FFFFFF"/>
                </a:highlight>
              </a:rPr>
              <a:t>Actions related to </a:t>
            </a:r>
            <a:r>
              <a:rPr lang="en-US" sz="1200" b="1" dirty="0">
                <a:solidFill>
                  <a:srgbClr val="222222"/>
                </a:solidFill>
                <a:highlight>
                  <a:srgbClr val="FFFFFF"/>
                </a:highlight>
              </a:rPr>
              <a:t>learning </a:t>
            </a:r>
            <a:r>
              <a:rPr lang="en-US" sz="1200" dirty="0">
                <a:solidFill>
                  <a:srgbClr val="222222"/>
                </a:solidFill>
                <a:highlight>
                  <a:srgbClr val="FFFFFF"/>
                </a:highlight>
              </a:rPr>
              <a:t>that allow students' educational routine to work as well as possible, bearing in mind that learning is not only given in the classroom but also in contexts such as the playground or outside the school. We need to make sure they are developing their interests, talents or skills for life.</a:t>
            </a:r>
            <a:endParaRPr dirty="0"/>
          </a:p>
          <a:p>
            <a:pPr marL="457200" lvl="0" indent="-298450" algn="l" rtl="0">
              <a:lnSpc>
                <a:spcPct val="115000"/>
              </a:lnSpc>
              <a:spcBef>
                <a:spcPts val="0"/>
              </a:spcBef>
              <a:spcAft>
                <a:spcPts val="0"/>
              </a:spcAft>
              <a:buClr>
                <a:srgbClr val="222222"/>
              </a:buClr>
              <a:buSzPts val="1100"/>
              <a:buFont typeface="Calibri"/>
              <a:buChar char="●"/>
            </a:pPr>
            <a:r>
              <a:rPr lang="en-US" sz="1200" dirty="0">
                <a:solidFill>
                  <a:srgbClr val="222222"/>
                </a:solidFill>
                <a:highlight>
                  <a:srgbClr val="FFFFFF"/>
                </a:highlight>
              </a:rPr>
              <a:t>Actions that help to develop </a:t>
            </a:r>
            <a:r>
              <a:rPr lang="en-US" sz="1200" b="1" dirty="0">
                <a:solidFill>
                  <a:srgbClr val="222222"/>
                </a:solidFill>
                <a:highlight>
                  <a:srgbClr val="FFFFFF"/>
                </a:highlight>
              </a:rPr>
              <a:t>coping </a:t>
            </a:r>
            <a:r>
              <a:rPr lang="en-US" sz="1200" dirty="0">
                <a:solidFill>
                  <a:srgbClr val="222222"/>
                </a:solidFill>
                <a:highlight>
                  <a:srgbClr val="FFFFFF"/>
                </a:highlight>
              </a:rPr>
              <a:t>skills that help children and adolescents to solve problems, to defend their own points of view and beliefs and to change challenges of daily life.</a:t>
            </a:r>
            <a:endParaRPr dirty="0"/>
          </a:p>
          <a:p>
            <a:pPr marL="457200" lvl="0" indent="-298450" algn="l" rtl="0">
              <a:lnSpc>
                <a:spcPct val="115000"/>
              </a:lnSpc>
              <a:spcBef>
                <a:spcPts val="0"/>
              </a:spcBef>
              <a:spcAft>
                <a:spcPts val="0"/>
              </a:spcAft>
              <a:buClr>
                <a:srgbClr val="222222"/>
              </a:buClr>
              <a:buSzPts val="1100"/>
              <a:buFont typeface="Calibri"/>
              <a:buChar char="●"/>
            </a:pPr>
            <a:r>
              <a:rPr lang="en-US" sz="1200" dirty="0">
                <a:solidFill>
                  <a:srgbClr val="222222"/>
                </a:solidFill>
                <a:highlight>
                  <a:srgbClr val="FFFFFF"/>
                </a:highlight>
              </a:rPr>
              <a:t>Actions aimed at developing </a:t>
            </a:r>
            <a:r>
              <a:rPr lang="en-US" sz="1200" b="1" dirty="0">
                <a:solidFill>
                  <a:srgbClr val="222222"/>
                </a:solidFill>
                <a:highlight>
                  <a:srgbClr val="FFFFFF"/>
                </a:highlight>
              </a:rPr>
              <a:t>intrapersonal aspects</a:t>
            </a:r>
            <a:r>
              <a:rPr lang="en-US" sz="1200" dirty="0">
                <a:solidFill>
                  <a:srgbClr val="222222"/>
                </a:solidFill>
                <a:highlight>
                  <a:srgbClr val="FFFFFF"/>
                </a:highlight>
              </a:rPr>
              <a:t>, in order to encourage children and adolescents to understand who they are, to know their thoughts and beliefs about themselves and to develop their personality.</a:t>
            </a:r>
            <a:endParaRPr dirty="0"/>
          </a:p>
          <a:p>
            <a:pPr marL="0" lvl="0" indent="0" algn="l" rtl="0">
              <a:lnSpc>
                <a:spcPct val="115000"/>
              </a:lnSpc>
              <a:spcBef>
                <a:spcPts val="0"/>
              </a:spcBef>
              <a:spcAft>
                <a:spcPts val="0"/>
              </a:spcAft>
              <a:buClr>
                <a:schemeClr val="dk1"/>
              </a:buClr>
              <a:buSzPts val="1400"/>
              <a:buFont typeface="Calibri"/>
              <a:buNone/>
            </a:pPr>
            <a:endParaRPr sz="1200" dirty="0">
              <a:solidFill>
                <a:srgbClr val="222222"/>
              </a:solidFill>
              <a:highlight>
                <a:srgbClr val="FFFFFF"/>
              </a:highlight>
            </a:endParaRPr>
          </a:p>
          <a:p>
            <a:pPr marL="0" lvl="0" indent="0" algn="just" rtl="0">
              <a:lnSpc>
                <a:spcPct val="115000"/>
              </a:lnSpc>
              <a:spcBef>
                <a:spcPts val="1200"/>
              </a:spcBef>
              <a:spcAft>
                <a:spcPts val="0"/>
              </a:spcAft>
              <a:buClr>
                <a:schemeClr val="dk1"/>
              </a:buClr>
              <a:buSzPts val="1100"/>
              <a:buFont typeface="Arial"/>
              <a:buNone/>
            </a:pPr>
            <a:r>
              <a:rPr lang="en-US" sz="1200" dirty="0">
                <a:solidFill>
                  <a:srgbClr val="333333"/>
                </a:solidFill>
                <a:highlight>
                  <a:srgbClr val="FFFFFF"/>
                </a:highlight>
              </a:rPr>
              <a:t>To develop these actions, the Resilience Framework proposes the need to take into account four principles:</a:t>
            </a:r>
            <a:endParaRPr dirty="0"/>
          </a:p>
          <a:p>
            <a:pPr marL="457200" lvl="0" indent="-298450" algn="just" rtl="0">
              <a:lnSpc>
                <a:spcPct val="115000"/>
              </a:lnSpc>
              <a:spcBef>
                <a:spcPts val="1200"/>
              </a:spcBef>
              <a:spcAft>
                <a:spcPts val="0"/>
              </a:spcAft>
              <a:buClr>
                <a:srgbClr val="222222"/>
              </a:buClr>
              <a:buSzPts val="1100"/>
              <a:buFont typeface="Calibri"/>
              <a:buChar char="●"/>
            </a:pPr>
            <a:r>
              <a:rPr lang="en-US" sz="1200" b="1" dirty="0">
                <a:solidFill>
                  <a:srgbClr val="333333"/>
                </a:solidFill>
                <a:highlight>
                  <a:srgbClr val="FFFFFF"/>
                </a:highlight>
              </a:rPr>
              <a:t>Acceptance</a:t>
            </a:r>
            <a:r>
              <a:rPr lang="en-US" sz="1200" dirty="0">
                <a:solidFill>
                  <a:srgbClr val="333333"/>
                </a:solidFill>
                <a:highlight>
                  <a:srgbClr val="FFFFFF"/>
                </a:highlight>
              </a:rPr>
              <a:t>. It involves accepting the situation or the problem, focusing on what you want to happen from now on, and taking action to achieve it.</a:t>
            </a:r>
            <a:endParaRPr dirty="0"/>
          </a:p>
          <a:p>
            <a:pPr marL="457200" lvl="0" indent="-298450" algn="just" rtl="0">
              <a:lnSpc>
                <a:spcPct val="115000"/>
              </a:lnSpc>
              <a:spcBef>
                <a:spcPts val="0"/>
              </a:spcBef>
              <a:spcAft>
                <a:spcPts val="0"/>
              </a:spcAft>
              <a:buClr>
                <a:srgbClr val="222222"/>
              </a:buClr>
              <a:buSzPts val="1100"/>
              <a:buFont typeface="Calibri"/>
              <a:buChar char="●"/>
            </a:pPr>
            <a:r>
              <a:rPr lang="en-US" sz="1200" b="1" dirty="0">
                <a:solidFill>
                  <a:srgbClr val="333333"/>
                </a:solidFill>
                <a:highlight>
                  <a:srgbClr val="FFFFFF"/>
                </a:highlight>
              </a:rPr>
              <a:t>Conservation</a:t>
            </a:r>
            <a:r>
              <a:rPr lang="en-US" sz="1200" dirty="0">
                <a:solidFill>
                  <a:srgbClr val="333333"/>
                </a:solidFill>
                <a:highlight>
                  <a:srgbClr val="FFFFFF"/>
                </a:highlight>
              </a:rPr>
              <a:t>. It means preserving the good things that are happening in the lives of students, identifying them, if necessary, and reinforcing them.</a:t>
            </a:r>
            <a:endParaRPr dirty="0"/>
          </a:p>
          <a:p>
            <a:pPr marL="457200" lvl="0" indent="-298450" algn="just" rtl="0">
              <a:lnSpc>
                <a:spcPct val="115000"/>
              </a:lnSpc>
              <a:spcBef>
                <a:spcPts val="0"/>
              </a:spcBef>
              <a:spcAft>
                <a:spcPts val="0"/>
              </a:spcAft>
              <a:buClr>
                <a:srgbClr val="222222"/>
              </a:buClr>
              <a:buSzPts val="1100"/>
              <a:buFont typeface="Calibri"/>
              <a:buChar char="●"/>
            </a:pPr>
            <a:r>
              <a:rPr lang="en-US" sz="1200" b="1" dirty="0">
                <a:solidFill>
                  <a:srgbClr val="333333"/>
                </a:solidFill>
                <a:highlight>
                  <a:srgbClr val="FFFFFF"/>
                </a:highlight>
              </a:rPr>
              <a:t>Commitment</a:t>
            </a:r>
            <a:r>
              <a:rPr lang="en-US" sz="1200" dirty="0">
                <a:solidFill>
                  <a:srgbClr val="333333"/>
                </a:solidFill>
                <a:highlight>
                  <a:srgbClr val="FFFFFF"/>
                </a:highlight>
              </a:rPr>
              <a:t>. It is important to stay focused and be consistent in promoting resilience as it is not a quick fix.</a:t>
            </a:r>
            <a:endParaRPr dirty="0"/>
          </a:p>
          <a:p>
            <a:pPr marL="457200" lvl="0" indent="-298450" algn="just" rtl="0">
              <a:lnSpc>
                <a:spcPct val="115000"/>
              </a:lnSpc>
              <a:spcBef>
                <a:spcPts val="0"/>
              </a:spcBef>
              <a:spcAft>
                <a:spcPts val="0"/>
              </a:spcAft>
              <a:buClr>
                <a:srgbClr val="222222"/>
              </a:buClr>
              <a:buSzPts val="1100"/>
              <a:buFont typeface="Calibri"/>
              <a:buChar char="●"/>
            </a:pPr>
            <a:r>
              <a:rPr lang="en-US" sz="1200" b="1" dirty="0">
                <a:solidFill>
                  <a:srgbClr val="333333"/>
                </a:solidFill>
                <a:highlight>
                  <a:srgbClr val="FFFFFF"/>
                </a:highlight>
              </a:rPr>
              <a:t>Enlisting</a:t>
            </a:r>
            <a:r>
              <a:rPr lang="en-US" sz="1200" dirty="0">
                <a:solidFill>
                  <a:srgbClr val="333333"/>
                </a:solidFill>
                <a:highlight>
                  <a:srgbClr val="FFFFFF"/>
                </a:highlight>
              </a:rPr>
              <a:t>. It means involving other people in the educational community or outside the school who can support children and adolescents.</a:t>
            </a:r>
            <a:endParaRPr dirty="0"/>
          </a:p>
        </p:txBody>
      </p:sp>
      <p:sp>
        <p:nvSpPr>
          <p:cNvPr id="263" name="Google Shape;26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272" name="Google Shape;2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You can use this slide to do a practice exercise and reflect together about the group cohesion. </a:t>
            </a:r>
            <a:endParaRPr dirty="0"/>
          </a:p>
          <a:p>
            <a:pPr marL="0" lvl="0" indent="0" algn="l" rtl="0">
              <a:spcBef>
                <a:spcPts val="0"/>
              </a:spcBef>
              <a:spcAft>
                <a:spcPts val="0"/>
              </a:spcAft>
              <a:buNone/>
            </a:pPr>
            <a:endParaRPr dirty="0"/>
          </a:p>
        </p:txBody>
      </p:sp>
      <p:sp>
        <p:nvSpPr>
          <p:cNvPr id="288" name="Google Shape;28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dirty="0"/>
              <a:t> Emotional Intelligence</a:t>
            </a:r>
            <a:endParaRPr sz="1200" dirty="0"/>
          </a:p>
          <a:p>
            <a:pPr marL="0" lvl="0" indent="0" algn="l" rtl="0">
              <a:lnSpc>
                <a:spcPct val="115000"/>
              </a:lnSpc>
              <a:spcBef>
                <a:spcPts val="1200"/>
              </a:spcBef>
              <a:spcAft>
                <a:spcPts val="0"/>
              </a:spcAft>
              <a:buClr>
                <a:schemeClr val="dk1"/>
              </a:buClr>
              <a:buSzPts val="1100"/>
              <a:buFont typeface="Arial"/>
              <a:buNone/>
            </a:pPr>
            <a:r>
              <a:rPr lang="en-US" sz="1200" dirty="0"/>
              <a:t>The ability that human beings have to relate in an appropriate way with others is one of the specific intelligences that Gardner (1983) detailed within his theory of Multiple Intelligences: Intrapersonal Intelligence. This intelligence is closely related to another that the author called Interpersonal Intelligence and which refers to the personal skills that each individual owns to effectively identify and control their own emotional states.</a:t>
            </a:r>
            <a:endParaRPr dirty="0"/>
          </a:p>
          <a:p>
            <a:pPr marL="0" lvl="0" indent="0" algn="l" rtl="0">
              <a:lnSpc>
                <a:spcPct val="115000"/>
              </a:lnSpc>
              <a:spcBef>
                <a:spcPts val="1200"/>
              </a:spcBef>
              <a:spcAft>
                <a:spcPts val="0"/>
              </a:spcAft>
              <a:buClr>
                <a:schemeClr val="dk1"/>
              </a:buClr>
              <a:buSzPts val="1100"/>
              <a:buFont typeface="Arial"/>
              <a:buNone/>
            </a:pPr>
            <a:r>
              <a:rPr lang="en-US" sz="1200" dirty="0"/>
              <a:t>Daniel Goleman, in 1995, publishes "Emotional Intelligence" combining both to and thus allude to the ability of a subject to identify and efficiently manage both their own emotions and those of others, in such a way that social relations would suppose a great success compared to those other people unable to recognize and manage them properly.</a:t>
            </a:r>
            <a:endParaRPr dirty="0"/>
          </a:p>
          <a:p>
            <a:pPr marL="0" lvl="0" indent="0" algn="l" rtl="0">
              <a:lnSpc>
                <a:spcPct val="115000"/>
              </a:lnSpc>
              <a:spcBef>
                <a:spcPts val="1200"/>
              </a:spcBef>
              <a:spcAft>
                <a:spcPts val="0"/>
              </a:spcAft>
              <a:buClr>
                <a:schemeClr val="dk1"/>
              </a:buClr>
              <a:buSzPts val="1100"/>
              <a:buFont typeface="Arial"/>
              <a:buNone/>
            </a:pPr>
            <a:r>
              <a:rPr lang="en-US" sz="1200" dirty="0"/>
              <a:t>In this sense, and referring to the situations in the classroom described in the previous section, it can be affirmed that the capacity of the school staff when it comes to preventing, detecting and redirecting any possible destabilizing emotion in students as well as its trigger to grant the teacher the power to manage in an efficient and emotionally safe way a good group management as well as a good development of the academic contents (</a:t>
            </a:r>
            <a:r>
              <a:rPr lang="en-US" sz="1200" dirty="0" err="1">
                <a:solidFill>
                  <a:srgbClr val="222222"/>
                </a:solidFill>
                <a:highlight>
                  <a:srgbClr val="FFFFFF"/>
                </a:highlight>
              </a:rPr>
              <a:t>Birknerova</a:t>
            </a:r>
            <a:r>
              <a:rPr lang="en-US" sz="1200" dirty="0">
                <a:solidFill>
                  <a:srgbClr val="222222"/>
                </a:solidFill>
                <a:highlight>
                  <a:srgbClr val="FFFFFF"/>
                </a:highlight>
              </a:rPr>
              <a:t>, 2011).</a:t>
            </a:r>
            <a:endParaRPr dirty="0"/>
          </a:p>
          <a:p>
            <a:pPr marL="0" lvl="0" indent="0" algn="l" rtl="0">
              <a:lnSpc>
                <a:spcPct val="115000"/>
              </a:lnSpc>
              <a:spcBef>
                <a:spcPts val="1200"/>
              </a:spcBef>
              <a:spcAft>
                <a:spcPts val="0"/>
              </a:spcAft>
              <a:buClr>
                <a:schemeClr val="dk1"/>
              </a:buClr>
              <a:buSzPts val="1100"/>
              <a:buFont typeface="Arial"/>
              <a:buNone/>
            </a:pPr>
            <a:r>
              <a:rPr lang="en-US" sz="1200" dirty="0"/>
              <a:t>However, to </a:t>
            </a:r>
            <a:r>
              <a:rPr lang="en-US" sz="1200" dirty="0" err="1">
                <a:solidFill>
                  <a:srgbClr val="222222"/>
                </a:solidFill>
                <a:highlight>
                  <a:srgbClr val="FFFFFF"/>
                </a:highlight>
              </a:rPr>
              <a:t>Jeloudar</a:t>
            </a:r>
            <a:r>
              <a:rPr lang="en-US" sz="1200" dirty="0">
                <a:solidFill>
                  <a:srgbClr val="222222"/>
                </a:solidFill>
                <a:highlight>
                  <a:srgbClr val="FFFFFF"/>
                </a:highlight>
              </a:rPr>
              <a:t>, </a:t>
            </a:r>
            <a:r>
              <a:rPr lang="en-US" sz="1200" dirty="0" err="1">
                <a:solidFill>
                  <a:srgbClr val="222222"/>
                </a:solidFill>
                <a:highlight>
                  <a:srgbClr val="FFFFFF"/>
                </a:highlight>
              </a:rPr>
              <a:t>Yunus</a:t>
            </a:r>
            <a:r>
              <a:rPr lang="en-US" sz="1200" dirty="0">
                <a:solidFill>
                  <a:srgbClr val="222222"/>
                </a:solidFill>
                <a:highlight>
                  <a:srgbClr val="FFFFFF"/>
                </a:highlight>
              </a:rPr>
              <a:t>, </a:t>
            </a:r>
            <a:r>
              <a:rPr lang="en-US" sz="1200" dirty="0" err="1">
                <a:solidFill>
                  <a:srgbClr val="222222"/>
                </a:solidFill>
                <a:highlight>
                  <a:srgbClr val="FFFFFF"/>
                </a:highlight>
              </a:rPr>
              <a:t>Roslan</a:t>
            </a:r>
            <a:r>
              <a:rPr lang="en-US" sz="1200" dirty="0">
                <a:solidFill>
                  <a:srgbClr val="222222"/>
                </a:solidFill>
                <a:highlight>
                  <a:srgbClr val="FFFFFF"/>
                </a:highlight>
              </a:rPr>
              <a:t>, and Nor (2011)</a:t>
            </a:r>
            <a:r>
              <a:rPr lang="en-US" sz="1200" dirty="0"/>
              <a:t>, it is not always given adequate relevance. In this context it is essential teachers will always be able to detect what their emotions are like. It is also important for teachers to be aware of when they become emotionally deregulated and why. That is, what events trigger them (especially if they are related to the behaviors and/or attitudes of a specific student) as well as of which elements will help them regain calm and control of themselves.</a:t>
            </a:r>
            <a:endParaRPr dirty="0"/>
          </a:p>
        </p:txBody>
      </p:sp>
      <p:sp>
        <p:nvSpPr>
          <p:cNvPr id="314" name="Google Shape;31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en-US" sz="1200" dirty="0"/>
              <a:t>In the same line, López &amp; López (2018) explain that if the teacher is sensitive to understanding that the same thing happens to the students and that these emotional destabilizers are associated with their personal history and/or experiences, the teacher will be able to depersonalize any provocation and/or disruptive behavior of the students avoiding significant emotional distress on your part. In addition, in this way the teacher is given the ability to seek and implement effective solutions in each possible case that return to the classroom an environment conducive to learning (</a:t>
            </a:r>
            <a:r>
              <a:rPr lang="en-US" sz="1200" dirty="0">
                <a:solidFill>
                  <a:srgbClr val="222222"/>
                </a:solidFill>
                <a:highlight>
                  <a:srgbClr val="FFFFFF"/>
                </a:highlight>
              </a:rPr>
              <a:t>Vesely-</a:t>
            </a:r>
            <a:r>
              <a:rPr lang="en-US" sz="1200" dirty="0" err="1">
                <a:solidFill>
                  <a:srgbClr val="222222"/>
                </a:solidFill>
                <a:highlight>
                  <a:srgbClr val="FFFFFF"/>
                </a:highlight>
              </a:rPr>
              <a:t>Maillefer</a:t>
            </a:r>
            <a:r>
              <a:rPr lang="en-US" sz="1200" dirty="0">
                <a:solidFill>
                  <a:srgbClr val="222222"/>
                </a:solidFill>
                <a:highlight>
                  <a:srgbClr val="FFFFFF"/>
                </a:highlight>
              </a:rPr>
              <a:t> &amp; </a:t>
            </a:r>
            <a:r>
              <a:rPr lang="en-US" sz="1200" dirty="0" err="1">
                <a:solidFill>
                  <a:srgbClr val="222222"/>
                </a:solidFill>
                <a:highlight>
                  <a:srgbClr val="FFFFFF"/>
                </a:highlight>
              </a:rPr>
              <a:t>Saklofske</a:t>
            </a:r>
            <a:r>
              <a:rPr lang="en-US" sz="1200" dirty="0">
                <a:solidFill>
                  <a:srgbClr val="222222"/>
                </a:solidFill>
                <a:highlight>
                  <a:srgbClr val="FFFFFF"/>
                </a:highlight>
              </a:rPr>
              <a:t>, 2018</a:t>
            </a:r>
            <a:r>
              <a:rPr lang="en-US" sz="1200" dirty="0"/>
              <a:t>).</a:t>
            </a:r>
            <a:endParaRPr dirty="0"/>
          </a:p>
          <a:p>
            <a:pPr marL="0" lvl="0" indent="0" algn="l" rtl="0">
              <a:lnSpc>
                <a:spcPct val="115000"/>
              </a:lnSpc>
              <a:spcBef>
                <a:spcPts val="1200"/>
              </a:spcBef>
              <a:spcAft>
                <a:spcPts val="0"/>
              </a:spcAft>
              <a:buClr>
                <a:schemeClr val="dk1"/>
              </a:buClr>
              <a:buSzPts val="1400"/>
              <a:buFont typeface="Calibri"/>
              <a:buNone/>
            </a:pPr>
            <a:r>
              <a:rPr lang="en-US" sz="1200" dirty="0"/>
              <a:t>For example, to Geddes (2021) it is likely that a student who comes from the protection system will be restless and disruptive in the classroom when an activity related to origins such as the family tree or certain geography topics is being worked on when there is some type of movement in their history migratory or racial difference, or when talking about reproductive issues when they have suffered some type of abuse or their genetic load is unknown. That is why, faced with the possibility of this situation happening, the teacher should be sensitive and anticipate that this dynamic may affect the student in order to prevent and/or alleviate any possible damage by adapting content and/or giving it different approaches so that it results more inclusive.</a:t>
            </a:r>
            <a:endParaRPr dirty="0"/>
          </a:p>
          <a:p>
            <a:pPr marL="0" lvl="0" indent="0" algn="l" rtl="0">
              <a:lnSpc>
                <a:spcPct val="115000"/>
              </a:lnSpc>
              <a:spcBef>
                <a:spcPts val="1200"/>
              </a:spcBef>
              <a:spcAft>
                <a:spcPts val="0"/>
              </a:spcAft>
              <a:buClr>
                <a:schemeClr val="dk1"/>
              </a:buClr>
              <a:buSzPts val="1400"/>
              <a:buFont typeface="Calibri"/>
              <a:buNone/>
            </a:pPr>
            <a:r>
              <a:rPr lang="en-US" sz="1200" dirty="0"/>
              <a:t>This </a:t>
            </a:r>
            <a:r>
              <a:rPr lang="en-US" sz="1200" dirty="0" err="1"/>
              <a:t>autor</a:t>
            </a:r>
            <a:r>
              <a:rPr lang="en-US" sz="1200" dirty="0"/>
              <a:t> said that it is true that, on occasions, teachers do not know part of the student's history and face situations in which the student is deregulated without understanding the reason. Given this fact, teachers must apply those tools that they know in advance that work with the student, such as leaving the classroom with the excuse of running an errand or lending a hand in another class, changing activities, including a break that involves physical activity in the playground,... For this it is essential that teachers can meet with families to delve into what emotional strategies are successfully applied at home to be able to use them in the classroom as well.</a:t>
            </a:r>
            <a:endParaRPr dirty="0"/>
          </a:p>
          <a:p>
            <a:pPr marL="0" lvl="0" indent="0" algn="l" rtl="0">
              <a:lnSpc>
                <a:spcPct val="115000"/>
              </a:lnSpc>
              <a:spcBef>
                <a:spcPts val="1200"/>
              </a:spcBef>
              <a:spcAft>
                <a:spcPts val="0"/>
              </a:spcAft>
              <a:buClr>
                <a:schemeClr val="dk1"/>
              </a:buClr>
              <a:buSzPts val="1100"/>
              <a:buFont typeface="Arial"/>
              <a:buNone/>
            </a:pPr>
            <a:r>
              <a:rPr lang="en-US" sz="1200" dirty="0"/>
              <a:t>In this sense, it is key that teachers are able to depersonalize each and every one of the student's disruptive behaviors, thus ensuring that they do not experience it as a personal attack but nevertheless feel that they are a source of solution to any possible difficulty that the student may have. The student can go through and for this it is essential that their have a high knowledge and self-control of themself and their emotional responses (</a:t>
            </a:r>
            <a:r>
              <a:rPr lang="en-US" sz="1200" dirty="0">
                <a:solidFill>
                  <a:srgbClr val="222222"/>
                </a:solidFill>
                <a:highlight>
                  <a:srgbClr val="FFFFFF"/>
                </a:highlight>
              </a:rPr>
              <a:t>Vesely-</a:t>
            </a:r>
            <a:r>
              <a:rPr lang="en-US" sz="1200" dirty="0" err="1">
                <a:solidFill>
                  <a:srgbClr val="222222"/>
                </a:solidFill>
                <a:highlight>
                  <a:srgbClr val="FFFFFF"/>
                </a:highlight>
              </a:rPr>
              <a:t>Maillefer</a:t>
            </a:r>
            <a:r>
              <a:rPr lang="en-US" sz="1200" dirty="0">
                <a:solidFill>
                  <a:srgbClr val="222222"/>
                </a:solidFill>
                <a:highlight>
                  <a:srgbClr val="FFFFFF"/>
                </a:highlight>
              </a:rPr>
              <a:t> &amp; </a:t>
            </a:r>
            <a:r>
              <a:rPr lang="en-US" sz="1200" dirty="0" err="1">
                <a:solidFill>
                  <a:srgbClr val="222222"/>
                </a:solidFill>
                <a:highlight>
                  <a:srgbClr val="FFFFFF"/>
                </a:highlight>
              </a:rPr>
              <a:t>Saklofske</a:t>
            </a:r>
            <a:r>
              <a:rPr lang="en-US" sz="1200" dirty="0">
                <a:solidFill>
                  <a:srgbClr val="222222"/>
                </a:solidFill>
                <a:highlight>
                  <a:srgbClr val="FFFFFF"/>
                </a:highlight>
              </a:rPr>
              <a:t>, 2018</a:t>
            </a:r>
            <a:r>
              <a:rPr lang="en-US" sz="1200" dirty="0"/>
              <a:t>).</a:t>
            </a:r>
            <a:endParaRPr dirty="0"/>
          </a:p>
          <a:p>
            <a:pPr marL="0" lvl="0" indent="0" algn="l" rtl="0">
              <a:spcBef>
                <a:spcPts val="1200"/>
              </a:spcBef>
              <a:spcAft>
                <a:spcPts val="0"/>
              </a:spcAft>
              <a:buNone/>
            </a:pPr>
            <a:endParaRPr dirty="0"/>
          </a:p>
        </p:txBody>
      </p:sp>
      <p:sp>
        <p:nvSpPr>
          <p:cNvPr id="330" name="Google Shape;33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Before presenting the slide, ask the students how they will ask the children questions related to their lives. What are the sensitive issues and how can we ask about them?</a:t>
            </a:r>
            <a:endParaRPr dirty="0"/>
          </a:p>
        </p:txBody>
      </p:sp>
      <p:sp>
        <p:nvSpPr>
          <p:cNvPr id="346" name="Google Shape;3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1" name="Google Shape;3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9" name="Google Shape;3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But what's classroom well-being? </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dirty="0"/>
              <a:t>the definition of wellness is a state of the person whose physical and mental conditions guarantee a feeling of satisfaction and tranquility. Therefore, what we want is for the classroom to become a space where students and teachers have that feeling of tranquility and peace. And for this we will start by identifying </a:t>
            </a:r>
            <a:r>
              <a:rPr lang="en-US" sz="1200" dirty="0">
                <a:solidFill>
                  <a:schemeClr val="dk1"/>
                </a:solidFill>
                <a:latin typeface="Calibri"/>
                <a:ea typeface="Calibri"/>
                <a:cs typeface="Calibri"/>
                <a:sym typeface="Calibri"/>
              </a:rPr>
              <a:t>some items that may be stressful for the different agents that participate in the school. </a:t>
            </a:r>
            <a:endParaRPr dirty="0"/>
          </a:p>
        </p:txBody>
      </p:sp>
      <p:sp>
        <p:nvSpPr>
          <p:cNvPr id="126" name="Google Shape;12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
        <p:nvSpPr>
          <p:cNvPr id="127" name="Google Shape;127;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400"/>
              <a:buFont typeface="Calibri"/>
              <a:buNone/>
            </a:pPr>
            <a:r>
              <a:rPr lang="en-US"/>
              <a:t>08/05/2022</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87" name="Google Shape;3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To sum up, we can discuss about the difficulties that teachers find when applying these tools.</a:t>
            </a:r>
            <a:endParaRPr dirty="0"/>
          </a:p>
        </p:txBody>
      </p:sp>
      <p:sp>
        <p:nvSpPr>
          <p:cNvPr id="395" name="Google Shape;39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09" name="Google Shape;4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472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6003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496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b="1" dirty="0">
                <a:latin typeface="Arial"/>
                <a:ea typeface="Arial"/>
                <a:cs typeface="Arial"/>
                <a:sym typeface="Arial"/>
              </a:rPr>
              <a:t>Triggers or alert signals of stress in teachers and pupils</a:t>
            </a:r>
            <a:endParaRPr dirty="0"/>
          </a:p>
          <a:p>
            <a:pPr marL="0" lvl="0" indent="0" algn="l" rtl="0">
              <a:lnSpc>
                <a:spcPct val="115000"/>
              </a:lnSpc>
              <a:spcBef>
                <a:spcPts val="1200"/>
              </a:spcBef>
              <a:spcAft>
                <a:spcPts val="0"/>
              </a:spcAft>
              <a:buClr>
                <a:schemeClr val="dk1"/>
              </a:buClr>
              <a:buSzPts val="1100"/>
              <a:buFont typeface="Arial"/>
              <a:buNone/>
            </a:pPr>
            <a:r>
              <a:rPr lang="en-US" dirty="0">
                <a:highlight>
                  <a:srgbClr val="FFFFFF"/>
                </a:highlight>
              </a:rPr>
              <a:t>When students have lived through traumatic experiences like the ones evaluated earlier, they have learned hypervigilance patterns that make them constantly alert to any possible adverse change (</a:t>
            </a:r>
            <a:r>
              <a:rPr lang="en-US" dirty="0" err="1">
                <a:highlight>
                  <a:srgbClr val="FFFFFF"/>
                </a:highlight>
              </a:rPr>
              <a:t>Cáceres</a:t>
            </a:r>
            <a:r>
              <a:rPr lang="en-US" dirty="0">
                <a:highlight>
                  <a:srgbClr val="FFFFFF"/>
                </a:highlight>
              </a:rPr>
              <a:t> et. al., 2017; Mesa-</a:t>
            </a:r>
            <a:r>
              <a:rPr lang="en-US" dirty="0" err="1">
                <a:highlight>
                  <a:srgbClr val="FFFFFF"/>
                </a:highlight>
              </a:rPr>
              <a:t>Gesa</a:t>
            </a:r>
            <a:r>
              <a:rPr lang="en-US" dirty="0">
                <a:highlight>
                  <a:srgbClr val="FFFFFF"/>
                </a:highlight>
              </a:rPr>
              <a:t> &amp; Moya-</a:t>
            </a:r>
            <a:r>
              <a:rPr lang="en-US" dirty="0" err="1">
                <a:highlight>
                  <a:srgbClr val="FFFFFF"/>
                </a:highlight>
              </a:rPr>
              <a:t>Albiol</a:t>
            </a:r>
            <a:r>
              <a:rPr lang="en-US" dirty="0">
                <a:highlight>
                  <a:srgbClr val="FFFFFF"/>
                </a:highlight>
              </a:rPr>
              <a:t>, 2011). In this sense, many of these children develop seductive or disruptive behaviors as a mechanism of evasion and dissociation in the face of the fear generated by uncertainty. However,  these unexpected, inappropriate or inconsistent </a:t>
            </a:r>
            <a:r>
              <a:rPr lang="en-US" dirty="0" err="1">
                <a:highlight>
                  <a:srgbClr val="FFFFFF"/>
                </a:highlight>
              </a:rPr>
              <a:t>behaviours</a:t>
            </a:r>
            <a:r>
              <a:rPr lang="en-US" dirty="0">
                <a:highlight>
                  <a:srgbClr val="FFFFFF"/>
                </a:highlight>
              </a:rPr>
              <a:t> are considered by adults as a provocation instead of as an alarm symptom (Espinoza, 2006).</a:t>
            </a:r>
            <a:endParaRPr sz="1100" dirty="0">
              <a:solidFill>
                <a:srgbClr val="666666"/>
              </a:solidFill>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Calibri"/>
              <a:buNone/>
            </a:pPr>
            <a:r>
              <a:rPr lang="en-US" dirty="0">
                <a:highlight>
                  <a:srgbClr val="FFFFFF"/>
                </a:highlight>
              </a:rPr>
              <a:t>For example, a child used to the loss of affective referents feels threatened by an unexpected change of teacher or a classroom change. In these cases, all the warning mechanisms are activated in the student involuntarily (</a:t>
            </a:r>
            <a:r>
              <a:rPr lang="en-US" dirty="0">
                <a:solidFill>
                  <a:srgbClr val="222222"/>
                </a:solidFill>
                <a:highlight>
                  <a:srgbClr val="FFFFFF"/>
                </a:highlight>
              </a:rPr>
              <a:t>Mesa-</a:t>
            </a:r>
            <a:r>
              <a:rPr lang="en-US" dirty="0" err="1">
                <a:solidFill>
                  <a:srgbClr val="222222"/>
                </a:solidFill>
                <a:highlight>
                  <a:srgbClr val="FFFFFF"/>
                </a:highlight>
              </a:rPr>
              <a:t>Gresa</a:t>
            </a:r>
            <a:r>
              <a:rPr lang="en-US" dirty="0">
                <a:solidFill>
                  <a:srgbClr val="222222"/>
                </a:solidFill>
                <a:highlight>
                  <a:srgbClr val="FFFFFF"/>
                </a:highlight>
              </a:rPr>
              <a:t> &amp; Moya-</a:t>
            </a:r>
            <a:r>
              <a:rPr lang="en-US" dirty="0" err="1">
                <a:solidFill>
                  <a:srgbClr val="222222"/>
                </a:solidFill>
                <a:highlight>
                  <a:srgbClr val="FFFFFF"/>
                </a:highlight>
              </a:rPr>
              <a:t>Albiol</a:t>
            </a:r>
            <a:r>
              <a:rPr lang="en-US" dirty="0">
                <a:solidFill>
                  <a:srgbClr val="222222"/>
                </a:solidFill>
                <a:highlight>
                  <a:srgbClr val="FFFFFF"/>
                </a:highlight>
              </a:rPr>
              <a:t>, 2011</a:t>
            </a:r>
            <a:r>
              <a:rPr lang="en-US" dirty="0">
                <a:highlight>
                  <a:srgbClr val="FFFFFF"/>
                </a:highlight>
              </a:rPr>
              <a:t>).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Some examples are</a:t>
            </a:r>
            <a:r>
              <a:rPr lang="en-US" sz="1200" dirty="0">
                <a:solidFill>
                  <a:schemeClr val="dk1"/>
                </a:solidFill>
                <a:latin typeface="Calibri"/>
                <a:ea typeface="Calibri"/>
                <a:cs typeface="Calibri"/>
                <a:sym typeface="Calibri"/>
              </a:rPr>
              <a:t> unexpected dynamics changes, and unexpected teacher changes</a:t>
            </a:r>
            <a:r>
              <a:rPr lang="en-US" dirty="0"/>
              <a:t> and </a:t>
            </a:r>
            <a:r>
              <a:rPr lang="en-US" sz="1200" dirty="0">
                <a:solidFill>
                  <a:schemeClr val="dk1"/>
                </a:solidFill>
                <a:latin typeface="Calibri"/>
                <a:ea typeface="Calibri"/>
                <a:cs typeface="Calibri"/>
                <a:sym typeface="Calibri"/>
              </a:rPr>
              <a:t>the surprise exams. Another one is to know the holidays are nearby. The tiredness of pupils. Boring lessons. Uninteresting content. And the last one is doing repetitive activities.</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Specifically with pupils coming from protection system we can add talk about the family history or the birth country. The father’s or mother’s day or talk about genetic load or family tree.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Also, there are items that may be stressful for teachers as pupils’ disruptive </a:t>
            </a:r>
            <a:r>
              <a:rPr lang="en-US" sz="1200" dirty="0" err="1">
                <a:solidFill>
                  <a:schemeClr val="dk1"/>
                </a:solidFill>
                <a:latin typeface="Calibri"/>
                <a:ea typeface="Calibri"/>
                <a:cs typeface="Calibri"/>
                <a:sym typeface="Calibri"/>
              </a:rPr>
              <a:t>behaviours</a:t>
            </a:r>
            <a:r>
              <a:rPr lang="en-US" sz="1200" dirty="0">
                <a:solidFill>
                  <a:schemeClr val="dk1"/>
                </a:solidFill>
                <a:latin typeface="Calibri"/>
                <a:ea typeface="Calibri"/>
                <a:cs typeface="Calibri"/>
                <a:sym typeface="Calibri"/>
              </a:rPr>
              <a:t>, unresolved personal issues, prejudgments, lack of resources to deal with pupils with special needs, very inquisitive families, new activities or the supervisor visits.</a:t>
            </a:r>
            <a:endParaRPr dirty="0"/>
          </a:p>
        </p:txBody>
      </p:sp>
      <p:sp>
        <p:nvSpPr>
          <p:cNvPr id="158" name="Google Shape;1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highlight>
                  <a:srgbClr val="FFFFFF"/>
                </a:highlight>
              </a:rPr>
              <a:t>From a neurobiological point of view, Benito (2020) explains that when students are deregulated, begin to secrete different substances such as cortisol and adrenaline which predispose them to fight, to defense and to survive. All these turn into attention difficulties to follow simple instructions, and into hyperactivity that prevent them from staying seated following the class. These mean continuous movements in the chair, repetitive strokes with the pencil on the table, continuous interruptions with topics incongruous with the content being worked on, noises, masturbation, … because they cannot pay attention but they need to let all the emotional tension loose that is overwhelming them (</a:t>
            </a:r>
            <a:r>
              <a:rPr lang="en-US" dirty="0">
                <a:solidFill>
                  <a:srgbClr val="222222"/>
                </a:solidFill>
                <a:highlight>
                  <a:srgbClr val="FFFFFF"/>
                </a:highlight>
              </a:rPr>
              <a:t>Spangenberg, 2015</a:t>
            </a:r>
            <a:r>
              <a:rPr lang="en-US" dirty="0">
                <a:highlight>
                  <a:srgbClr val="FFFFFF"/>
                </a:highlight>
              </a:rPr>
              <a:t>).</a:t>
            </a:r>
            <a:endParaRPr dirty="0"/>
          </a:p>
          <a:p>
            <a:pPr marL="0" marR="0" lvl="0" indent="0" algn="l" rtl="0">
              <a:lnSpc>
                <a:spcPct val="100000"/>
              </a:lnSpc>
              <a:spcBef>
                <a:spcPts val="1200"/>
              </a:spcBef>
              <a:spcAft>
                <a:spcPts val="0"/>
              </a:spcAft>
              <a:buClr>
                <a:schemeClr val="dk1"/>
              </a:buClr>
              <a:buSzPts val="1200"/>
              <a:buFont typeface="Calibri"/>
              <a:buNone/>
            </a:pPr>
            <a:r>
              <a:rPr lang="en-US" dirty="0"/>
              <a:t>Summing up </a:t>
            </a:r>
            <a:r>
              <a:rPr lang="en-US" sz="1200" dirty="0">
                <a:solidFill>
                  <a:schemeClr val="dk1"/>
                </a:solidFill>
                <a:latin typeface="Calibri"/>
                <a:ea typeface="Calibri"/>
                <a:cs typeface="Calibri"/>
                <a:sym typeface="Calibri"/>
              </a:rPr>
              <a:t>the neurobiology of stress shows five elements that can produce stress: trigger elements, experience interpretation, stress response, cortisol activation and fight or flight response.</a:t>
            </a:r>
            <a:endParaRPr dirty="0"/>
          </a:p>
          <a:p>
            <a:pPr marL="0" marR="0" lvl="0" indent="0" algn="l" rtl="0">
              <a:lnSpc>
                <a:spcPct val="100000"/>
              </a:lnSpc>
              <a:spcBef>
                <a:spcPts val="0"/>
              </a:spcBef>
              <a:spcAft>
                <a:spcPts val="0"/>
              </a:spcAft>
              <a:buClr>
                <a:schemeClr val="dk1"/>
              </a:buClr>
              <a:buSzPts val="1100"/>
              <a:buFont typeface="Arial"/>
              <a:buNone/>
            </a:pPr>
            <a:r>
              <a:rPr lang="en-US" dirty="0"/>
              <a:t>The most complicated part of this situation is that the interpretation of each of these triggers is subjective and unknown to others. This means that sometimes we perceive that a child has inappropriate responses to a comment, gesture, situation,... simply because we do not know its importance to him. For example, playing in the park a child wants to play a prank on one of his classmates and throws a water balloon at him unexpectedly. This colleague begins to cry inconsolably for a long time and there is nothing that can calm him down. They are 10-year-olds and this response is considered inappropriate due to its magnitude. Everyone tells him it's no big deal... However, no one in the park knows that this boy fell into a pool when he was a year and a half old and nearly drowned.</a:t>
            </a:r>
            <a:endParaRPr dirty="0"/>
          </a:p>
          <a:p>
            <a:pPr marL="0" marR="0" lvl="0" indent="0" algn="l" rtl="0">
              <a:lnSpc>
                <a:spcPct val="100000"/>
              </a:lnSpc>
              <a:spcBef>
                <a:spcPts val="0"/>
              </a:spcBef>
              <a:spcAft>
                <a:spcPts val="0"/>
              </a:spcAft>
              <a:buClr>
                <a:schemeClr val="dk1"/>
              </a:buClr>
              <a:buSzPts val="1100"/>
              <a:buFont typeface="Arial"/>
              <a:buNone/>
            </a:pPr>
            <a:r>
              <a:rPr lang="en-US" dirty="0"/>
              <a:t>Therefore, this sensation of the water balloon suddenly falling above evoked in that child the same anguish of his drowning experience and the manifest response is not because of the balloon but because of the fear of drowning.</a:t>
            </a:r>
            <a:endParaRPr dirty="0"/>
          </a:p>
          <a:p>
            <a:pPr marL="0" marR="0" lvl="0" indent="0" algn="l" rtl="0">
              <a:lnSpc>
                <a:spcPct val="100000"/>
              </a:lnSpc>
              <a:spcBef>
                <a:spcPts val="0"/>
              </a:spcBef>
              <a:spcAft>
                <a:spcPts val="0"/>
              </a:spcAft>
              <a:buClr>
                <a:schemeClr val="dk1"/>
              </a:buClr>
              <a:buSzPts val="1200"/>
              <a:buFont typeface="Calibri"/>
              <a:buNone/>
            </a:pPr>
            <a:r>
              <a:rPr lang="en-US" dirty="0"/>
              <a:t>However, in that moment of anguish, the activation and dysregulation is so great that the child is blocked from listening and reasoning, much less learning.</a:t>
            </a:r>
            <a:endParaRPr dirty="0"/>
          </a:p>
          <a:p>
            <a:pPr marL="0" lvl="0" indent="0" algn="l" rtl="0">
              <a:spcBef>
                <a:spcPts val="0"/>
              </a:spcBef>
              <a:spcAft>
                <a:spcPts val="0"/>
              </a:spcAft>
              <a:buNone/>
            </a:pPr>
            <a:endParaRPr dirty="0"/>
          </a:p>
        </p:txBody>
      </p:sp>
      <p:sp>
        <p:nvSpPr>
          <p:cNvPr id="176" name="Google Shape;1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highlight>
                  <a:srgbClr val="FFFFFF"/>
                </a:highlight>
              </a:rPr>
              <a:t>From attachment theory we can also observe how this unexpected change alerts children or adolescents about a possible loss, even if it is only from the routine that facilitates predictability and therefore security (it can be a party, a trip...) (Guerrero, 2020). Faced with this situation, students feel fear and take a warning </a:t>
            </a:r>
            <a:r>
              <a:rPr lang="en-US" dirty="0" err="1">
                <a:highlight>
                  <a:srgbClr val="FFFFFF"/>
                </a:highlight>
              </a:rPr>
              <a:t>behaviour</a:t>
            </a:r>
            <a:r>
              <a:rPr lang="en-US" dirty="0">
                <a:highlight>
                  <a:srgbClr val="FFFFFF"/>
                </a:highlight>
              </a:rPr>
              <a:t> in an attempt to anticipate the pain that this uncertain situation may cause. They prefer to boycott themselves so that the loss is based on their disruptive attitudes and behaviors and not about qualities of themselves that they cannot change or in unforeseen events that are beyond their control (Espinoza, 2006). The typical </a:t>
            </a:r>
            <a:r>
              <a:rPr lang="en-US" dirty="0" err="1">
                <a:highlight>
                  <a:srgbClr val="FFFFFF"/>
                </a:highlight>
              </a:rPr>
              <a:t>behaviour</a:t>
            </a:r>
            <a:r>
              <a:rPr lang="en-US" dirty="0">
                <a:highlight>
                  <a:srgbClr val="FFFFFF"/>
                </a:highlight>
              </a:rPr>
              <a:t> related with that is: </a:t>
            </a:r>
            <a:r>
              <a:rPr lang="en-US" i="1" dirty="0">
                <a:highlight>
                  <a:srgbClr val="FFFFFF"/>
                </a:highlight>
              </a:rPr>
              <a:t>you don't leave me, I leave you</a:t>
            </a:r>
            <a:r>
              <a:rPr lang="en-US" dirty="0">
                <a:highlight>
                  <a:srgbClr val="FFFFFF"/>
                </a:highlight>
              </a:rPr>
              <a:t>. Let us remember that they are children or adolescents who have experienced continuous loss as well as neglect or abuse. For that reason, in a mistaken attribution, they blame themselves and they need to continually feel that they are in control of what may happen.</a:t>
            </a:r>
            <a:endParaRPr dirty="0"/>
          </a:p>
          <a:p>
            <a:pPr marL="0" lvl="0" indent="0" algn="l" rtl="0">
              <a:spcBef>
                <a:spcPts val="0"/>
              </a:spcBef>
              <a:spcAft>
                <a:spcPts val="0"/>
              </a:spcAft>
              <a:buNone/>
            </a:pPr>
            <a:endParaRPr dirty="0"/>
          </a:p>
        </p:txBody>
      </p:sp>
      <p:sp>
        <p:nvSpPr>
          <p:cNvPr id="203" name="Google Shape;2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highlight>
                  <a:srgbClr val="FFFFFF"/>
                </a:highlight>
              </a:rPr>
              <a:t>These types of attitudes are also common when students face new social relationships in which they want to fit in and feel accepted. But it also happens in the face of the acquisition of content that is especially complex for them and for which they are afraid to fail. Students, given their emotional insecurity, anticipate their own failure and they associate that with a social rejection and from the affective environment. So, they prefer to disconnect from that area: they do not write down the tasks, they lie about what they have to do, they do not answer the exams not to be mistaken,… (</a:t>
            </a:r>
            <a:r>
              <a:rPr lang="en-US" dirty="0">
                <a:highlight>
                  <a:srgbClr val="FFFF00"/>
                </a:highlight>
              </a:rPr>
              <a:t>Rodríguez, 2014</a:t>
            </a:r>
            <a:r>
              <a:rPr lang="en-US" dirty="0">
                <a:highlight>
                  <a:srgbClr val="FFFFFF"/>
                </a:highlight>
              </a:rPr>
              <a:t>).  These behaviors are often confused with a lack of interest or carelessness. Although it may be possible in some cases, it is usually the result of the learning difficulties that students present as a result of their ACEs and their own emotional insecurity. Guerrero (2021) explain that generating a safe environment in the classroom and establishing a good emotional bond between students and the teacher where children and adolescents feel protected, will predispose students to positively face new challenges and learning.</a:t>
            </a:r>
            <a:endParaRPr dirty="0"/>
          </a:p>
        </p:txBody>
      </p:sp>
      <p:sp>
        <p:nvSpPr>
          <p:cNvPr id="219" name="Google Shape;21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dirty="0"/>
              <a:t>Academic Resilience Approach</a:t>
            </a:r>
            <a:endParaRPr dirty="0"/>
          </a:p>
          <a:p>
            <a:pPr marL="0" lvl="0" indent="0" algn="l" rtl="0">
              <a:lnSpc>
                <a:spcPct val="115000"/>
              </a:lnSpc>
              <a:spcBef>
                <a:spcPts val="0"/>
              </a:spcBef>
              <a:spcAft>
                <a:spcPts val="0"/>
              </a:spcAft>
              <a:buClr>
                <a:schemeClr val="dk1"/>
              </a:buClr>
              <a:buSzPts val="1100"/>
              <a:buFont typeface="Arial"/>
              <a:buNone/>
            </a:pPr>
            <a:endParaRPr sz="1200" dirty="0">
              <a:solidFill>
                <a:srgbClr val="980000"/>
              </a:solidFill>
            </a:endParaRPr>
          </a:p>
          <a:p>
            <a:pPr marL="0" lvl="0" indent="0" algn="l" rtl="0">
              <a:lnSpc>
                <a:spcPct val="115000"/>
              </a:lnSpc>
              <a:spcBef>
                <a:spcPts val="0"/>
              </a:spcBef>
              <a:spcAft>
                <a:spcPts val="0"/>
              </a:spcAft>
              <a:buClr>
                <a:schemeClr val="dk1"/>
              </a:buClr>
              <a:buSzPts val="1100"/>
              <a:buFont typeface="Arial"/>
              <a:buNone/>
            </a:pPr>
            <a:r>
              <a:rPr lang="en-US" sz="1200" dirty="0">
                <a:solidFill>
                  <a:srgbClr val="333333"/>
                </a:solidFill>
                <a:highlight>
                  <a:srgbClr val="FFFFFF"/>
                </a:highlight>
              </a:rPr>
              <a:t>Resilience is used to describe the positive mechanisms of an individual, group, material, or system that, in the face of an adverse situation that affects their integrity and stability, allow them to endure, cope, recover, and emerge stronger (Vaquero, </a:t>
            </a:r>
            <a:r>
              <a:rPr lang="en-US" sz="1200" dirty="0" err="1">
                <a:solidFill>
                  <a:srgbClr val="333333"/>
                </a:solidFill>
                <a:highlight>
                  <a:srgbClr val="FFFFFF"/>
                </a:highlight>
              </a:rPr>
              <a:t>Urrea</a:t>
            </a:r>
            <a:r>
              <a:rPr lang="en-US" sz="1200" dirty="0">
                <a:solidFill>
                  <a:srgbClr val="333333"/>
                </a:solidFill>
                <a:highlight>
                  <a:srgbClr val="FFFFFF"/>
                </a:highlight>
              </a:rPr>
              <a:t> &amp; </a:t>
            </a:r>
            <a:r>
              <a:rPr lang="en-US" sz="1200" dirty="0" err="1">
                <a:solidFill>
                  <a:srgbClr val="333333"/>
                </a:solidFill>
                <a:highlight>
                  <a:srgbClr val="FFFFFF"/>
                </a:highlight>
              </a:rPr>
              <a:t>Mundet</a:t>
            </a:r>
            <a:r>
              <a:rPr lang="en-US" sz="1200" dirty="0">
                <a:solidFill>
                  <a:srgbClr val="333333"/>
                </a:solidFill>
                <a:highlight>
                  <a:srgbClr val="FFFFFF"/>
                </a:highlight>
              </a:rPr>
              <a:t>, 2014). This includes various processes such as the good recovery from an adverse situation, and / or that adversity does not limit a person's development. Therefore, a resilient child is one who recovers after experiencing an adverse situation and / or develops properly despite continued exposure to risk (Gilligan, 2000).</a:t>
            </a:r>
            <a:endParaRPr dirty="0"/>
          </a:p>
          <a:p>
            <a:pPr marL="0" lvl="0" indent="0" algn="l" rtl="0">
              <a:lnSpc>
                <a:spcPct val="115000"/>
              </a:lnSpc>
              <a:spcBef>
                <a:spcPts val="0"/>
              </a:spcBef>
              <a:spcAft>
                <a:spcPts val="0"/>
              </a:spcAft>
              <a:buClr>
                <a:schemeClr val="dk1"/>
              </a:buClr>
              <a:buSzPts val="1100"/>
              <a:buFont typeface="Arial"/>
              <a:buNone/>
            </a:pPr>
            <a:endParaRPr sz="1200" dirty="0">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200" dirty="0">
                <a:solidFill>
                  <a:srgbClr val="333333"/>
                </a:solidFill>
                <a:highlight>
                  <a:srgbClr val="FFFFFF"/>
                </a:highlight>
              </a:rPr>
              <a:t>From an ecological point of view, the factors that make a person resilient are both the person's personal characteristics and social and contextual factors. That is, the person's resilience is also influenced by the child's experiences and how he or she integrates them into his or her development. In this sense, the school plays an important role in promoting the resilience of students as the positive experiences lived in this context will be a factor of protection against adverse situations experienced or that may occur.</a:t>
            </a:r>
            <a:endParaRPr dirty="0"/>
          </a:p>
          <a:p>
            <a:pPr marL="0" lvl="0" indent="0" algn="l" rtl="0">
              <a:lnSpc>
                <a:spcPct val="115000"/>
              </a:lnSpc>
              <a:spcBef>
                <a:spcPts val="0"/>
              </a:spcBef>
              <a:spcAft>
                <a:spcPts val="0"/>
              </a:spcAft>
              <a:buClr>
                <a:schemeClr val="dk1"/>
              </a:buClr>
              <a:buSzPts val="1100"/>
              <a:buFont typeface="Arial"/>
              <a:buNone/>
            </a:pPr>
            <a:endParaRPr sz="1200" dirty="0">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200" dirty="0">
                <a:solidFill>
                  <a:srgbClr val="333333"/>
                </a:solidFill>
                <a:highlight>
                  <a:srgbClr val="FFFFFF"/>
                </a:highlight>
              </a:rPr>
              <a:t>The school based on resilience focuses on the abilities and potential of students and develops educational practices that teach students to face difficulties in a positive way, to have a life project, to develop their potential, something which will allow them to better deal with adverse situations.</a:t>
            </a:r>
            <a:endParaRPr dirty="0"/>
          </a:p>
          <a:p>
            <a:pPr marL="0" lvl="0" indent="0" algn="l" rtl="0">
              <a:lnSpc>
                <a:spcPct val="115000"/>
              </a:lnSpc>
              <a:spcBef>
                <a:spcPts val="0"/>
              </a:spcBef>
              <a:spcAft>
                <a:spcPts val="0"/>
              </a:spcAft>
              <a:buClr>
                <a:schemeClr val="dk1"/>
              </a:buClr>
              <a:buSzPts val="1100"/>
              <a:buFont typeface="Arial"/>
              <a:buNone/>
            </a:pPr>
            <a:endParaRPr sz="1200" dirty="0">
              <a:solidFill>
                <a:srgbClr val="333333"/>
              </a:solidFill>
              <a:highlight>
                <a:srgbClr val="FFFFFF"/>
              </a:highlight>
            </a:endParaRPr>
          </a:p>
          <a:p>
            <a:pPr marL="0" lvl="0" indent="0" algn="l" rtl="0">
              <a:lnSpc>
                <a:spcPct val="115000"/>
              </a:lnSpc>
              <a:spcBef>
                <a:spcPts val="0"/>
              </a:spcBef>
              <a:spcAft>
                <a:spcPts val="0"/>
              </a:spcAft>
              <a:buClr>
                <a:srgbClr val="333333"/>
              </a:buClr>
              <a:buSzPts val="1400"/>
              <a:buFont typeface="Calibri"/>
              <a:buNone/>
            </a:pPr>
            <a:r>
              <a:rPr lang="en-US" sz="1200" dirty="0">
                <a:solidFill>
                  <a:srgbClr val="333333"/>
                </a:solidFill>
                <a:highlight>
                  <a:srgbClr val="FFFFFF"/>
                </a:highlight>
              </a:rPr>
              <a:t>In order to incorporate resilience into schools, we propose to adopt the Academic Resilience Approach - ARA. This is a whole-school-based community development model that aims to provide schools with tools to help students overcome adversity and improve their educational outcomes (</a:t>
            </a:r>
            <a:r>
              <a:rPr lang="en-US" sz="1200" dirty="0" err="1">
                <a:solidFill>
                  <a:srgbClr val="333333"/>
                </a:solidFill>
                <a:highlight>
                  <a:srgbClr val="FFFFFF"/>
                </a:highlight>
              </a:rPr>
              <a:t>Boingboing</a:t>
            </a:r>
            <a:r>
              <a:rPr lang="en-US" sz="1200" dirty="0">
                <a:solidFill>
                  <a:srgbClr val="333333"/>
                </a:solidFill>
                <a:highlight>
                  <a:srgbClr val="FFFFFF"/>
                </a:highlight>
              </a:rPr>
              <a:t>, 2017). It implements the Resilience Framework as a cross-cutting element that must be considered in the daily activities of the school.</a:t>
            </a:r>
            <a:endParaRPr dirty="0"/>
          </a:p>
          <a:p>
            <a:pPr marL="0" lvl="0" indent="0" algn="l" rtl="0">
              <a:spcBef>
                <a:spcPts val="0"/>
              </a:spcBef>
              <a:spcAft>
                <a:spcPts val="0"/>
              </a:spcAft>
              <a:buNone/>
            </a:pPr>
            <a:endParaRPr dirty="0"/>
          </a:p>
        </p:txBody>
      </p:sp>
      <p:sp>
        <p:nvSpPr>
          <p:cNvPr id="245" name="Google Shape;2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a:extLst>
              <a:ext uri="{FF2B5EF4-FFF2-40B4-BE49-F238E27FC236}">
                <a16:creationId xmlns:a16="http://schemas.microsoft.com/office/drawing/2014/main" id="{6299BCF7-ADDF-2758-3062-5340F25AE8F0}"/>
              </a:ext>
            </a:extLst>
          </p:cNvPr>
          <p:cNvPicPr>
            <a:picLocks noChangeAspect="1"/>
          </p:cNvPicPr>
          <p:nvPr userDrawn="1"/>
        </p:nvPicPr>
        <p:blipFill>
          <a:blip r:embed="rId2"/>
          <a:stretch>
            <a:fillRect/>
          </a:stretch>
        </p:blipFill>
        <p:spPr>
          <a:xfrm>
            <a:off x="0" y="-15875"/>
            <a:ext cx="12192000" cy="304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5"/>
          <p:cNvSpPr>
            <a:spLocks noGrp="1"/>
          </p:cNvSpPr>
          <p:nvPr>
            <p:ph type="pic" idx="2"/>
          </p:nvPr>
        </p:nvSpPr>
        <p:spPr>
          <a:xfrm>
            <a:off x="5183188" y="987425"/>
            <a:ext cx="6172200" cy="4873625"/>
          </a:xfrm>
          <a:prstGeom prst="rect">
            <a:avLst/>
          </a:prstGeom>
          <a:noFill/>
          <a:ln>
            <a:noFill/>
          </a:ln>
        </p:spPr>
      </p:sp>
      <p:sp>
        <p:nvSpPr>
          <p:cNvPr id="78" name="Google Shape;7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88"/>
        <p:cNvGrpSpPr/>
        <p:nvPr/>
      </p:nvGrpSpPr>
      <p:grpSpPr>
        <a:xfrm>
          <a:off x="0" y="0"/>
          <a:ext cx="0" cy="0"/>
          <a:chOff x="0" y="0"/>
          <a:chExt cx="0" cy="0"/>
        </a:xfrm>
      </p:grpSpPr>
      <p:sp>
        <p:nvSpPr>
          <p:cNvPr id="89" name="Google Shape;8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a:extLst>
              <a:ext uri="{FF2B5EF4-FFF2-40B4-BE49-F238E27FC236}">
                <a16:creationId xmlns:a16="http://schemas.microsoft.com/office/drawing/2014/main" id="{F331D3DC-25B2-EA92-411F-11866270CE33}"/>
              </a:ext>
            </a:extLst>
          </p:cNvPr>
          <p:cNvPicPr>
            <a:picLocks noChangeAspect="1"/>
          </p:cNvPicPr>
          <p:nvPr userDrawn="1"/>
        </p:nvPicPr>
        <p:blipFill>
          <a:blip r:embed="rId2"/>
          <a:stretch>
            <a:fillRect/>
          </a:stretch>
        </p:blipFill>
        <p:spPr>
          <a:xfrm>
            <a:off x="0" y="-15875"/>
            <a:ext cx="12192000" cy="304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Introducción">
  <p:cSld name="3_Introducción">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550863" y="4507200"/>
            <a:ext cx="4500562" cy="156295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a:spLocks noGrp="1"/>
          </p:cNvSpPr>
          <p:nvPr>
            <p:ph type="pic" idx="2"/>
          </p:nvPr>
        </p:nvSpPr>
        <p:spPr>
          <a:xfrm>
            <a:off x="0" y="0"/>
            <a:ext cx="3054096" cy="3776472"/>
          </a:xfrm>
          <a:prstGeom prst="rect">
            <a:avLst/>
          </a:prstGeom>
          <a:solidFill>
            <a:schemeClr val="accent5"/>
          </a:solidFill>
          <a:ln>
            <a:noFill/>
          </a:ln>
        </p:spPr>
      </p:sp>
      <p:sp>
        <p:nvSpPr>
          <p:cNvPr id="30" name="Google Shape;30;p28"/>
          <p:cNvSpPr>
            <a:spLocks noGrp="1"/>
          </p:cNvSpPr>
          <p:nvPr>
            <p:ph type="pic" idx="3"/>
          </p:nvPr>
        </p:nvSpPr>
        <p:spPr>
          <a:xfrm>
            <a:off x="3054096" y="0"/>
            <a:ext cx="3054096" cy="3776472"/>
          </a:xfrm>
          <a:prstGeom prst="rect">
            <a:avLst/>
          </a:prstGeom>
          <a:solidFill>
            <a:schemeClr val="accent5"/>
          </a:solidFill>
          <a:ln>
            <a:noFill/>
          </a:ln>
        </p:spPr>
      </p:sp>
      <p:sp>
        <p:nvSpPr>
          <p:cNvPr id="31" name="Google Shape;31;p28"/>
          <p:cNvSpPr>
            <a:spLocks noGrp="1"/>
          </p:cNvSpPr>
          <p:nvPr>
            <p:ph type="pic" idx="4"/>
          </p:nvPr>
        </p:nvSpPr>
        <p:spPr>
          <a:xfrm>
            <a:off x="6083808" y="0"/>
            <a:ext cx="3054096" cy="3776472"/>
          </a:xfrm>
          <a:prstGeom prst="rect">
            <a:avLst/>
          </a:prstGeom>
          <a:solidFill>
            <a:schemeClr val="accent5"/>
          </a:solidFill>
          <a:ln>
            <a:noFill/>
          </a:ln>
        </p:spPr>
      </p:sp>
      <p:sp>
        <p:nvSpPr>
          <p:cNvPr id="32" name="Google Shape;32;p28"/>
          <p:cNvSpPr>
            <a:spLocks noGrp="1"/>
          </p:cNvSpPr>
          <p:nvPr>
            <p:ph type="pic" idx="5"/>
          </p:nvPr>
        </p:nvSpPr>
        <p:spPr>
          <a:xfrm>
            <a:off x="9137904" y="0"/>
            <a:ext cx="3054096" cy="3776472"/>
          </a:xfrm>
          <a:prstGeom prst="rect">
            <a:avLst/>
          </a:prstGeom>
          <a:solidFill>
            <a:schemeClr val="accent5"/>
          </a:solidFill>
          <a:ln>
            <a:noFill/>
          </a:ln>
        </p:spPr>
      </p:sp>
      <p:sp>
        <p:nvSpPr>
          <p:cNvPr id="33" name="Google Shape;33;p28"/>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4" name="Google Shape;34;p28"/>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5" name="Google Shape;35;p28"/>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A5A5A5"/>
                </a:solidFill>
                <a:latin typeface="Calibri" panose="020F0502020204030204" pitchFamily="34" charset="0"/>
                <a:ea typeface="Calibri" panose="020F0502020204030204" pitchFamily="34" charset="0"/>
                <a:cs typeface="Calibri" panose="020F0502020204030204" pitchFamily="34" charset="0"/>
                <a:sym typeface="Gill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A5A5A5"/>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A5A5A5"/>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A5A5A5"/>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A5A5A5"/>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A5A5A5"/>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A5A5A5"/>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A5A5A5"/>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A5A5A5"/>
                </a:solidFill>
                <a:latin typeface="Gill Sans"/>
                <a:ea typeface="Gill Sans"/>
                <a:cs typeface="Gill Sans"/>
                <a:sym typeface="Gill Sans"/>
              </a:defRPr>
            </a:lvl9pPr>
          </a:lstStyle>
          <a:p>
            <a:fld id="{00000000-1234-1234-1234-123412341234}" type="slidenum">
              <a:rPr lang="en-US" smtClean="0"/>
              <a:pPr/>
              <a:t>‹N›</a:t>
            </a:fld>
            <a:endParaRPr lang="en-US" dirty="0"/>
          </a:p>
        </p:txBody>
      </p:sp>
      <p:sp>
        <p:nvSpPr>
          <p:cNvPr id="36" name="Google Shape;36;p28"/>
          <p:cNvSpPr txBox="1">
            <a:spLocks noGrp="1"/>
          </p:cNvSpPr>
          <p:nvPr>
            <p:ph type="body" idx="1"/>
          </p:nvPr>
        </p:nvSpPr>
        <p:spPr>
          <a:xfrm>
            <a:off x="5262411" y="4508500"/>
            <a:ext cx="6221412" cy="1563688"/>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000"/>
              </a:spcBef>
              <a:spcAft>
                <a:spcPts val="0"/>
              </a:spcAft>
              <a:buClr>
                <a:schemeClr val="lt1"/>
              </a:buClr>
              <a:buSzPts val="2000"/>
              <a:buFont typeface="Arial"/>
              <a:buChar char="•"/>
              <a:defRPr sz="2000"/>
            </a:lvl1pPr>
            <a:lvl2pPr marL="914400" lvl="1" indent="-228600" algn="l">
              <a:lnSpc>
                <a:spcPct val="110000"/>
              </a:lnSpc>
              <a:spcBef>
                <a:spcPts val="800"/>
              </a:spcBef>
              <a:spcAft>
                <a:spcPts val="0"/>
              </a:spcAft>
              <a:buClr>
                <a:schemeClr val="lt1"/>
              </a:buClr>
              <a:buSzPts val="1900"/>
              <a:buNone/>
              <a:defRPr sz="1900"/>
            </a:lvl2pPr>
            <a:lvl3pPr marL="1371600" lvl="2" indent="-228600" algn="l">
              <a:lnSpc>
                <a:spcPct val="110000"/>
              </a:lnSpc>
              <a:spcBef>
                <a:spcPts val="800"/>
              </a:spcBef>
              <a:spcAft>
                <a:spcPts val="0"/>
              </a:spcAft>
              <a:buClr>
                <a:schemeClr val="lt1"/>
              </a:buClr>
              <a:buSzPts val="1900"/>
              <a:buNone/>
              <a:defRPr sz="1900"/>
            </a:lvl3pPr>
            <a:lvl4pPr marL="1828800" lvl="3" indent="-228600" algn="l">
              <a:lnSpc>
                <a:spcPct val="110000"/>
              </a:lnSpc>
              <a:spcBef>
                <a:spcPts val="800"/>
              </a:spcBef>
              <a:spcAft>
                <a:spcPts val="0"/>
              </a:spcAft>
              <a:buClr>
                <a:schemeClr val="lt1"/>
              </a:buClr>
              <a:buSzPts val="1900"/>
              <a:buNone/>
              <a:defRPr sz="1900"/>
            </a:lvl4pPr>
            <a:lvl5pPr marL="2286000" lvl="4" indent="-228600" algn="l">
              <a:lnSpc>
                <a:spcPct val="110000"/>
              </a:lnSpc>
              <a:spcBef>
                <a:spcPts val="800"/>
              </a:spcBef>
              <a:spcAft>
                <a:spcPts val="0"/>
              </a:spcAft>
              <a:buClr>
                <a:schemeClr val="lt1"/>
              </a:buClr>
              <a:buSzPts val="1900"/>
              <a:buNone/>
              <a:defRPr sz="19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2" name="Imagen 1">
            <a:extLst>
              <a:ext uri="{FF2B5EF4-FFF2-40B4-BE49-F238E27FC236}">
                <a16:creationId xmlns:a16="http://schemas.microsoft.com/office/drawing/2014/main" id="{07FF815F-DE5B-8FFB-0CDF-2DF8BCF6F3F4}"/>
              </a:ext>
            </a:extLst>
          </p:cNvPr>
          <p:cNvPicPr>
            <a:picLocks noChangeAspect="1"/>
          </p:cNvPicPr>
          <p:nvPr userDrawn="1"/>
        </p:nvPicPr>
        <p:blipFill>
          <a:blip r:embed="rId2"/>
          <a:stretch>
            <a:fillRect/>
          </a:stretch>
        </p:blipFill>
        <p:spPr>
          <a:xfrm>
            <a:off x="0" y="-15875"/>
            <a:ext cx="12192000" cy="3048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a:extLst>
              <a:ext uri="{FF2B5EF4-FFF2-40B4-BE49-F238E27FC236}">
                <a16:creationId xmlns:a16="http://schemas.microsoft.com/office/drawing/2014/main" id="{DF9B547C-8994-9738-136C-D887D32AD73F}"/>
              </a:ext>
            </a:extLst>
          </p:cNvPr>
          <p:cNvPicPr>
            <a:picLocks noChangeAspect="1"/>
          </p:cNvPicPr>
          <p:nvPr userDrawn="1"/>
        </p:nvPicPr>
        <p:blipFill>
          <a:blip r:embed="rId2"/>
          <a:stretch>
            <a:fillRect/>
          </a:stretch>
        </p:blipFill>
        <p:spPr>
          <a:xfrm>
            <a:off x="0" y="-15875"/>
            <a:ext cx="12192000" cy="304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a:extLst>
              <a:ext uri="{FF2B5EF4-FFF2-40B4-BE49-F238E27FC236}">
                <a16:creationId xmlns:a16="http://schemas.microsoft.com/office/drawing/2014/main" id="{B398387F-FFFE-0A97-309A-0B7396A69B48}"/>
              </a:ext>
            </a:extLst>
          </p:cNvPr>
          <p:cNvPicPr>
            <a:picLocks noChangeAspect="1"/>
          </p:cNvPicPr>
          <p:nvPr userDrawn="1"/>
        </p:nvPicPr>
        <p:blipFill>
          <a:blip r:embed="rId2"/>
          <a:stretch>
            <a:fillRect/>
          </a:stretch>
        </p:blipFill>
        <p:spPr>
          <a:xfrm>
            <a:off x="0" y="-15875"/>
            <a:ext cx="12192000" cy="304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a:extLst>
              <a:ext uri="{FF2B5EF4-FFF2-40B4-BE49-F238E27FC236}">
                <a16:creationId xmlns:a16="http://schemas.microsoft.com/office/drawing/2014/main" id="{769B50D2-EB60-CC8C-050A-35761DE49758}"/>
              </a:ext>
            </a:extLst>
          </p:cNvPr>
          <p:cNvPicPr>
            <a:picLocks noChangeAspect="1"/>
          </p:cNvPicPr>
          <p:nvPr userDrawn="1"/>
        </p:nvPicPr>
        <p:blipFill>
          <a:blip r:embed="rId2"/>
          <a:stretch>
            <a:fillRect/>
          </a:stretch>
        </p:blipFill>
        <p:spPr>
          <a:xfrm>
            <a:off x="0" y="-15875"/>
            <a:ext cx="12192000" cy="3048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9"/>
        <p:cNvGrpSpPr/>
        <p:nvPr/>
      </p:nvGrpSpPr>
      <p:grpSpPr>
        <a:xfrm>
          <a:off x="0" y="0"/>
          <a:ext cx="0" cy="0"/>
          <a:chOff x="0" y="0"/>
          <a:chExt cx="0" cy="0"/>
        </a:xfrm>
      </p:grpSpPr>
      <p:sp>
        <p:nvSpPr>
          <p:cNvPr id="60" name="Google Shape;6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a:extLst>
              <a:ext uri="{FF2B5EF4-FFF2-40B4-BE49-F238E27FC236}">
                <a16:creationId xmlns:a16="http://schemas.microsoft.com/office/drawing/2014/main" id="{A277C831-EC54-B3DD-BE33-EE030D0C31B6}"/>
              </a:ext>
            </a:extLst>
          </p:cNvPr>
          <p:cNvPicPr>
            <a:picLocks noChangeAspect="1"/>
          </p:cNvPicPr>
          <p:nvPr userDrawn="1"/>
        </p:nvPicPr>
        <p:blipFill>
          <a:blip r:embed="rId2"/>
          <a:stretch>
            <a:fillRect/>
          </a:stretch>
        </p:blipFill>
        <p:spPr>
          <a:xfrm>
            <a:off x="0" y="-15875"/>
            <a:ext cx="12192000" cy="304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64"/>
        <p:cNvGrpSpPr/>
        <p:nvPr/>
      </p:nvGrpSpPr>
      <p:grpSpPr>
        <a:xfrm>
          <a:off x="0" y="0"/>
          <a:ext cx="0" cy="0"/>
          <a:chOff x="0" y="0"/>
          <a:chExt cx="0" cy="0"/>
        </a:xfrm>
      </p:grpSpPr>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Rectángulo 1">
            <a:extLst>
              <a:ext uri="{FF2B5EF4-FFF2-40B4-BE49-F238E27FC236}">
                <a16:creationId xmlns:a16="http://schemas.microsoft.com/office/drawing/2014/main" id="{04673C10-168E-B229-6A07-8CBDF961D40B}"/>
              </a:ext>
            </a:extLst>
          </p:cNvPr>
          <p:cNvSpPr/>
          <p:nvPr userDrawn="1"/>
        </p:nvSpPr>
        <p:spPr>
          <a:xfrm>
            <a:off x="0" y="6285186"/>
            <a:ext cx="12192000" cy="572814"/>
          </a:xfrm>
          <a:prstGeom prst="rect">
            <a:avLst/>
          </a:prstGeom>
          <a:solidFill>
            <a:srgbClr val="10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uadroTexto 2">
            <a:extLst>
              <a:ext uri="{FF2B5EF4-FFF2-40B4-BE49-F238E27FC236}">
                <a16:creationId xmlns:a16="http://schemas.microsoft.com/office/drawing/2014/main" id="{17BD12D1-C9D7-AEB2-73F7-CC10678D3FD8}"/>
              </a:ext>
            </a:extLst>
          </p:cNvPr>
          <p:cNvSpPr txBox="1"/>
          <p:nvPr userDrawn="1"/>
        </p:nvSpPr>
        <p:spPr>
          <a:xfrm>
            <a:off x="381000" y="6363844"/>
            <a:ext cx="9148290" cy="415498"/>
          </a:xfrm>
          <a:prstGeom prst="rect">
            <a:avLst/>
          </a:prstGeom>
          <a:noFill/>
        </p:spPr>
        <p:txBody>
          <a:bodyPr wrap="square">
            <a:spAutoFit/>
          </a:bodyPr>
          <a:lstStyle/>
          <a:p>
            <a:r>
              <a:rPr lang="es-ES_tradnl" sz="1050" dirty="0" err="1">
                <a:solidFill>
                  <a:schemeClr val="bg1"/>
                </a:solidFill>
              </a:rPr>
              <a:t>The</a:t>
            </a:r>
            <a:r>
              <a:rPr lang="es-ES_tradnl" sz="1050" dirty="0">
                <a:solidFill>
                  <a:schemeClr val="bg1"/>
                </a:solidFill>
              </a:rPr>
              <a:t> BRIGHTER FUTURE </a:t>
            </a:r>
            <a:r>
              <a:rPr lang="es-ES_tradnl" sz="1050" dirty="0" err="1">
                <a:solidFill>
                  <a:schemeClr val="bg1"/>
                </a:solidFill>
              </a:rPr>
              <a:t>project</a:t>
            </a:r>
            <a:r>
              <a:rPr lang="es-ES_tradnl" sz="1050" dirty="0">
                <a:solidFill>
                  <a:schemeClr val="bg1"/>
                </a:solidFill>
              </a:rPr>
              <a:t> has </a:t>
            </a:r>
            <a:r>
              <a:rPr lang="es-ES_tradnl" sz="1050" dirty="0" err="1">
                <a:solidFill>
                  <a:schemeClr val="bg1"/>
                </a:solidFill>
              </a:rPr>
              <a:t>been</a:t>
            </a:r>
            <a:r>
              <a:rPr lang="es-ES_tradnl" sz="1050" dirty="0">
                <a:solidFill>
                  <a:schemeClr val="bg1"/>
                </a:solidFill>
              </a:rPr>
              <a:t> </a:t>
            </a:r>
            <a:r>
              <a:rPr lang="es-ES_tradnl" sz="1050" dirty="0" err="1">
                <a:solidFill>
                  <a:schemeClr val="bg1"/>
                </a:solidFill>
              </a:rPr>
              <a:t>funded</a:t>
            </a:r>
            <a:r>
              <a:rPr lang="es-ES_tradnl" sz="1050" dirty="0">
                <a:solidFill>
                  <a:schemeClr val="bg1"/>
                </a:solidFill>
              </a:rPr>
              <a:t> </a:t>
            </a:r>
            <a:r>
              <a:rPr lang="es-ES_tradnl" sz="1050" dirty="0" err="1">
                <a:solidFill>
                  <a:schemeClr val="bg1"/>
                </a:solidFill>
              </a:rPr>
              <a:t>with</a:t>
            </a:r>
            <a:r>
              <a:rPr lang="es-ES_tradnl" sz="1050" dirty="0">
                <a:solidFill>
                  <a:schemeClr val="bg1"/>
                </a:solidFill>
              </a:rPr>
              <a:t> </a:t>
            </a:r>
            <a:r>
              <a:rPr lang="es-ES_tradnl" sz="1050" dirty="0" err="1">
                <a:solidFill>
                  <a:schemeClr val="bg1"/>
                </a:solidFill>
              </a:rPr>
              <a:t>support</a:t>
            </a:r>
            <a:r>
              <a:rPr lang="es-ES_tradnl" sz="1050" dirty="0">
                <a:solidFill>
                  <a:schemeClr val="bg1"/>
                </a:solidFill>
              </a:rPr>
              <a:t> </a:t>
            </a:r>
            <a:r>
              <a:rPr lang="es-ES_tradnl" sz="1050" dirty="0" err="1">
                <a:solidFill>
                  <a:schemeClr val="bg1"/>
                </a:solidFill>
              </a:rPr>
              <a:t>from</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European</a:t>
            </a:r>
            <a:r>
              <a:rPr lang="es-ES_tradnl" sz="1050" dirty="0">
                <a:solidFill>
                  <a:schemeClr val="bg1"/>
                </a:solidFill>
              </a:rPr>
              <a:t> </a:t>
            </a:r>
            <a:r>
              <a:rPr lang="es-ES_tradnl" sz="1050" dirty="0" err="1">
                <a:solidFill>
                  <a:schemeClr val="bg1"/>
                </a:solidFill>
              </a:rPr>
              <a:t>Commission</a:t>
            </a:r>
            <a:r>
              <a:rPr lang="es-ES_tradnl" sz="1050" dirty="0">
                <a:solidFill>
                  <a:schemeClr val="bg1"/>
                </a:solidFill>
              </a:rPr>
              <a:t>. </a:t>
            </a:r>
            <a:r>
              <a:rPr lang="es-ES_tradnl" sz="1050" dirty="0" err="1">
                <a:solidFill>
                  <a:schemeClr val="bg1"/>
                </a:solidFill>
              </a:rPr>
              <a:t>This</a:t>
            </a:r>
            <a:r>
              <a:rPr lang="es-ES_tradnl" sz="1050" dirty="0">
                <a:solidFill>
                  <a:schemeClr val="bg1"/>
                </a:solidFill>
              </a:rPr>
              <a:t> material </a:t>
            </a:r>
            <a:r>
              <a:rPr lang="es-ES_tradnl" sz="1050" dirty="0" err="1">
                <a:solidFill>
                  <a:schemeClr val="bg1"/>
                </a:solidFill>
              </a:rPr>
              <a:t>reflects</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views</a:t>
            </a:r>
            <a:r>
              <a:rPr lang="es-ES_tradnl" sz="1050" dirty="0">
                <a:solidFill>
                  <a:schemeClr val="bg1"/>
                </a:solidFill>
              </a:rPr>
              <a:t> </a:t>
            </a:r>
            <a:r>
              <a:rPr lang="es-ES_tradnl" sz="1050" dirty="0" err="1">
                <a:solidFill>
                  <a:schemeClr val="bg1"/>
                </a:solidFill>
              </a:rPr>
              <a:t>only</a:t>
            </a:r>
            <a:r>
              <a:rPr lang="es-ES_tradnl" sz="1050" dirty="0">
                <a:solidFill>
                  <a:schemeClr val="bg1"/>
                </a:solidFill>
              </a:rPr>
              <a:t> </a:t>
            </a:r>
            <a:r>
              <a:rPr lang="es-ES_tradnl" sz="1050" dirty="0" err="1">
                <a:solidFill>
                  <a:schemeClr val="bg1"/>
                </a:solidFill>
              </a:rPr>
              <a:t>of</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authors</a:t>
            </a:r>
            <a:r>
              <a:rPr lang="es-ES_tradnl" sz="1050" dirty="0">
                <a:solidFill>
                  <a:schemeClr val="bg1"/>
                </a:solidFill>
              </a:rPr>
              <a:t>, </a:t>
            </a:r>
            <a:br>
              <a:rPr lang="es-ES_tradnl" sz="1050" dirty="0">
                <a:solidFill>
                  <a:schemeClr val="bg1"/>
                </a:solidFill>
              </a:rPr>
            </a:br>
            <a:r>
              <a:rPr lang="es-ES_tradnl" sz="1050" dirty="0">
                <a:solidFill>
                  <a:schemeClr val="bg1"/>
                </a:solidFill>
              </a:rPr>
              <a:t>and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Commission</a:t>
            </a:r>
            <a:r>
              <a:rPr lang="es-ES_tradnl" sz="1050" dirty="0">
                <a:solidFill>
                  <a:schemeClr val="bg1"/>
                </a:solidFill>
              </a:rPr>
              <a:t> </a:t>
            </a:r>
            <a:r>
              <a:rPr lang="es-ES_tradnl" sz="1050" dirty="0" err="1">
                <a:solidFill>
                  <a:schemeClr val="bg1"/>
                </a:solidFill>
              </a:rPr>
              <a:t>cannot</a:t>
            </a:r>
            <a:r>
              <a:rPr lang="es-ES_tradnl" sz="1050" dirty="0">
                <a:solidFill>
                  <a:schemeClr val="bg1"/>
                </a:solidFill>
              </a:rPr>
              <a:t> be </a:t>
            </a:r>
            <a:r>
              <a:rPr lang="es-ES_tradnl" sz="1050" dirty="0" err="1">
                <a:solidFill>
                  <a:schemeClr val="bg1"/>
                </a:solidFill>
              </a:rPr>
              <a:t>held</a:t>
            </a:r>
            <a:r>
              <a:rPr lang="es-ES_tradnl" sz="1050" dirty="0">
                <a:solidFill>
                  <a:schemeClr val="bg1"/>
                </a:solidFill>
              </a:rPr>
              <a:t> </a:t>
            </a:r>
            <a:r>
              <a:rPr lang="es-ES_tradnl" sz="1050" dirty="0" err="1">
                <a:solidFill>
                  <a:schemeClr val="bg1"/>
                </a:solidFill>
              </a:rPr>
              <a:t>responsible</a:t>
            </a:r>
            <a:r>
              <a:rPr lang="es-ES_tradnl" sz="1050" dirty="0">
                <a:solidFill>
                  <a:schemeClr val="bg1"/>
                </a:solidFill>
              </a:rPr>
              <a:t> </a:t>
            </a:r>
            <a:r>
              <a:rPr lang="es-ES_tradnl" sz="1050" dirty="0" err="1">
                <a:solidFill>
                  <a:schemeClr val="bg1"/>
                </a:solidFill>
              </a:rPr>
              <a:t>for</a:t>
            </a:r>
            <a:r>
              <a:rPr lang="es-ES_tradnl" sz="1050" dirty="0">
                <a:solidFill>
                  <a:schemeClr val="bg1"/>
                </a:solidFill>
              </a:rPr>
              <a:t> </a:t>
            </a:r>
            <a:r>
              <a:rPr lang="es-ES_tradnl" sz="1050" dirty="0" err="1">
                <a:solidFill>
                  <a:schemeClr val="bg1"/>
                </a:solidFill>
              </a:rPr>
              <a:t>any</a:t>
            </a:r>
            <a:r>
              <a:rPr lang="es-ES_tradnl" sz="1050" dirty="0">
                <a:solidFill>
                  <a:schemeClr val="bg1"/>
                </a:solidFill>
              </a:rPr>
              <a:t> use </a:t>
            </a:r>
            <a:r>
              <a:rPr lang="es-ES_tradnl" sz="1050" dirty="0" err="1">
                <a:solidFill>
                  <a:schemeClr val="bg1"/>
                </a:solidFill>
              </a:rPr>
              <a:t>which</a:t>
            </a:r>
            <a:r>
              <a:rPr lang="es-ES_tradnl" sz="1050" dirty="0">
                <a:solidFill>
                  <a:schemeClr val="bg1"/>
                </a:solidFill>
              </a:rPr>
              <a:t> </a:t>
            </a:r>
            <a:r>
              <a:rPr lang="es-ES_tradnl" sz="1050" dirty="0" err="1">
                <a:solidFill>
                  <a:schemeClr val="bg1"/>
                </a:solidFill>
              </a:rPr>
              <a:t>may</a:t>
            </a:r>
            <a:r>
              <a:rPr lang="es-ES_tradnl" sz="1050" dirty="0">
                <a:solidFill>
                  <a:schemeClr val="bg1"/>
                </a:solidFill>
              </a:rPr>
              <a:t> be </a:t>
            </a:r>
            <a:r>
              <a:rPr lang="es-ES_tradnl" sz="1050" dirty="0" err="1">
                <a:solidFill>
                  <a:schemeClr val="bg1"/>
                </a:solidFill>
              </a:rPr>
              <a:t>made</a:t>
            </a:r>
            <a:r>
              <a:rPr lang="es-ES_tradnl" sz="1050" dirty="0">
                <a:solidFill>
                  <a:schemeClr val="bg1"/>
                </a:solidFill>
              </a:rPr>
              <a:t> </a:t>
            </a:r>
            <a:r>
              <a:rPr lang="es-ES_tradnl" sz="1050" dirty="0" err="1">
                <a:solidFill>
                  <a:schemeClr val="bg1"/>
                </a:solidFill>
              </a:rPr>
              <a:t>of</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information</a:t>
            </a:r>
            <a:r>
              <a:rPr lang="es-ES_tradnl" sz="1050" dirty="0">
                <a:solidFill>
                  <a:schemeClr val="bg1"/>
                </a:solidFill>
              </a:rPr>
              <a:t> </a:t>
            </a:r>
            <a:r>
              <a:rPr lang="es-ES_tradnl" sz="1050" dirty="0" err="1">
                <a:solidFill>
                  <a:schemeClr val="bg1"/>
                </a:solidFill>
              </a:rPr>
              <a:t>contained</a:t>
            </a:r>
            <a:r>
              <a:rPr lang="es-ES_tradnl" sz="1050" dirty="0">
                <a:solidFill>
                  <a:schemeClr val="bg1"/>
                </a:solidFill>
              </a:rPr>
              <a:t> </a:t>
            </a:r>
            <a:r>
              <a:rPr lang="es-ES_tradnl" sz="1050" dirty="0" err="1">
                <a:solidFill>
                  <a:schemeClr val="bg1"/>
                </a:solidFill>
              </a:rPr>
              <a:t>therein</a:t>
            </a:r>
            <a:r>
              <a:rPr lang="es-ES_tradnl" sz="1050" dirty="0">
                <a:solidFill>
                  <a:schemeClr val="bg1"/>
                </a:solidFill>
              </a:rPr>
              <a:t>.</a:t>
            </a:r>
          </a:p>
        </p:txBody>
      </p:sp>
      <p:pic>
        <p:nvPicPr>
          <p:cNvPr id="4" name="Imagen 3" descr="Texto&#10;&#10;Descripción generada automáticamente con confianza media">
            <a:extLst>
              <a:ext uri="{FF2B5EF4-FFF2-40B4-BE49-F238E27FC236}">
                <a16:creationId xmlns:a16="http://schemas.microsoft.com/office/drawing/2014/main" id="{D7C4C37B-4E4F-D48C-DEC7-ACA9294BA621}"/>
              </a:ext>
            </a:extLst>
          </p:cNvPr>
          <p:cNvPicPr>
            <a:picLocks noChangeAspect="1"/>
          </p:cNvPicPr>
          <p:nvPr userDrawn="1"/>
        </p:nvPicPr>
        <p:blipFill>
          <a:blip r:embed="rId14"/>
          <a:stretch>
            <a:fillRect/>
          </a:stretch>
        </p:blipFill>
        <p:spPr>
          <a:xfrm>
            <a:off x="10107575" y="6354247"/>
            <a:ext cx="1916785" cy="42492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Dzwa9AqkzV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oingboing.org.uk/resilience/the-academic-resilience-approac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oingboing.org.uk/resilience/the-academic-resilience-approach/" TargetMode="External"/><Relationship Id="rId7" Type="http://schemas.openxmlformats.org/officeDocument/2006/relationships/hyperlink" Target="http://hdl.handle.net/10459.1/4836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hdl.handle.net/10459.1/64643" TargetMode="External"/><Relationship Id="rId5" Type="http://schemas.openxmlformats.org/officeDocument/2006/relationships/hyperlink" Target="https://www.redalyc.org/articulo.oa?id=293122821005" TargetMode="External"/><Relationship Id="rId4" Type="http://schemas.openxmlformats.org/officeDocument/2006/relationships/hyperlink" Target="https://dx.doi.org/10.4067/S0717-92272017000200005"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809F2DAD-90A3-93AF-95FA-1A79C73667BC}"/>
              </a:ext>
            </a:extLst>
          </p:cNvPr>
          <p:cNvPicPr>
            <a:picLocks noChangeAspect="1"/>
          </p:cNvPicPr>
          <p:nvPr/>
        </p:nvPicPr>
        <p:blipFill>
          <a:blip r:embed="rId2"/>
          <a:stretch>
            <a:fillRect/>
          </a:stretch>
        </p:blipFill>
        <p:spPr>
          <a:xfrm>
            <a:off x="8556812" y="416127"/>
            <a:ext cx="2909887" cy="704365"/>
          </a:xfrm>
          <a:prstGeom prst="rect">
            <a:avLst/>
          </a:prstGeom>
          <a:solidFill>
            <a:schemeClr val="bg1"/>
          </a:solidFill>
        </p:spPr>
      </p:pic>
      <p:sp>
        <p:nvSpPr>
          <p:cNvPr id="4" name="Rectángulo 3">
            <a:extLst>
              <a:ext uri="{FF2B5EF4-FFF2-40B4-BE49-F238E27FC236}">
                <a16:creationId xmlns:a16="http://schemas.microsoft.com/office/drawing/2014/main" id="{FD119B1C-DCAC-B984-6343-0C164323E123}"/>
              </a:ext>
            </a:extLst>
          </p:cNvPr>
          <p:cNvSpPr/>
          <p:nvPr/>
        </p:nvSpPr>
        <p:spPr>
          <a:xfrm>
            <a:off x="0" y="6285186"/>
            <a:ext cx="12192000" cy="572814"/>
          </a:xfrm>
          <a:prstGeom prst="rect">
            <a:avLst/>
          </a:prstGeom>
          <a:solidFill>
            <a:srgbClr val="10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Imagen 5" descr="Imagen que contiene Interfaz de usuario gráfica&#10;&#10;Descripción generada automáticamente">
            <a:extLst>
              <a:ext uri="{FF2B5EF4-FFF2-40B4-BE49-F238E27FC236}">
                <a16:creationId xmlns:a16="http://schemas.microsoft.com/office/drawing/2014/main" id="{9195379A-2A0F-E915-5C31-35221E5331F6}"/>
              </a:ext>
            </a:extLst>
          </p:cNvPr>
          <p:cNvPicPr>
            <a:picLocks noChangeAspect="1"/>
          </p:cNvPicPr>
          <p:nvPr/>
        </p:nvPicPr>
        <p:blipFill>
          <a:blip r:embed="rId3"/>
          <a:stretch>
            <a:fillRect/>
          </a:stretch>
        </p:blipFill>
        <p:spPr>
          <a:xfrm>
            <a:off x="886174" y="7713857"/>
            <a:ext cx="886482" cy="443241"/>
          </a:xfrm>
          <a:prstGeom prst="rect">
            <a:avLst/>
          </a:prstGeom>
        </p:spPr>
      </p:pic>
      <p:sp>
        <p:nvSpPr>
          <p:cNvPr id="7" name="CuadroTexto 6">
            <a:extLst>
              <a:ext uri="{FF2B5EF4-FFF2-40B4-BE49-F238E27FC236}">
                <a16:creationId xmlns:a16="http://schemas.microsoft.com/office/drawing/2014/main" id="{F72E2BBB-F22F-F469-4C6C-E2473837AF6A}"/>
              </a:ext>
            </a:extLst>
          </p:cNvPr>
          <p:cNvSpPr txBox="1"/>
          <p:nvPr/>
        </p:nvSpPr>
        <p:spPr>
          <a:xfrm>
            <a:off x="381000" y="6363844"/>
            <a:ext cx="9148290" cy="415498"/>
          </a:xfrm>
          <a:prstGeom prst="rect">
            <a:avLst/>
          </a:prstGeom>
          <a:noFill/>
        </p:spPr>
        <p:txBody>
          <a:bodyPr wrap="square">
            <a:spAutoFit/>
          </a:bodyPr>
          <a:lstStyle/>
          <a:p>
            <a:r>
              <a:rPr lang="es-ES_tradnl" sz="1050" dirty="0" err="1">
                <a:solidFill>
                  <a:schemeClr val="bg1"/>
                </a:solidFill>
              </a:rPr>
              <a:t>The</a:t>
            </a:r>
            <a:r>
              <a:rPr lang="es-ES_tradnl" sz="1050" dirty="0">
                <a:solidFill>
                  <a:schemeClr val="bg1"/>
                </a:solidFill>
              </a:rPr>
              <a:t> BRIGHTER FUTURE </a:t>
            </a:r>
            <a:r>
              <a:rPr lang="es-ES_tradnl" sz="1050" dirty="0" err="1">
                <a:solidFill>
                  <a:schemeClr val="bg1"/>
                </a:solidFill>
              </a:rPr>
              <a:t>project</a:t>
            </a:r>
            <a:r>
              <a:rPr lang="es-ES_tradnl" sz="1050" dirty="0">
                <a:solidFill>
                  <a:schemeClr val="bg1"/>
                </a:solidFill>
              </a:rPr>
              <a:t> has </a:t>
            </a:r>
            <a:r>
              <a:rPr lang="es-ES_tradnl" sz="1050" dirty="0" err="1">
                <a:solidFill>
                  <a:schemeClr val="bg1"/>
                </a:solidFill>
              </a:rPr>
              <a:t>been</a:t>
            </a:r>
            <a:r>
              <a:rPr lang="es-ES_tradnl" sz="1050" dirty="0">
                <a:solidFill>
                  <a:schemeClr val="bg1"/>
                </a:solidFill>
              </a:rPr>
              <a:t> </a:t>
            </a:r>
            <a:r>
              <a:rPr lang="es-ES_tradnl" sz="1050" dirty="0" err="1">
                <a:solidFill>
                  <a:schemeClr val="bg1"/>
                </a:solidFill>
              </a:rPr>
              <a:t>funded</a:t>
            </a:r>
            <a:r>
              <a:rPr lang="es-ES_tradnl" sz="1050" dirty="0">
                <a:solidFill>
                  <a:schemeClr val="bg1"/>
                </a:solidFill>
              </a:rPr>
              <a:t> </a:t>
            </a:r>
            <a:r>
              <a:rPr lang="es-ES_tradnl" sz="1050" dirty="0" err="1">
                <a:solidFill>
                  <a:schemeClr val="bg1"/>
                </a:solidFill>
              </a:rPr>
              <a:t>with</a:t>
            </a:r>
            <a:r>
              <a:rPr lang="es-ES_tradnl" sz="1050" dirty="0">
                <a:solidFill>
                  <a:schemeClr val="bg1"/>
                </a:solidFill>
              </a:rPr>
              <a:t> </a:t>
            </a:r>
            <a:r>
              <a:rPr lang="es-ES_tradnl" sz="1050" dirty="0" err="1">
                <a:solidFill>
                  <a:schemeClr val="bg1"/>
                </a:solidFill>
              </a:rPr>
              <a:t>support</a:t>
            </a:r>
            <a:r>
              <a:rPr lang="es-ES_tradnl" sz="1050" dirty="0">
                <a:solidFill>
                  <a:schemeClr val="bg1"/>
                </a:solidFill>
              </a:rPr>
              <a:t> </a:t>
            </a:r>
            <a:r>
              <a:rPr lang="es-ES_tradnl" sz="1050" dirty="0" err="1">
                <a:solidFill>
                  <a:schemeClr val="bg1"/>
                </a:solidFill>
              </a:rPr>
              <a:t>from</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European</a:t>
            </a:r>
            <a:r>
              <a:rPr lang="es-ES_tradnl" sz="1050" dirty="0">
                <a:solidFill>
                  <a:schemeClr val="bg1"/>
                </a:solidFill>
              </a:rPr>
              <a:t> </a:t>
            </a:r>
            <a:r>
              <a:rPr lang="es-ES_tradnl" sz="1050" dirty="0" err="1">
                <a:solidFill>
                  <a:schemeClr val="bg1"/>
                </a:solidFill>
              </a:rPr>
              <a:t>Commission</a:t>
            </a:r>
            <a:r>
              <a:rPr lang="es-ES_tradnl" sz="1050" dirty="0">
                <a:solidFill>
                  <a:schemeClr val="bg1"/>
                </a:solidFill>
              </a:rPr>
              <a:t>. </a:t>
            </a:r>
            <a:r>
              <a:rPr lang="es-ES_tradnl" sz="1050" dirty="0" err="1">
                <a:solidFill>
                  <a:schemeClr val="bg1"/>
                </a:solidFill>
              </a:rPr>
              <a:t>This</a:t>
            </a:r>
            <a:r>
              <a:rPr lang="es-ES_tradnl" sz="1050" dirty="0">
                <a:solidFill>
                  <a:schemeClr val="bg1"/>
                </a:solidFill>
              </a:rPr>
              <a:t> material </a:t>
            </a:r>
            <a:r>
              <a:rPr lang="es-ES_tradnl" sz="1050" dirty="0" err="1">
                <a:solidFill>
                  <a:schemeClr val="bg1"/>
                </a:solidFill>
              </a:rPr>
              <a:t>reflects</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views</a:t>
            </a:r>
            <a:r>
              <a:rPr lang="es-ES_tradnl" sz="1050" dirty="0">
                <a:solidFill>
                  <a:schemeClr val="bg1"/>
                </a:solidFill>
              </a:rPr>
              <a:t> </a:t>
            </a:r>
            <a:r>
              <a:rPr lang="es-ES_tradnl" sz="1050" dirty="0" err="1">
                <a:solidFill>
                  <a:schemeClr val="bg1"/>
                </a:solidFill>
              </a:rPr>
              <a:t>only</a:t>
            </a:r>
            <a:r>
              <a:rPr lang="es-ES_tradnl" sz="1050" dirty="0">
                <a:solidFill>
                  <a:schemeClr val="bg1"/>
                </a:solidFill>
              </a:rPr>
              <a:t> </a:t>
            </a:r>
            <a:r>
              <a:rPr lang="es-ES_tradnl" sz="1050" dirty="0" err="1">
                <a:solidFill>
                  <a:schemeClr val="bg1"/>
                </a:solidFill>
              </a:rPr>
              <a:t>of</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authors</a:t>
            </a:r>
            <a:r>
              <a:rPr lang="es-ES_tradnl" sz="1050" dirty="0">
                <a:solidFill>
                  <a:schemeClr val="bg1"/>
                </a:solidFill>
              </a:rPr>
              <a:t>, </a:t>
            </a:r>
            <a:br>
              <a:rPr lang="es-ES_tradnl" sz="1050" dirty="0">
                <a:solidFill>
                  <a:schemeClr val="bg1"/>
                </a:solidFill>
              </a:rPr>
            </a:br>
            <a:r>
              <a:rPr lang="es-ES_tradnl" sz="1050" dirty="0">
                <a:solidFill>
                  <a:schemeClr val="bg1"/>
                </a:solidFill>
              </a:rPr>
              <a:t>and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Commission</a:t>
            </a:r>
            <a:r>
              <a:rPr lang="es-ES_tradnl" sz="1050" dirty="0">
                <a:solidFill>
                  <a:schemeClr val="bg1"/>
                </a:solidFill>
              </a:rPr>
              <a:t> </a:t>
            </a:r>
            <a:r>
              <a:rPr lang="es-ES_tradnl" sz="1050" dirty="0" err="1">
                <a:solidFill>
                  <a:schemeClr val="bg1"/>
                </a:solidFill>
              </a:rPr>
              <a:t>cannot</a:t>
            </a:r>
            <a:r>
              <a:rPr lang="es-ES_tradnl" sz="1050" dirty="0">
                <a:solidFill>
                  <a:schemeClr val="bg1"/>
                </a:solidFill>
              </a:rPr>
              <a:t> be </a:t>
            </a:r>
            <a:r>
              <a:rPr lang="es-ES_tradnl" sz="1050" dirty="0" err="1">
                <a:solidFill>
                  <a:schemeClr val="bg1"/>
                </a:solidFill>
              </a:rPr>
              <a:t>held</a:t>
            </a:r>
            <a:r>
              <a:rPr lang="es-ES_tradnl" sz="1050" dirty="0">
                <a:solidFill>
                  <a:schemeClr val="bg1"/>
                </a:solidFill>
              </a:rPr>
              <a:t> </a:t>
            </a:r>
            <a:r>
              <a:rPr lang="es-ES_tradnl" sz="1050" dirty="0" err="1">
                <a:solidFill>
                  <a:schemeClr val="bg1"/>
                </a:solidFill>
              </a:rPr>
              <a:t>responsible</a:t>
            </a:r>
            <a:r>
              <a:rPr lang="es-ES_tradnl" sz="1050" dirty="0">
                <a:solidFill>
                  <a:schemeClr val="bg1"/>
                </a:solidFill>
              </a:rPr>
              <a:t> </a:t>
            </a:r>
            <a:r>
              <a:rPr lang="es-ES_tradnl" sz="1050" dirty="0" err="1">
                <a:solidFill>
                  <a:schemeClr val="bg1"/>
                </a:solidFill>
              </a:rPr>
              <a:t>for</a:t>
            </a:r>
            <a:r>
              <a:rPr lang="es-ES_tradnl" sz="1050" dirty="0">
                <a:solidFill>
                  <a:schemeClr val="bg1"/>
                </a:solidFill>
              </a:rPr>
              <a:t> </a:t>
            </a:r>
            <a:r>
              <a:rPr lang="es-ES_tradnl" sz="1050" dirty="0" err="1">
                <a:solidFill>
                  <a:schemeClr val="bg1"/>
                </a:solidFill>
              </a:rPr>
              <a:t>any</a:t>
            </a:r>
            <a:r>
              <a:rPr lang="es-ES_tradnl" sz="1050" dirty="0">
                <a:solidFill>
                  <a:schemeClr val="bg1"/>
                </a:solidFill>
              </a:rPr>
              <a:t> use </a:t>
            </a:r>
            <a:r>
              <a:rPr lang="es-ES_tradnl" sz="1050" dirty="0" err="1">
                <a:solidFill>
                  <a:schemeClr val="bg1"/>
                </a:solidFill>
              </a:rPr>
              <a:t>which</a:t>
            </a:r>
            <a:r>
              <a:rPr lang="es-ES_tradnl" sz="1050" dirty="0">
                <a:solidFill>
                  <a:schemeClr val="bg1"/>
                </a:solidFill>
              </a:rPr>
              <a:t> </a:t>
            </a:r>
            <a:r>
              <a:rPr lang="es-ES_tradnl" sz="1050" dirty="0" err="1">
                <a:solidFill>
                  <a:schemeClr val="bg1"/>
                </a:solidFill>
              </a:rPr>
              <a:t>may</a:t>
            </a:r>
            <a:r>
              <a:rPr lang="es-ES_tradnl" sz="1050" dirty="0">
                <a:solidFill>
                  <a:schemeClr val="bg1"/>
                </a:solidFill>
              </a:rPr>
              <a:t> be </a:t>
            </a:r>
            <a:r>
              <a:rPr lang="es-ES_tradnl" sz="1050" dirty="0" err="1">
                <a:solidFill>
                  <a:schemeClr val="bg1"/>
                </a:solidFill>
              </a:rPr>
              <a:t>made</a:t>
            </a:r>
            <a:r>
              <a:rPr lang="es-ES_tradnl" sz="1050" dirty="0">
                <a:solidFill>
                  <a:schemeClr val="bg1"/>
                </a:solidFill>
              </a:rPr>
              <a:t> </a:t>
            </a:r>
            <a:r>
              <a:rPr lang="es-ES_tradnl" sz="1050" dirty="0" err="1">
                <a:solidFill>
                  <a:schemeClr val="bg1"/>
                </a:solidFill>
              </a:rPr>
              <a:t>of</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information</a:t>
            </a:r>
            <a:r>
              <a:rPr lang="es-ES_tradnl" sz="1050" dirty="0">
                <a:solidFill>
                  <a:schemeClr val="bg1"/>
                </a:solidFill>
              </a:rPr>
              <a:t> </a:t>
            </a:r>
            <a:r>
              <a:rPr lang="es-ES_tradnl" sz="1050" dirty="0" err="1">
                <a:solidFill>
                  <a:schemeClr val="bg1"/>
                </a:solidFill>
              </a:rPr>
              <a:t>contained</a:t>
            </a:r>
            <a:r>
              <a:rPr lang="es-ES_tradnl" sz="1050" dirty="0">
                <a:solidFill>
                  <a:schemeClr val="bg1"/>
                </a:solidFill>
              </a:rPr>
              <a:t> </a:t>
            </a:r>
            <a:r>
              <a:rPr lang="es-ES_tradnl" sz="1050" dirty="0" err="1">
                <a:solidFill>
                  <a:schemeClr val="bg1"/>
                </a:solidFill>
              </a:rPr>
              <a:t>therein</a:t>
            </a:r>
            <a:r>
              <a:rPr lang="es-ES_tradnl" sz="1050" dirty="0">
                <a:solidFill>
                  <a:schemeClr val="bg1"/>
                </a:solidFill>
              </a:rPr>
              <a:t>.</a:t>
            </a:r>
          </a:p>
        </p:txBody>
      </p:sp>
      <p:pic>
        <p:nvPicPr>
          <p:cNvPr id="36" name="Imagen 35" descr="Texto&#10;&#10;Descripción generada automáticamente con confianza media">
            <a:extLst>
              <a:ext uri="{FF2B5EF4-FFF2-40B4-BE49-F238E27FC236}">
                <a16:creationId xmlns:a16="http://schemas.microsoft.com/office/drawing/2014/main" id="{0F6CC986-DE1D-6C53-4288-639DE05AF38C}"/>
              </a:ext>
            </a:extLst>
          </p:cNvPr>
          <p:cNvPicPr>
            <a:picLocks noChangeAspect="1"/>
          </p:cNvPicPr>
          <p:nvPr/>
        </p:nvPicPr>
        <p:blipFill>
          <a:blip r:embed="rId4"/>
          <a:stretch>
            <a:fillRect/>
          </a:stretch>
        </p:blipFill>
        <p:spPr>
          <a:xfrm>
            <a:off x="10107575" y="6354247"/>
            <a:ext cx="1916785" cy="424926"/>
          </a:xfrm>
          <a:prstGeom prst="rect">
            <a:avLst/>
          </a:prstGeom>
        </p:spPr>
      </p:pic>
      <p:sp>
        <p:nvSpPr>
          <p:cNvPr id="59" name="Rectángulo 58">
            <a:extLst>
              <a:ext uri="{FF2B5EF4-FFF2-40B4-BE49-F238E27FC236}">
                <a16:creationId xmlns:a16="http://schemas.microsoft.com/office/drawing/2014/main" id="{B5A32978-6269-D6C6-6447-045686EBF4C4}"/>
              </a:ext>
            </a:extLst>
          </p:cNvPr>
          <p:cNvSpPr/>
          <p:nvPr/>
        </p:nvSpPr>
        <p:spPr>
          <a:xfrm>
            <a:off x="2164080" y="2273084"/>
            <a:ext cx="7943495" cy="2155145"/>
          </a:xfrm>
          <a:prstGeom prst="rect">
            <a:avLst/>
          </a:prstGeom>
          <a:no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CuadroTexto 60">
            <a:extLst>
              <a:ext uri="{FF2B5EF4-FFF2-40B4-BE49-F238E27FC236}">
                <a16:creationId xmlns:a16="http://schemas.microsoft.com/office/drawing/2014/main" id="{09DE3B94-5FB1-C33E-C635-78463AEB6FA6}"/>
              </a:ext>
            </a:extLst>
          </p:cNvPr>
          <p:cNvSpPr txBox="1"/>
          <p:nvPr/>
        </p:nvSpPr>
        <p:spPr>
          <a:xfrm>
            <a:off x="5198567" y="1688309"/>
            <a:ext cx="1874520" cy="584775"/>
          </a:xfrm>
          <a:prstGeom prst="rect">
            <a:avLst/>
          </a:prstGeom>
          <a:solidFill>
            <a:srgbClr val="005F9F"/>
          </a:solidFill>
        </p:spPr>
        <p:txBody>
          <a:bodyPr wrap="square" rtlCol="0" anchor="ctr">
            <a:spAutoFit/>
          </a:bodyPr>
          <a:lstStyle/>
          <a:p>
            <a:pPr algn="ctr"/>
            <a:r>
              <a:rPr kumimoji="0" lang="es-ES_tradnl" sz="3200" b="0" i="0" u="none" strike="noStrike" kern="1200" cap="none" spc="0" normalizeH="0" baseline="0" noProof="0" dirty="0">
                <a:ln>
                  <a:noFill/>
                </a:ln>
                <a:solidFill>
                  <a:schemeClr val="bg1"/>
                </a:solidFill>
                <a:effectLst/>
                <a:uLnTx/>
                <a:uFillTx/>
                <a:latin typeface="Calibri Light" panose="020F0302020204030204"/>
                <a:ea typeface="+mj-ea"/>
                <a:cs typeface="+mj-cs"/>
              </a:rPr>
              <a:t>UNIT 4</a:t>
            </a:r>
            <a:endParaRPr lang="es-ES_tradnl" sz="6000" dirty="0">
              <a:solidFill>
                <a:schemeClr val="bg1"/>
              </a:solidFill>
            </a:endParaRPr>
          </a:p>
        </p:txBody>
      </p:sp>
      <p:sp>
        <p:nvSpPr>
          <p:cNvPr id="62" name="Triángulo 61">
            <a:extLst>
              <a:ext uri="{FF2B5EF4-FFF2-40B4-BE49-F238E27FC236}">
                <a16:creationId xmlns:a16="http://schemas.microsoft.com/office/drawing/2014/main" id="{11E12805-9836-1CFD-B151-0AB7A219D6DF}"/>
              </a:ext>
            </a:extLst>
          </p:cNvPr>
          <p:cNvSpPr/>
          <p:nvPr/>
        </p:nvSpPr>
        <p:spPr>
          <a:xfrm rot="10800000">
            <a:off x="5867400" y="4428229"/>
            <a:ext cx="396240" cy="341586"/>
          </a:xfrm>
          <a:prstGeom prst="triangl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Subtítulo 2">
            <a:extLst>
              <a:ext uri="{FF2B5EF4-FFF2-40B4-BE49-F238E27FC236}">
                <a16:creationId xmlns:a16="http://schemas.microsoft.com/office/drawing/2014/main" id="{9A5F8661-4B88-09D5-48A5-D3F1961E3DB2}"/>
              </a:ext>
            </a:extLst>
          </p:cNvPr>
          <p:cNvSpPr txBox="1">
            <a:spLocks/>
          </p:cNvSpPr>
          <p:nvPr/>
        </p:nvSpPr>
        <p:spPr>
          <a:xfrm>
            <a:off x="1563827" y="2592181"/>
            <a:ext cx="9144000" cy="1673638"/>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t-IT" sz="4800" dirty="0">
                <a:latin typeface="Calibri Light"/>
                <a:cs typeface="Calibri Light"/>
              </a:rPr>
              <a:t>La connessione tra benessere e apprendimento</a:t>
            </a:r>
            <a:endParaRPr lang="es-ES_tradnl" sz="4800" dirty="0">
              <a:latin typeface="Calibri Light"/>
              <a:cs typeface="Calibri Light"/>
            </a:endParaRPr>
          </a:p>
        </p:txBody>
      </p:sp>
    </p:spTree>
    <p:extLst>
      <p:ext uri="{BB962C8B-B14F-4D97-AF65-F5344CB8AC3E}">
        <p14:creationId xmlns:p14="http://schemas.microsoft.com/office/powerpoint/2010/main" val="87310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SzPts val="4400"/>
            </a:pPr>
            <a:r>
              <a:rPr lang="en-US" dirty="0">
                <a:latin typeface="Calibri Light"/>
              </a:rPr>
              <a:t>La </a:t>
            </a:r>
            <a:r>
              <a:rPr lang="en-US" dirty="0" err="1">
                <a:latin typeface="Calibri Light"/>
              </a:rPr>
              <a:t>scuola</a:t>
            </a:r>
            <a:r>
              <a:rPr lang="en-US" dirty="0">
                <a:latin typeface="Calibri Light"/>
              </a:rPr>
              <a:t> come </a:t>
            </a:r>
            <a:r>
              <a:rPr lang="en-US" dirty="0" err="1">
                <a:latin typeface="Calibri Light"/>
              </a:rPr>
              <a:t>fattore</a:t>
            </a:r>
            <a:r>
              <a:rPr lang="en-US" dirty="0">
                <a:latin typeface="Calibri Light"/>
              </a:rPr>
              <a:t> di </a:t>
            </a:r>
            <a:r>
              <a:rPr lang="en-US" dirty="0" err="1">
                <a:latin typeface="Calibri Light"/>
              </a:rPr>
              <a:t>resilienza</a:t>
            </a:r>
            <a:endParaRPr dirty="0" err="1">
              <a:latin typeface="Calibri Light"/>
              <a:cs typeface="Calibri Light" panose="020F0302020204030204" pitchFamily="34" charset="0"/>
              <a:sym typeface="Calibri"/>
            </a:endParaRPr>
          </a:p>
        </p:txBody>
      </p:sp>
      <p:pic>
        <p:nvPicPr>
          <p:cNvPr id="248" name="Google Shape;248;p11"/>
          <p:cNvPicPr preferRelativeResize="0">
            <a:picLocks noGrp="1"/>
          </p:cNvPicPr>
          <p:nvPr>
            <p:ph type="body" idx="1"/>
          </p:nvPr>
        </p:nvPicPr>
        <p:blipFill rotWithShape="1">
          <a:blip r:embed="rId3">
            <a:alphaModFix/>
          </a:blip>
          <a:srcRect/>
          <a:stretch/>
        </p:blipFill>
        <p:spPr>
          <a:xfrm>
            <a:off x="7500723" y="1593850"/>
            <a:ext cx="3492500" cy="3670300"/>
          </a:xfrm>
          <a:prstGeom prst="rect">
            <a:avLst/>
          </a:prstGeom>
          <a:noFill/>
          <a:ln>
            <a:noFill/>
          </a:ln>
        </p:spPr>
      </p:pic>
      <p:sp>
        <p:nvSpPr>
          <p:cNvPr id="249" name="Google Shape;249;p11"/>
          <p:cNvSpPr txBox="1"/>
          <p:nvPr/>
        </p:nvSpPr>
        <p:spPr>
          <a:xfrm>
            <a:off x="702276" y="1940836"/>
            <a:ext cx="6098100" cy="2908448"/>
          </a:xfrm>
          <a:prstGeom prst="rect">
            <a:avLst/>
          </a:prstGeom>
          <a:noFill/>
          <a:ln>
            <a:noFill/>
          </a:ln>
        </p:spPr>
        <p:txBody>
          <a:bodyPr spcFirstLastPara="1" wrap="square" lIns="91425" tIns="45700" rIns="91425" bIns="45700" anchor="t" anchorCtr="0">
            <a:spAutoFit/>
          </a:bodyPr>
          <a:lstStyle/>
          <a:p>
            <a:r>
              <a:rPr lang="en-US" sz="1800" dirty="0">
                <a:solidFill>
                  <a:schemeClr val="dk1"/>
                </a:solidFill>
                <a:latin typeface="Calibri"/>
                <a:cs typeface="Calibri"/>
                <a:sym typeface="Calibri"/>
              </a:rPr>
              <a:t>Le </a:t>
            </a:r>
            <a:r>
              <a:rPr lang="en-US" sz="1800" dirty="0" err="1">
                <a:solidFill>
                  <a:schemeClr val="dk1"/>
                </a:solidFill>
                <a:latin typeface="Calibri"/>
                <a:cs typeface="Calibri"/>
                <a:sym typeface="Calibri"/>
              </a:rPr>
              <a:t>esperienze</a:t>
            </a:r>
            <a:r>
              <a:rPr lang="en-US" sz="1800" dirty="0">
                <a:solidFill>
                  <a:schemeClr val="dk1"/>
                </a:solidFill>
                <a:latin typeface="Calibri"/>
                <a:cs typeface="Calibri"/>
                <a:sym typeface="Calibri"/>
              </a:rPr>
              <a:t> positive </a:t>
            </a:r>
            <a:r>
              <a:rPr lang="en-US" sz="1800" dirty="0" err="1">
                <a:solidFill>
                  <a:schemeClr val="dk1"/>
                </a:solidFill>
                <a:latin typeface="Calibri"/>
                <a:cs typeface="Calibri"/>
                <a:sym typeface="Calibri"/>
              </a:rPr>
              <a:t>vissute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nella</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scuola</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saranno</a:t>
            </a:r>
            <a:r>
              <a:rPr lang="en-US" sz="1800" dirty="0">
                <a:solidFill>
                  <a:schemeClr val="dk1"/>
                </a:solidFill>
                <a:latin typeface="Calibri"/>
                <a:cs typeface="Calibri"/>
                <a:sym typeface="Calibri"/>
              </a:rPr>
              <a:t> un </a:t>
            </a:r>
            <a:r>
              <a:rPr lang="en-US" sz="1800" dirty="0" err="1">
                <a:solidFill>
                  <a:schemeClr val="dk1"/>
                </a:solidFill>
                <a:latin typeface="Calibri"/>
                <a:cs typeface="Calibri"/>
                <a:sym typeface="Calibri"/>
              </a:rPr>
              <a:t>fattore</a:t>
            </a:r>
            <a:r>
              <a:rPr lang="en-US" sz="1800" dirty="0">
                <a:solidFill>
                  <a:schemeClr val="dk1"/>
                </a:solidFill>
                <a:latin typeface="Calibri"/>
                <a:cs typeface="Calibri"/>
                <a:sym typeface="Calibri"/>
              </a:rPr>
              <a:t> di </a:t>
            </a:r>
            <a:r>
              <a:rPr lang="en-US" sz="1800" dirty="0" err="1">
                <a:solidFill>
                  <a:schemeClr val="dk1"/>
                </a:solidFill>
                <a:latin typeface="Calibri"/>
                <a:cs typeface="Calibri"/>
                <a:sym typeface="Calibri"/>
              </a:rPr>
              <a:t>protezione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contro</a:t>
            </a:r>
            <a:r>
              <a:rPr lang="en-US" sz="1800" dirty="0">
                <a:solidFill>
                  <a:schemeClr val="dk1"/>
                </a:solidFill>
                <a:latin typeface="Calibri"/>
                <a:cs typeface="Calibri"/>
                <a:sym typeface="Calibri"/>
              </a:rPr>
              <a:t> le </a:t>
            </a:r>
            <a:r>
              <a:rPr lang="en-US" sz="1800" dirty="0" err="1">
                <a:solidFill>
                  <a:schemeClr val="dk1"/>
                </a:solidFill>
                <a:latin typeface="Calibri"/>
                <a:cs typeface="Calibri"/>
                <a:sym typeface="Calibri"/>
              </a:rPr>
              <a:t>situazioni</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avverse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vissute</a:t>
            </a:r>
            <a:r>
              <a:rPr lang="en-US" sz="1800" dirty="0">
                <a:solidFill>
                  <a:schemeClr val="dk1"/>
                </a:solidFill>
                <a:latin typeface="Calibri"/>
                <a:cs typeface="Calibri"/>
                <a:sym typeface="Calibri"/>
              </a:rPr>
              <a:t> o </a:t>
            </a:r>
            <a:r>
              <a:rPr lang="en-US" sz="1800" dirty="0" err="1">
                <a:solidFill>
                  <a:schemeClr val="dk1"/>
                </a:solidFill>
                <a:latin typeface="Calibri"/>
                <a:cs typeface="Calibri"/>
                <a:sym typeface="Calibri"/>
              </a:rPr>
              <a:t>che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potrebbero</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verificarsi</a:t>
            </a:r>
            <a:r>
              <a:rPr lang="en-US" sz="1800" dirty="0">
                <a:solidFill>
                  <a:schemeClr val="dk1"/>
                </a:solidFill>
                <a:latin typeface="Calibri"/>
                <a:cs typeface="Calibri"/>
                <a:sym typeface="Calibri"/>
              </a:rPr>
              <a:t>.</a:t>
            </a:r>
            <a:endParaRPr lang="it-IT" dirty="0">
              <a:solidFill>
                <a:schemeClr val="dk1"/>
              </a:solidFill>
            </a:endParaRPr>
          </a:p>
          <a:p>
            <a:pPr>
              <a:lnSpc>
                <a:spcPct val="110000"/>
              </a:lnSpc>
              <a:spcBef>
                <a:spcPts val="1800"/>
              </a:spcBef>
            </a:pPr>
            <a:r>
              <a:rPr lang="en-US" sz="1800" dirty="0">
                <a:solidFill>
                  <a:schemeClr val="dk1"/>
                </a:solidFill>
                <a:latin typeface="Calibri"/>
                <a:cs typeface="Calibri"/>
                <a:sym typeface="Calibri"/>
              </a:rPr>
              <a:t>La </a:t>
            </a:r>
            <a:r>
              <a:rPr lang="en-US" sz="1800" dirty="0" err="1">
                <a:solidFill>
                  <a:schemeClr val="dk1"/>
                </a:solidFill>
                <a:latin typeface="Calibri"/>
                <a:cs typeface="Calibri"/>
                <a:sym typeface="Calibri"/>
              </a:rPr>
              <a:t>scuola</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basata</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sulla</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resilienza</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si</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concentra</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sulle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capacità</a:t>
            </a:r>
            <a:r>
              <a:rPr lang="en-US" sz="1800" dirty="0">
                <a:solidFill>
                  <a:schemeClr val="dk1"/>
                </a:solidFill>
                <a:latin typeface="Calibri"/>
                <a:cs typeface="Calibri"/>
                <a:sym typeface="Calibri"/>
              </a:rPr>
              <a:t> e </a:t>
            </a:r>
            <a:r>
              <a:rPr lang="en-US" sz="1800" dirty="0" err="1">
                <a:solidFill>
                  <a:schemeClr val="dk1"/>
                </a:solidFill>
                <a:latin typeface="Calibri"/>
                <a:cs typeface="Calibri"/>
                <a:sym typeface="Calibri"/>
              </a:rPr>
              <a:t>sul</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potenziale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degli</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studenti</a:t>
            </a:r>
            <a:r>
              <a:rPr lang="en-US" sz="1800" dirty="0">
                <a:solidFill>
                  <a:schemeClr val="dk1"/>
                </a:solidFill>
                <a:latin typeface="Calibri"/>
                <a:cs typeface="Calibri"/>
                <a:sym typeface="Calibri"/>
              </a:rPr>
              <a:t> e </a:t>
            </a:r>
            <a:r>
              <a:rPr lang="en-US" sz="1800" dirty="0" err="1">
                <a:solidFill>
                  <a:schemeClr val="dk1"/>
                </a:solidFill>
                <a:latin typeface="Calibri"/>
                <a:cs typeface="Calibri"/>
                <a:sym typeface="Calibri"/>
              </a:rPr>
              <a:t>sviluppa</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pratiche</a:t>
            </a:r>
            <a:r>
              <a:rPr lang="en-US" sz="1800" dirty="0">
                <a:solidFill>
                  <a:schemeClr val="dk1"/>
                </a:solidFill>
                <a:latin typeface="Calibri"/>
                <a:cs typeface="Calibri"/>
                <a:sym typeface="Calibri"/>
              </a:rPr>
              <a:t> educative </a:t>
            </a:r>
            <a:r>
              <a:rPr lang="en-US" sz="1800" dirty="0" err="1">
                <a:solidFill>
                  <a:schemeClr val="dk1"/>
                </a:solidFill>
                <a:latin typeface="Calibri"/>
                <a:cs typeface="Calibri"/>
                <a:sym typeface="Calibri"/>
              </a:rPr>
              <a:t>che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insegnano</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agli</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studenti</a:t>
            </a:r>
            <a:r>
              <a:rPr lang="en-US" sz="1800" dirty="0">
                <a:solidFill>
                  <a:schemeClr val="dk1"/>
                </a:solidFill>
                <a:latin typeface="Calibri"/>
                <a:cs typeface="Calibri"/>
                <a:sym typeface="Calibri"/>
              </a:rPr>
              <a:t> ad </a:t>
            </a:r>
            <a:r>
              <a:rPr lang="en-US" sz="1800" dirty="0" err="1">
                <a:solidFill>
                  <a:schemeClr val="dk1"/>
                </a:solidFill>
                <a:latin typeface="Calibri"/>
                <a:cs typeface="Calibri"/>
                <a:sym typeface="Calibri"/>
              </a:rPr>
              <a:t>affrontare</a:t>
            </a:r>
            <a:r>
              <a:rPr lang="en-US" sz="1800" dirty="0">
                <a:solidFill>
                  <a:schemeClr val="dk1"/>
                </a:solidFill>
                <a:latin typeface="Calibri"/>
                <a:cs typeface="Calibri"/>
                <a:sym typeface="Calibri"/>
              </a:rPr>
              <a:t> le </a:t>
            </a:r>
            <a:r>
              <a:rPr lang="en-US" sz="1800" dirty="0" err="1">
                <a:solidFill>
                  <a:schemeClr val="dk1"/>
                </a:solidFill>
                <a:latin typeface="Calibri"/>
                <a:cs typeface="Calibri"/>
                <a:sym typeface="Calibri"/>
              </a:rPr>
              <a:t>difficoltà</a:t>
            </a:r>
            <a:r>
              <a:rPr lang="en-US" sz="1800" dirty="0">
                <a:solidFill>
                  <a:schemeClr val="dk1"/>
                </a:solidFill>
                <a:latin typeface="Calibri"/>
                <a:cs typeface="Calibri"/>
                <a:sym typeface="Calibri"/>
              </a:rPr>
              <a:t> in modo </a:t>
            </a:r>
            <a:r>
              <a:rPr lang="en-US" sz="1800" dirty="0" err="1">
                <a:solidFill>
                  <a:schemeClr val="dk1"/>
                </a:solidFill>
                <a:latin typeface="Calibri"/>
                <a:cs typeface="Calibri"/>
                <a:sym typeface="Calibri"/>
              </a:rPr>
              <a:t>positivo</a:t>
            </a:r>
            <a:r>
              <a:rPr lang="en-US" sz="1800" dirty="0">
                <a:solidFill>
                  <a:schemeClr val="dk1"/>
                </a:solidFill>
                <a:latin typeface="Calibri"/>
                <a:cs typeface="Calibri"/>
                <a:sym typeface="Calibri"/>
              </a:rPr>
              <a:t>.</a:t>
            </a:r>
            <a:endParaRPr sz="1800">
              <a:solidFill>
                <a:schemeClr val="dk1"/>
              </a:solidFill>
              <a:latin typeface="Calibri"/>
              <a:cs typeface="Calibri"/>
            </a:endParaRPr>
          </a:p>
          <a:p>
            <a:pPr>
              <a:lnSpc>
                <a:spcPct val="110000"/>
              </a:lnSpc>
              <a:spcBef>
                <a:spcPts val="1800"/>
              </a:spcBef>
              <a:buClr>
                <a:schemeClr val="dk1"/>
              </a:buClr>
              <a:buSzPts val="1800"/>
            </a:pPr>
            <a:r>
              <a:rPr lang="en-US" sz="1800" u="sng" dirty="0">
                <a:solidFill>
                  <a:schemeClr val="hlink"/>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Academic Resilience</a:t>
            </a:r>
            <a:r>
              <a:rPr lang="en-US" sz="1800" b="0" i="0" u="sng" strike="noStrike" cap="none" dirty="0">
                <a:solidFill>
                  <a:schemeClr val="hlink"/>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800" u="sng" dirty="0">
                <a:solidFill>
                  <a:schemeClr val="hlink"/>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Approach</a:t>
            </a:r>
            <a:r>
              <a:rPr lang="en-US" sz="1800" dirty="0">
                <a:solidFill>
                  <a:schemeClr val="dk1"/>
                </a:solidFill>
                <a:latin typeface="Calibri"/>
                <a:ea typeface="Calibri"/>
                <a:cs typeface="Calibri"/>
                <a:sym typeface="Calibri"/>
              </a:rPr>
              <a:t> </a:t>
            </a:r>
            <a:endParaRPr>
              <a:solidFill>
                <a:schemeClr val="dk1"/>
              </a:solidFill>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SzPts val="4400"/>
            </a:pPr>
            <a:r>
              <a:rPr lang="en-US" dirty="0">
                <a:latin typeface="Calibri Light"/>
                <a:cs typeface="Calibri Light"/>
              </a:rPr>
              <a:t>Academic Resilience Approach</a:t>
            </a:r>
            <a:r>
              <a:rPr lang="en-US" sz="4400" dirty="0">
                <a:latin typeface="Calibri Light"/>
                <a:cs typeface="Calibri Light"/>
                <a:sym typeface="Calibri"/>
              </a:rPr>
              <a:t> - ARA</a:t>
            </a:r>
            <a:endParaRPr lang="it-IT">
              <a:highlight>
                <a:srgbClr val="FFFF00"/>
              </a:highlight>
              <a:latin typeface="Calibri Light"/>
              <a:cs typeface="Calibri Light"/>
            </a:endParaRPr>
          </a:p>
        </p:txBody>
      </p:sp>
      <p:pic>
        <p:nvPicPr>
          <p:cNvPr id="266" name="Google Shape;266;p12">
            <a:hlinkClick r:id="rId3"/>
          </p:cNvPr>
          <p:cNvPicPr preferRelativeResize="0">
            <a:picLocks noGrp="1"/>
          </p:cNvPicPr>
          <p:nvPr>
            <p:ph type="body" idx="1"/>
          </p:nvPr>
        </p:nvPicPr>
        <p:blipFill rotWithShape="1">
          <a:blip r:embed="rId4">
            <a:alphaModFix/>
          </a:blip>
          <a:srcRect/>
          <a:stretch/>
        </p:blipFill>
        <p:spPr>
          <a:xfrm>
            <a:off x="2921000" y="1611943"/>
            <a:ext cx="6350000" cy="406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838200" y="599090"/>
            <a:ext cx="10515600" cy="635744"/>
          </a:xfrm>
          <a:prstGeom prst="rect">
            <a:avLst/>
          </a:prstGeom>
          <a:noFill/>
          <a:ln>
            <a:noFill/>
          </a:ln>
        </p:spPr>
        <p:txBody>
          <a:bodyPr spcFirstLastPara="1" wrap="square" lIns="91425" tIns="45700" rIns="91425" bIns="45700" anchor="ctr" anchorCtr="0">
            <a:normAutofit fontScale="90000"/>
          </a:bodyPr>
          <a:lstStyle/>
          <a:p>
            <a:pPr>
              <a:buSzPts val="4400"/>
            </a:pPr>
            <a:r>
              <a:rPr lang="en-US" dirty="0" err="1">
                <a:latin typeface="Calibri Light"/>
                <a:cs typeface="Calibri Light"/>
              </a:rPr>
              <a:t>Includere</a:t>
            </a:r>
            <a:r>
              <a:rPr lang="en-US" dirty="0">
                <a:latin typeface="Calibri Light"/>
                <a:cs typeface="Calibri Light"/>
              </a:rPr>
              <a:t> </a:t>
            </a:r>
            <a:r>
              <a:rPr lang="en-US" dirty="0" err="1">
                <a:latin typeface="Calibri Light"/>
                <a:cs typeface="Calibri Light"/>
              </a:rPr>
              <a:t>l'ARA</a:t>
            </a:r>
            <a:r>
              <a:rPr lang="en-US" dirty="0">
                <a:latin typeface="Calibri Light"/>
                <a:cs typeface="Calibri Light"/>
              </a:rPr>
              <a:t> </a:t>
            </a:r>
            <a:r>
              <a:rPr lang="en-US" dirty="0" err="1">
                <a:latin typeface="Calibri Light"/>
                <a:cs typeface="Calibri Light"/>
              </a:rPr>
              <a:t>nella</a:t>
            </a:r>
            <a:r>
              <a:rPr lang="en-US" dirty="0">
                <a:latin typeface="Calibri Light"/>
                <a:cs typeface="Calibri Light"/>
              </a:rPr>
              <a:t> </a:t>
            </a:r>
            <a:r>
              <a:rPr lang="en-US" dirty="0" err="1">
                <a:latin typeface="Calibri Light"/>
                <a:cs typeface="Calibri Light"/>
              </a:rPr>
              <a:t>scuola</a:t>
            </a:r>
            <a:endParaRPr dirty="0" err="1">
              <a:latin typeface="Calibri Light"/>
              <a:cs typeface="Calibri Light"/>
            </a:endParaRPr>
          </a:p>
        </p:txBody>
      </p:sp>
      <p:sp>
        <p:nvSpPr>
          <p:cNvPr id="275" name="Google Shape;275;p13"/>
          <p:cNvSpPr txBox="1">
            <a:spLocks noGrp="1"/>
          </p:cNvSpPr>
          <p:nvPr>
            <p:ph type="body" idx="1"/>
          </p:nvPr>
        </p:nvSpPr>
        <p:spPr>
          <a:xfrm>
            <a:off x="838200" y="1466795"/>
            <a:ext cx="10515600" cy="4351338"/>
          </a:xfrm>
          <a:prstGeom prst="rect">
            <a:avLst/>
          </a:prstGeom>
          <a:noFill/>
          <a:ln>
            <a:noFill/>
          </a:ln>
        </p:spPr>
        <p:txBody>
          <a:bodyPr spcFirstLastPara="1" wrap="square" lIns="91425" tIns="45700" rIns="91425" bIns="45700" anchor="t" anchorCtr="0">
            <a:normAutofit fontScale="77500" lnSpcReduction="20000"/>
          </a:bodyPr>
          <a:lstStyle/>
          <a:p>
            <a:pPr>
              <a:buSzPct val="92165"/>
            </a:pPr>
            <a:r>
              <a:rPr lang="en-US" dirty="0" err="1"/>
              <a:t>Proporre</a:t>
            </a:r>
            <a:r>
              <a:rPr lang="en-US" dirty="0"/>
              <a:t> </a:t>
            </a:r>
            <a:r>
              <a:rPr lang="en-US" dirty="0" err="1"/>
              <a:t>azioni</a:t>
            </a:r>
            <a:r>
              <a:rPr lang="en-US" dirty="0"/>
              <a:t> </a:t>
            </a:r>
            <a:r>
              <a:rPr lang="en-US" dirty="0" err="1"/>
              <a:t>brevi</a:t>
            </a:r>
            <a:r>
              <a:rPr lang="en-US" dirty="0"/>
              <a:t> e </a:t>
            </a:r>
            <a:r>
              <a:rPr lang="en-US" dirty="0" err="1"/>
              <a:t>semplici</a:t>
            </a:r>
            <a:r>
              <a:rPr lang="en-US" dirty="0"/>
              <a:t>, come la </a:t>
            </a:r>
            <a:r>
              <a:rPr lang="en-US" dirty="0" err="1"/>
              <a:t>creazione</a:t>
            </a:r>
            <a:r>
              <a:rPr lang="en-US" dirty="0"/>
              <a:t> di uno </a:t>
            </a:r>
            <a:r>
              <a:rPr lang="en-US" dirty="0" err="1"/>
              <a:t>spazio</a:t>
            </a:r>
            <a:r>
              <a:rPr lang="en-US" dirty="0"/>
              <a:t> </a:t>
            </a:r>
            <a:r>
              <a:rPr lang="en-US" dirty="0" err="1"/>
              <a:t>all'interno</a:t>
            </a:r>
            <a:r>
              <a:rPr lang="en-US" dirty="0"/>
              <a:t> </a:t>
            </a:r>
            <a:r>
              <a:rPr lang="en-US" dirty="0" err="1"/>
              <a:t>della</a:t>
            </a:r>
            <a:r>
              <a:rPr lang="en-US" dirty="0"/>
              <a:t> </a:t>
            </a:r>
            <a:r>
              <a:rPr lang="en-US" dirty="0" err="1"/>
              <a:t>scuola</a:t>
            </a:r>
            <a:r>
              <a:rPr lang="en-US" dirty="0"/>
              <a:t> in cui </a:t>
            </a:r>
            <a:r>
              <a:rPr lang="en-US" dirty="0" err="1"/>
              <a:t>gli</a:t>
            </a:r>
            <a:r>
              <a:rPr lang="en-US" dirty="0"/>
              <a:t> </a:t>
            </a:r>
            <a:r>
              <a:rPr lang="en-US" dirty="0" err="1"/>
              <a:t>studenti</a:t>
            </a:r>
            <a:r>
              <a:rPr lang="en-US" dirty="0"/>
              <a:t> </a:t>
            </a:r>
            <a:r>
              <a:rPr lang="en-US" dirty="0" err="1"/>
              <a:t>godano</a:t>
            </a:r>
            <a:r>
              <a:rPr lang="en-US" dirty="0"/>
              <a:t> di </a:t>
            </a:r>
            <a:r>
              <a:rPr lang="en-US" dirty="0" err="1"/>
              <a:t>un'atmosfera</a:t>
            </a:r>
            <a:r>
              <a:rPr lang="en-US" dirty="0"/>
              <a:t> </a:t>
            </a:r>
            <a:r>
              <a:rPr lang="en-US" dirty="0" err="1"/>
              <a:t>tranquilla</a:t>
            </a:r>
            <a:r>
              <a:rPr lang="en-US" dirty="0"/>
              <a:t>.</a:t>
            </a:r>
            <a:endParaRPr lang="it-IT" dirty="0"/>
          </a:p>
          <a:p>
            <a:pPr>
              <a:buSzPct val="92165"/>
            </a:pPr>
            <a:r>
              <a:rPr lang="en-US" dirty="0" err="1"/>
              <a:t>Incorporare</a:t>
            </a:r>
            <a:r>
              <a:rPr lang="en-US" dirty="0"/>
              <a:t> </a:t>
            </a:r>
            <a:r>
              <a:rPr lang="en-US" dirty="0" err="1"/>
              <a:t>l'ARA</a:t>
            </a:r>
            <a:r>
              <a:rPr lang="en-US" dirty="0"/>
              <a:t> </a:t>
            </a:r>
            <a:r>
              <a:rPr lang="en-US" dirty="0" err="1"/>
              <a:t>nella</a:t>
            </a:r>
            <a:r>
              <a:rPr lang="en-US" dirty="0"/>
              <a:t> </a:t>
            </a:r>
            <a:r>
              <a:rPr lang="en-US" dirty="0" err="1"/>
              <a:t>documentazione</a:t>
            </a:r>
            <a:r>
              <a:rPr lang="en-US" dirty="0"/>
              <a:t> </a:t>
            </a:r>
            <a:r>
              <a:rPr lang="en-US" dirty="0" err="1"/>
              <a:t>quadro</a:t>
            </a:r>
            <a:r>
              <a:rPr lang="en-US" dirty="0"/>
              <a:t> </a:t>
            </a:r>
            <a:r>
              <a:rPr lang="en-US" dirty="0" err="1"/>
              <a:t>della</a:t>
            </a:r>
            <a:r>
              <a:rPr lang="en-US" dirty="0"/>
              <a:t> </a:t>
            </a:r>
            <a:r>
              <a:rPr lang="en-US" dirty="0" err="1"/>
              <a:t>scuola</a:t>
            </a:r>
            <a:r>
              <a:rPr lang="en-US" dirty="0"/>
              <a:t>.</a:t>
            </a:r>
            <a:endParaRPr dirty="0"/>
          </a:p>
          <a:p>
            <a:pPr>
              <a:buSzPct val="92165"/>
            </a:pPr>
            <a:r>
              <a:rPr lang="en-US" dirty="0" err="1"/>
              <a:t>Rivedere</a:t>
            </a:r>
            <a:r>
              <a:rPr lang="en-US" dirty="0"/>
              <a:t> le </a:t>
            </a:r>
            <a:r>
              <a:rPr lang="en-US" dirty="0" err="1"/>
              <a:t>azioni</a:t>
            </a:r>
            <a:r>
              <a:rPr lang="en-US" dirty="0"/>
              <a:t> </a:t>
            </a:r>
            <a:r>
              <a:rPr lang="en-US" dirty="0" err="1"/>
              <a:t>quotidiane</a:t>
            </a:r>
            <a:r>
              <a:rPr lang="en-US" dirty="0"/>
              <a:t> per </a:t>
            </a:r>
            <a:r>
              <a:rPr lang="en-US" dirty="0" err="1"/>
              <a:t>ridefinirne</a:t>
            </a:r>
            <a:r>
              <a:rPr lang="en-US" dirty="0"/>
              <a:t> o </a:t>
            </a:r>
            <a:r>
              <a:rPr lang="en-US" dirty="0" err="1"/>
              <a:t>incorporarne</a:t>
            </a:r>
            <a:r>
              <a:rPr lang="en-US" dirty="0"/>
              <a:t> di </a:t>
            </a:r>
            <a:r>
              <a:rPr lang="en-US" dirty="0" err="1"/>
              <a:t>nuove</a:t>
            </a:r>
            <a:r>
              <a:rPr lang="en-US" dirty="0"/>
              <a:t>.</a:t>
            </a:r>
            <a:endParaRPr dirty="0"/>
          </a:p>
          <a:p>
            <a:pPr>
              <a:buSzPct val="92165"/>
            </a:pPr>
            <a:r>
              <a:rPr lang="en-US" dirty="0" err="1"/>
              <a:t>Includere</a:t>
            </a:r>
            <a:r>
              <a:rPr lang="en-US" dirty="0"/>
              <a:t> </a:t>
            </a:r>
            <a:r>
              <a:rPr lang="en-US" dirty="0" err="1"/>
              <a:t>l'ARA</a:t>
            </a:r>
            <a:r>
              <a:rPr lang="en-US" dirty="0"/>
              <a:t> </a:t>
            </a:r>
            <a:r>
              <a:rPr lang="en-US" dirty="0" err="1"/>
              <a:t>nel</a:t>
            </a:r>
            <a:r>
              <a:rPr lang="en-US" dirty="0"/>
              <a:t> </a:t>
            </a:r>
            <a:r>
              <a:rPr lang="en-US" dirty="0" err="1"/>
              <a:t>progetto</a:t>
            </a:r>
            <a:r>
              <a:rPr lang="en-US" dirty="0"/>
              <a:t> </a:t>
            </a:r>
            <a:r>
              <a:rPr lang="en-US" dirty="0" err="1"/>
              <a:t>individualizzato</a:t>
            </a:r>
            <a:r>
              <a:rPr lang="en-US" dirty="0"/>
              <a:t> e di </a:t>
            </a:r>
            <a:r>
              <a:rPr lang="en-US" dirty="0" err="1"/>
              <a:t>successo</a:t>
            </a:r>
            <a:r>
              <a:rPr lang="en-US" dirty="0"/>
              <a:t> </a:t>
            </a:r>
            <a:r>
              <a:rPr lang="en-US" dirty="0" err="1"/>
              <a:t>educativo</a:t>
            </a:r>
            <a:r>
              <a:rPr lang="en-US" dirty="0"/>
              <a:t> </a:t>
            </a:r>
            <a:r>
              <a:rPr lang="en-US" dirty="0" err="1"/>
              <a:t>della</a:t>
            </a:r>
            <a:r>
              <a:rPr lang="en-US" dirty="0"/>
              <a:t> </a:t>
            </a:r>
            <a:r>
              <a:rPr lang="en-US" dirty="0" err="1"/>
              <a:t>scuola</a:t>
            </a:r>
            <a:r>
              <a:rPr lang="en-US" dirty="0"/>
              <a:t>.</a:t>
            </a:r>
            <a:endParaRPr dirty="0"/>
          </a:p>
          <a:p>
            <a:pPr>
              <a:buSzPct val="92165"/>
            </a:pPr>
            <a:r>
              <a:rPr lang="en-US" dirty="0" err="1"/>
              <a:t>L'intera</a:t>
            </a:r>
            <a:r>
              <a:rPr lang="en-US" dirty="0"/>
              <a:t> </a:t>
            </a:r>
            <a:r>
              <a:rPr lang="en-US" dirty="0" err="1"/>
              <a:t>comunità</a:t>
            </a:r>
            <a:r>
              <a:rPr lang="en-US" dirty="0"/>
              <a:t> </a:t>
            </a:r>
            <a:r>
              <a:rPr lang="en-US" dirty="0" err="1"/>
              <a:t>educativa</a:t>
            </a:r>
            <a:r>
              <a:rPr lang="en-US" dirty="0"/>
              <a:t> </a:t>
            </a:r>
            <a:r>
              <a:rPr lang="en-US" dirty="0" err="1"/>
              <a:t>dovrebbe</a:t>
            </a:r>
            <a:r>
              <a:rPr lang="en-US" dirty="0"/>
              <a:t> </a:t>
            </a:r>
            <a:r>
              <a:rPr lang="en-US" dirty="0" err="1"/>
              <a:t>sapere</a:t>
            </a:r>
            <a:r>
              <a:rPr lang="en-US" dirty="0"/>
              <a:t> </a:t>
            </a:r>
            <a:r>
              <a:rPr lang="en-US" dirty="0" err="1"/>
              <a:t>cos'è</a:t>
            </a:r>
            <a:r>
              <a:rPr lang="en-US" dirty="0"/>
              <a:t> la </a:t>
            </a:r>
            <a:r>
              <a:rPr lang="en-US" dirty="0" err="1"/>
              <a:t>resilienza</a:t>
            </a:r>
            <a:r>
              <a:rPr lang="en-US" dirty="0"/>
              <a:t>.</a:t>
            </a:r>
            <a:endParaRPr dirty="0"/>
          </a:p>
          <a:p>
            <a:pPr>
              <a:buSzPct val="92165"/>
            </a:pPr>
            <a:r>
              <a:rPr lang="en-US" dirty="0"/>
              <a:t>I </a:t>
            </a:r>
            <a:r>
              <a:rPr lang="en-US" dirty="0" err="1"/>
              <a:t>principi</a:t>
            </a:r>
            <a:r>
              <a:rPr lang="en-US" dirty="0"/>
              <a:t> </a:t>
            </a:r>
            <a:r>
              <a:rPr lang="en-US" dirty="0" err="1"/>
              <a:t>dell'ARA</a:t>
            </a:r>
            <a:r>
              <a:rPr lang="en-US" dirty="0"/>
              <a:t> </a:t>
            </a:r>
            <a:r>
              <a:rPr lang="en-US" dirty="0" err="1"/>
              <a:t>costituiscono</a:t>
            </a:r>
            <a:r>
              <a:rPr lang="en-US" dirty="0"/>
              <a:t> </a:t>
            </a:r>
            <a:r>
              <a:rPr lang="en-US" dirty="0" err="1"/>
              <a:t>degli</a:t>
            </a:r>
            <a:r>
              <a:rPr lang="en-US" dirty="0"/>
              <a:t> </a:t>
            </a:r>
            <a:r>
              <a:rPr lang="en-US" dirty="0" err="1"/>
              <a:t>strumenti</a:t>
            </a:r>
            <a:r>
              <a:rPr lang="en-US" dirty="0"/>
              <a:t> di </a:t>
            </a:r>
            <a:r>
              <a:rPr lang="en-US" dirty="0" err="1"/>
              <a:t>lavoro</a:t>
            </a:r>
            <a:r>
              <a:rPr lang="en-US" dirty="0"/>
              <a:t> per </a:t>
            </a:r>
            <a:r>
              <a:rPr lang="en-US" dirty="0" err="1"/>
              <a:t>l'insegnante</a:t>
            </a:r>
            <a:r>
              <a:rPr lang="en-US" dirty="0"/>
              <a:t> tutor.</a:t>
            </a:r>
            <a:endParaRPr dirty="0"/>
          </a:p>
          <a:p>
            <a:pPr>
              <a:buSzPct val="92165"/>
            </a:pPr>
            <a:r>
              <a:rPr lang="en-US" dirty="0"/>
              <a:t>Dare ai bambini e </a:t>
            </a:r>
            <a:r>
              <a:rPr lang="en-US" dirty="0" err="1"/>
              <a:t>agli</a:t>
            </a:r>
            <a:r>
              <a:rPr lang="en-US" dirty="0"/>
              <a:t> </a:t>
            </a:r>
            <a:r>
              <a:rPr lang="en-US" dirty="0" err="1"/>
              <a:t>adolescenti</a:t>
            </a:r>
            <a:r>
              <a:rPr lang="en-US" dirty="0"/>
              <a:t> </a:t>
            </a:r>
            <a:r>
              <a:rPr lang="en-US" dirty="0" err="1"/>
              <a:t>l'opportunità</a:t>
            </a:r>
            <a:r>
              <a:rPr lang="en-US" dirty="0"/>
              <a:t> di </a:t>
            </a:r>
            <a:r>
              <a:rPr lang="en-US" dirty="0" err="1"/>
              <a:t>esprimere</a:t>
            </a:r>
            <a:r>
              <a:rPr lang="en-US" dirty="0"/>
              <a:t> le </a:t>
            </a:r>
            <a:r>
              <a:rPr lang="en-US" dirty="0" err="1"/>
              <a:t>proprie</a:t>
            </a:r>
            <a:r>
              <a:rPr lang="en-US" dirty="0"/>
              <a:t> </a:t>
            </a:r>
            <a:r>
              <a:rPr lang="en-US" dirty="0" err="1"/>
              <a:t>opinioni</a:t>
            </a:r>
            <a:r>
              <a:rPr lang="en-US" dirty="0"/>
              <a:t> e </a:t>
            </a:r>
            <a:r>
              <a:rPr lang="en-US" dirty="0" err="1"/>
              <a:t>proposte</a:t>
            </a:r>
            <a:r>
              <a:rPr lang="en-US" dirty="0"/>
              <a:t>, </a:t>
            </a:r>
            <a:r>
              <a:rPr lang="en-US" dirty="0" err="1"/>
              <a:t>sulla</a:t>
            </a:r>
            <a:r>
              <a:rPr lang="en-US" dirty="0"/>
              <a:t> base di un </a:t>
            </a:r>
            <a:r>
              <a:rPr lang="en-US" dirty="0" err="1"/>
              <a:t>rapporto</a:t>
            </a:r>
            <a:r>
              <a:rPr lang="en-US" dirty="0"/>
              <a:t> di fiducia.</a:t>
            </a:r>
            <a:endParaRPr dirty="0"/>
          </a:p>
          <a:p>
            <a:pPr>
              <a:buSzPct val="92165"/>
            </a:pPr>
            <a:r>
              <a:rPr lang="en-US" dirty="0" err="1"/>
              <a:t>Proporre</a:t>
            </a:r>
            <a:r>
              <a:rPr lang="en-US" dirty="0"/>
              <a:t> </a:t>
            </a:r>
            <a:r>
              <a:rPr lang="en-US" dirty="0" err="1"/>
              <a:t>attività</a:t>
            </a:r>
            <a:r>
              <a:rPr lang="en-US" dirty="0"/>
              <a:t> </a:t>
            </a:r>
            <a:r>
              <a:rPr lang="en-US" dirty="0" err="1"/>
              <a:t>specifiche</a:t>
            </a:r>
            <a:r>
              <a:rPr lang="en-US" dirty="0"/>
              <a:t> </a:t>
            </a:r>
            <a:r>
              <a:rPr lang="en-US" dirty="0" err="1"/>
              <a:t>che</a:t>
            </a:r>
            <a:r>
              <a:rPr lang="en-US" dirty="0"/>
              <a:t> </a:t>
            </a:r>
            <a:r>
              <a:rPr lang="en-US" dirty="0" err="1"/>
              <a:t>includano</a:t>
            </a:r>
            <a:r>
              <a:rPr lang="en-US" dirty="0"/>
              <a:t> </a:t>
            </a:r>
            <a:r>
              <a:rPr lang="en-US" dirty="0" err="1"/>
              <a:t>contenuti</a:t>
            </a:r>
            <a:r>
              <a:rPr lang="en-US" dirty="0"/>
              <a:t> come la </a:t>
            </a:r>
            <a:r>
              <a:rPr lang="en-US" dirty="0" err="1"/>
              <a:t>conoscenza</a:t>
            </a:r>
            <a:r>
              <a:rPr lang="en-US" dirty="0"/>
              <a:t> </a:t>
            </a:r>
            <a:r>
              <a:rPr lang="en-US" dirty="0" err="1"/>
              <a:t>della</a:t>
            </a:r>
            <a:r>
              <a:rPr lang="en-US" dirty="0"/>
              <a:t> propria </a:t>
            </a:r>
            <a:r>
              <a:rPr lang="en-US" dirty="0" err="1"/>
              <a:t>identità</a:t>
            </a:r>
            <a:r>
              <a:rPr lang="en-US" dirty="0"/>
              <a:t>, le </a:t>
            </a:r>
            <a:r>
              <a:rPr lang="en-US" dirty="0" err="1"/>
              <a:t>responsabilità</a:t>
            </a:r>
            <a:r>
              <a:rPr lang="en-US" dirty="0"/>
              <a:t>, il </a:t>
            </a:r>
            <a:r>
              <a:rPr lang="en-US" dirty="0" err="1"/>
              <a:t>mantenimento</a:t>
            </a:r>
            <a:r>
              <a:rPr lang="en-US" dirty="0"/>
              <a:t> di </a:t>
            </a:r>
            <a:r>
              <a:rPr lang="en-US" dirty="0" err="1"/>
              <a:t>relazioni</a:t>
            </a:r>
            <a:r>
              <a:rPr lang="en-US" dirty="0"/>
              <a:t> sane o </a:t>
            </a:r>
            <a:r>
              <a:rPr lang="en-US" dirty="0" err="1"/>
              <a:t>l'empatia</a:t>
            </a:r>
            <a:r>
              <a:rPr lang="en-US" dirty="0"/>
              <a:t>.</a:t>
            </a:r>
            <a:endParaRPr dirty="0"/>
          </a:p>
          <a:p>
            <a:pPr marL="228600" lvl="0" indent="-228600" algn="r" rtl="0">
              <a:lnSpc>
                <a:spcPct val="100000"/>
              </a:lnSpc>
              <a:spcBef>
                <a:spcPts val="1000"/>
              </a:spcBef>
              <a:spcAft>
                <a:spcPts val="0"/>
              </a:spcAft>
              <a:buClr>
                <a:schemeClr val="lt1"/>
              </a:buClr>
              <a:buSzPct val="122887"/>
              <a:buChar char="•"/>
            </a:pPr>
            <a:r>
              <a:rPr lang="en-US" sz="2100" i="1" dirty="0"/>
              <a:t>Hart et al., 2018</a:t>
            </a:r>
            <a:endParaRPr dirty="0"/>
          </a:p>
          <a:p>
            <a:pPr marL="228600" lvl="0" indent="-101600" algn="l" rtl="0">
              <a:lnSpc>
                <a:spcPct val="100000"/>
              </a:lnSpc>
              <a:spcBef>
                <a:spcPts val="1000"/>
              </a:spcBef>
              <a:spcAft>
                <a:spcPts val="0"/>
              </a:spcAft>
              <a:buClr>
                <a:schemeClr val="lt1"/>
              </a:buClr>
              <a:buSzPct val="92165"/>
              <a:buNone/>
            </a:pPr>
            <a:endParaRPr dirty="0"/>
          </a:p>
          <a:p>
            <a:pPr marL="228600" lvl="0" indent="-9017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r>
              <a:rPr lang="en-US" dirty="0" err="1">
                <a:latin typeface="Calibri Light"/>
              </a:rPr>
              <a:t>L'importanza</a:t>
            </a:r>
            <a:r>
              <a:rPr lang="en-US" dirty="0">
                <a:latin typeface="Calibri Light"/>
              </a:rPr>
              <a:t> di un </a:t>
            </a:r>
            <a:r>
              <a:rPr lang="en-US" dirty="0" err="1">
                <a:latin typeface="Calibri Light"/>
              </a:rPr>
              <a:t>intervento</a:t>
            </a:r>
            <a:r>
              <a:rPr lang="en-US" dirty="0">
                <a:latin typeface="Calibri Light"/>
              </a:rPr>
              <a:t> </a:t>
            </a:r>
            <a:r>
              <a:rPr lang="en-US" dirty="0" err="1">
                <a:latin typeface="Calibri Light"/>
              </a:rPr>
              <a:t>precoce</a:t>
            </a:r>
            <a:endParaRPr lang="en-US" dirty="0" err="1">
              <a:highlight>
                <a:srgbClr val="FFFF00"/>
              </a:highlight>
              <a:latin typeface="Calibri Light"/>
            </a:endParaRPr>
          </a:p>
        </p:txBody>
      </p:sp>
      <p:sp>
        <p:nvSpPr>
          <p:cNvPr id="291" name="Google Shape;291;p14"/>
          <p:cNvSpPr txBox="1">
            <a:spLocks noGrp="1"/>
          </p:cNvSpPr>
          <p:nvPr>
            <p:ph type="body" idx="1"/>
          </p:nvPr>
        </p:nvSpPr>
        <p:spPr>
          <a:xfrm>
            <a:off x="838200" y="1825625"/>
            <a:ext cx="10515600" cy="3129434"/>
          </a:xfrm>
          <a:prstGeom prst="rect">
            <a:avLst/>
          </a:prstGeom>
          <a:noFill/>
          <a:ln>
            <a:noFill/>
          </a:ln>
        </p:spPr>
        <p:txBody>
          <a:bodyPr spcFirstLastPara="1" wrap="square" lIns="91425" tIns="45700" rIns="91425" bIns="45700" anchor="t" anchorCtr="0">
            <a:normAutofit/>
          </a:bodyPr>
          <a:lstStyle/>
          <a:p>
            <a:pPr marL="228600" indent="-228600">
              <a:lnSpc>
                <a:spcPct val="110000"/>
              </a:lnSpc>
              <a:spcBef>
                <a:spcPts val="0"/>
              </a:spcBef>
              <a:buSzPts val="2400"/>
            </a:pPr>
            <a:r>
              <a:rPr lang="en-US" sz="2400" dirty="0" err="1"/>
              <a:t>Necessità</a:t>
            </a:r>
            <a:r>
              <a:rPr lang="en-US" sz="2400" dirty="0"/>
              <a:t> di </a:t>
            </a:r>
            <a:r>
              <a:rPr lang="en-US" sz="2400" dirty="0" err="1"/>
              <a:t>promuovere</a:t>
            </a:r>
            <a:r>
              <a:rPr lang="en-US" sz="2400" dirty="0"/>
              <a:t> la </a:t>
            </a:r>
            <a:r>
              <a:rPr lang="en-US" sz="2400" dirty="0" err="1"/>
              <a:t>coesione</a:t>
            </a:r>
            <a:r>
              <a:rPr lang="en-US" sz="2400" dirty="0"/>
              <a:t> del </a:t>
            </a:r>
            <a:r>
              <a:rPr lang="en-US" sz="2400" dirty="0" err="1"/>
              <a:t>gruppo</a:t>
            </a:r>
            <a:endParaRPr sz="2400" dirty="0" err="1"/>
          </a:p>
          <a:p>
            <a:pPr marL="228600" lvl="0" indent="-114300" algn="l" rtl="0">
              <a:lnSpc>
                <a:spcPct val="100000"/>
              </a:lnSpc>
              <a:spcBef>
                <a:spcPts val="800"/>
              </a:spcBef>
              <a:spcAft>
                <a:spcPts val="0"/>
              </a:spcAft>
              <a:buClr>
                <a:schemeClr val="dk1"/>
              </a:buClr>
              <a:buSzPts val="1800"/>
              <a:buNone/>
            </a:pPr>
            <a:endParaRPr sz="1800"/>
          </a:p>
          <a:p>
            <a:pPr lvl="1">
              <a:buSzPts val="2000"/>
            </a:pPr>
            <a:r>
              <a:rPr lang="en-US" sz="2000" dirty="0"/>
              <a:t>Come fare?</a:t>
            </a:r>
            <a:endParaRPr/>
          </a:p>
          <a:p>
            <a:pPr lvl="1">
              <a:buSzPts val="2000"/>
            </a:pPr>
            <a:r>
              <a:rPr lang="en-US" sz="2000" dirty="0"/>
              <a:t>Come </a:t>
            </a:r>
            <a:r>
              <a:rPr lang="en-US" sz="2000" dirty="0" err="1"/>
              <a:t>mantenerla</a:t>
            </a:r>
            <a:r>
              <a:rPr lang="en-US" sz="2000" dirty="0"/>
              <a:t>?</a:t>
            </a:r>
            <a:endParaRPr/>
          </a:p>
          <a:p>
            <a:pPr lvl="1">
              <a:buSzPts val="2000"/>
            </a:pPr>
            <a:r>
              <a:rPr lang="en-US" sz="2000" dirty="0"/>
              <a:t>Come </a:t>
            </a:r>
            <a:r>
              <a:rPr lang="en-US" sz="2000" dirty="0" err="1"/>
              <a:t>rilevare</a:t>
            </a:r>
            <a:r>
              <a:rPr lang="en-US" sz="2000" dirty="0"/>
              <a:t> </a:t>
            </a:r>
            <a:r>
              <a:rPr lang="en-US" sz="2000" dirty="0" err="1"/>
              <a:t>ciò</a:t>
            </a:r>
            <a:r>
              <a:rPr lang="en-US" sz="2000" dirty="0"/>
              <a:t> </a:t>
            </a:r>
            <a:r>
              <a:rPr lang="en-US" sz="2000" dirty="0" err="1"/>
              <a:t>che</a:t>
            </a:r>
            <a:r>
              <a:rPr lang="en-US" sz="2000" dirty="0"/>
              <a:t> non </a:t>
            </a:r>
            <a:r>
              <a:rPr lang="en-US" sz="2000" dirty="0" err="1"/>
              <a:t>funziona</a:t>
            </a:r>
            <a:r>
              <a:rPr lang="en-US" sz="2000" dirty="0"/>
              <a:t>?</a:t>
            </a:r>
            <a:endParaRPr sz="2000" dirty="0"/>
          </a:p>
          <a:p>
            <a:pPr lvl="1">
              <a:buSzPts val="2000"/>
            </a:pPr>
            <a:r>
              <a:rPr lang="en-US" sz="2000" dirty="0"/>
              <a:t>Come </a:t>
            </a:r>
            <a:r>
              <a:rPr lang="en-US" sz="2000" dirty="0" err="1"/>
              <a:t>valutare</a:t>
            </a:r>
            <a:r>
              <a:rPr lang="en-US" sz="2000" dirty="0"/>
              <a:t> se </a:t>
            </a:r>
            <a:r>
              <a:rPr lang="en-US" sz="2000" dirty="0" err="1"/>
              <a:t>tutto</a:t>
            </a:r>
            <a:r>
              <a:rPr lang="en-US" sz="2000" dirty="0"/>
              <a:t> </a:t>
            </a:r>
            <a:r>
              <a:rPr lang="en-US" sz="2000" dirty="0" err="1"/>
              <a:t>funziona</a:t>
            </a:r>
            <a:r>
              <a:rPr lang="en-US" sz="2000" dirty="0"/>
              <a:t> </a:t>
            </a:r>
            <a:r>
              <a:rPr lang="en-US" sz="2000" dirty="0" err="1"/>
              <a:t>correttamente</a:t>
            </a:r>
            <a:r>
              <a:rPr lang="en-US" sz="2000" dirty="0"/>
              <a:t>?</a:t>
            </a:r>
            <a:endParaRP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5"/>
          <p:cNvSpPr txBox="1">
            <a:spLocks noGrp="1"/>
          </p:cNvSpPr>
          <p:nvPr>
            <p:ph type="ctrTitle"/>
          </p:nvPr>
        </p:nvSpPr>
        <p:spPr>
          <a:xfrm>
            <a:off x="6310181" y="1250427"/>
            <a:ext cx="5474042" cy="2571094"/>
          </a:xfrm>
          <a:prstGeom prst="rect">
            <a:avLst/>
          </a:prstGeom>
          <a:noFill/>
          <a:ln>
            <a:noFill/>
          </a:ln>
        </p:spPr>
        <p:txBody>
          <a:bodyPr spcFirstLastPara="1" wrap="square" lIns="91425" tIns="45700" rIns="91425" bIns="45700" anchor="b" anchorCtr="0">
            <a:normAutofit/>
          </a:bodyPr>
          <a:lstStyle/>
          <a:p>
            <a:r>
              <a:rPr lang="en-US" dirty="0">
                <a:latin typeface="Calibri Light"/>
                <a:cs typeface="Calibri Light"/>
              </a:rPr>
              <a:t>INTELLIGENZA EMOTIVA</a:t>
            </a:r>
            <a:endParaRPr lang="en-US" dirty="0">
              <a:latin typeface="Calibri Light" panose="020F0302020204030204" pitchFamily="34" charset="0"/>
              <a:cs typeface="Calibri Light" panose="020F0302020204030204" pitchFamily="34" charset="0"/>
            </a:endParaRPr>
          </a:p>
        </p:txBody>
      </p:sp>
      <p:pic>
        <p:nvPicPr>
          <p:cNvPr id="310" name="Google Shape;310;p15" descr="Fondo digital de puntos de datos"/>
          <p:cNvPicPr preferRelativeResize="0"/>
          <p:nvPr/>
        </p:nvPicPr>
        <p:blipFill rotWithShape="1">
          <a:blip r:embed="rId3">
            <a:alphaModFix/>
          </a:blip>
          <a:srcRect/>
          <a:stretch/>
        </p:blipFill>
        <p:spPr>
          <a:xfrm>
            <a:off x="0" y="0"/>
            <a:ext cx="5474043" cy="5016843"/>
          </a:xfrm>
          <a:prstGeom prst="rect">
            <a:avLst/>
          </a:prstGeom>
          <a:solidFill>
            <a:schemeClr val="accent5"/>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6"/>
          <p:cNvSpPr txBox="1">
            <a:spLocks noGrp="1"/>
          </p:cNvSpPr>
          <p:nvPr>
            <p:ph type="title"/>
          </p:nvPr>
        </p:nvSpPr>
        <p:spPr>
          <a:xfrm>
            <a:off x="838200" y="90245"/>
            <a:ext cx="10515600" cy="1325563"/>
          </a:xfrm>
          <a:prstGeom prst="rect">
            <a:avLst/>
          </a:prstGeom>
          <a:noFill/>
          <a:ln>
            <a:noFill/>
          </a:ln>
        </p:spPr>
        <p:txBody>
          <a:bodyPr spcFirstLastPara="1" wrap="square" lIns="91425" tIns="45700" rIns="91425" bIns="45700" anchor="ctr" anchorCtr="0">
            <a:normAutofit/>
          </a:bodyPr>
          <a:lstStyle/>
          <a:p>
            <a:pPr>
              <a:buSzPts val="4400"/>
            </a:pPr>
            <a:r>
              <a:rPr lang="en-US" dirty="0" err="1">
                <a:latin typeface="Calibri Light"/>
                <a:cs typeface="Calibri Light"/>
              </a:rPr>
              <a:t>Intelligenza</a:t>
            </a:r>
            <a:r>
              <a:rPr lang="en-US" dirty="0">
                <a:latin typeface="Calibri Light"/>
                <a:cs typeface="Calibri Light"/>
              </a:rPr>
              <a:t> Emotiva</a:t>
            </a:r>
            <a:r>
              <a:rPr lang="en-US" dirty="0">
                <a:latin typeface="Calibri Light"/>
                <a:cs typeface="Calibri Light"/>
                <a:sym typeface="Calibri"/>
              </a:rPr>
              <a:t>_1</a:t>
            </a:r>
            <a:endParaRPr dirty="0">
              <a:latin typeface="Calibri Light"/>
              <a:cs typeface="Calibri Light"/>
              <a:sym typeface="Calibri"/>
            </a:endParaRPr>
          </a:p>
        </p:txBody>
      </p:sp>
      <p:sp>
        <p:nvSpPr>
          <p:cNvPr id="317" name="Google Shape;317;p16"/>
          <p:cNvSpPr txBox="1">
            <a:spLocks noGrp="1"/>
          </p:cNvSpPr>
          <p:nvPr>
            <p:ph type="body" idx="1"/>
          </p:nvPr>
        </p:nvSpPr>
        <p:spPr>
          <a:xfrm>
            <a:off x="838200" y="1253331"/>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0000"/>
              </a:lnSpc>
              <a:spcBef>
                <a:spcPts val="0"/>
              </a:spcBef>
              <a:spcAft>
                <a:spcPts val="0"/>
              </a:spcAft>
              <a:buClr>
                <a:schemeClr val="dk1"/>
              </a:buClr>
              <a:buSzPts val="2400"/>
              <a:buNone/>
            </a:pPr>
            <a:r>
              <a:rPr lang="en-US" sz="3000" dirty="0" err="1"/>
              <a:t>Cos'è</a:t>
            </a:r>
            <a:r>
              <a:rPr lang="en-US" sz="3000" dirty="0"/>
              <a:t>?</a:t>
            </a:r>
            <a:endParaRPr dirty="0"/>
          </a:p>
          <a:p>
            <a:pPr marL="228600" indent="-228600">
              <a:lnSpc>
                <a:spcPct val="110000"/>
              </a:lnSpc>
              <a:spcBef>
                <a:spcPts val="1800"/>
              </a:spcBef>
              <a:buSzPts val="2400"/>
            </a:pPr>
            <a:r>
              <a:rPr lang="en-US" sz="3000" dirty="0" err="1"/>
              <a:t>Vantaggi</a:t>
            </a:r>
            <a:r>
              <a:rPr lang="en-US" sz="3000" dirty="0"/>
              <a:t> (1):</a:t>
            </a:r>
            <a:endParaRPr sz="3000" dirty="0"/>
          </a:p>
          <a:p>
            <a:pPr marL="685800" lvl="1" indent="-228600">
              <a:lnSpc>
                <a:spcPct val="110000"/>
              </a:lnSpc>
              <a:spcBef>
                <a:spcPts val="1300"/>
              </a:spcBef>
              <a:buSzPts val="2000"/>
            </a:pPr>
            <a:r>
              <a:rPr lang="en-US" dirty="0"/>
              <a:t>Migliore </a:t>
            </a:r>
            <a:r>
              <a:rPr lang="en-US" dirty="0" err="1"/>
              <a:t>connessione</a:t>
            </a:r>
            <a:r>
              <a:rPr lang="en-US" dirty="0"/>
              <a:t> </a:t>
            </a:r>
            <a:r>
              <a:rPr lang="en-US" dirty="0" err="1"/>
              <a:t>personale</a:t>
            </a:r>
            <a:r>
              <a:rPr lang="en-US" dirty="0"/>
              <a:t> con </a:t>
            </a:r>
            <a:r>
              <a:rPr lang="en-US" dirty="0" err="1"/>
              <a:t>gli</a:t>
            </a:r>
            <a:r>
              <a:rPr lang="en-US" dirty="0"/>
              <a:t> </a:t>
            </a:r>
            <a:r>
              <a:rPr lang="en-US" dirty="0" err="1"/>
              <a:t>altri</a:t>
            </a:r>
            <a:endParaRPr lang="en-US"/>
          </a:p>
          <a:p>
            <a:pPr marL="685800" lvl="1" indent="-228600">
              <a:lnSpc>
                <a:spcPct val="110000"/>
              </a:lnSpc>
              <a:spcBef>
                <a:spcPts val="1300"/>
              </a:spcBef>
              <a:buSzPts val="2000"/>
            </a:pPr>
            <a:r>
              <a:rPr lang="en-US" dirty="0"/>
              <a:t>Maggiore </a:t>
            </a:r>
            <a:r>
              <a:rPr lang="en-US" dirty="0" err="1"/>
              <a:t>capacità</a:t>
            </a:r>
            <a:r>
              <a:rPr lang="en-US" dirty="0"/>
              <a:t> di </a:t>
            </a:r>
            <a:r>
              <a:rPr lang="en-US" dirty="0" err="1"/>
              <a:t>gestire</a:t>
            </a:r>
            <a:r>
              <a:rPr lang="en-US" dirty="0"/>
              <a:t> le </a:t>
            </a:r>
            <a:r>
              <a:rPr lang="en-US" dirty="0" err="1"/>
              <a:t>competenze</a:t>
            </a:r>
            <a:r>
              <a:rPr lang="en-US" dirty="0"/>
              <a:t> </a:t>
            </a:r>
            <a:r>
              <a:rPr lang="en-US" dirty="0" err="1"/>
              <a:t>degli</a:t>
            </a:r>
            <a:r>
              <a:rPr lang="en-US" dirty="0"/>
              <a:t> </a:t>
            </a:r>
            <a:r>
              <a:rPr lang="en-US" dirty="0" err="1"/>
              <a:t>allievi</a:t>
            </a:r>
            <a:endParaRPr lang="en-US"/>
          </a:p>
          <a:p>
            <a:pPr marL="685800" lvl="1" indent="-228600">
              <a:lnSpc>
                <a:spcPct val="110000"/>
              </a:lnSpc>
              <a:spcBef>
                <a:spcPts val="1300"/>
              </a:spcBef>
              <a:buSzPts val="2000"/>
            </a:pPr>
            <a:r>
              <a:rPr lang="en-US" dirty="0" err="1"/>
              <a:t>Notevole</a:t>
            </a:r>
            <a:r>
              <a:rPr lang="en-US" dirty="0"/>
              <a:t> </a:t>
            </a:r>
            <a:r>
              <a:rPr lang="en-US" dirty="0" err="1"/>
              <a:t>riduzione</a:t>
            </a:r>
            <a:r>
              <a:rPr lang="en-US" dirty="0"/>
              <a:t> </a:t>
            </a:r>
            <a:r>
              <a:rPr lang="en-US" dirty="0" err="1"/>
              <a:t>delle</a:t>
            </a:r>
            <a:r>
              <a:rPr lang="en-US" dirty="0"/>
              <a:t> </a:t>
            </a:r>
            <a:r>
              <a:rPr lang="en-US" dirty="0" err="1"/>
              <a:t>situazioni</a:t>
            </a:r>
            <a:r>
              <a:rPr lang="en-US" dirty="0"/>
              <a:t> </a:t>
            </a:r>
            <a:r>
              <a:rPr lang="en-US" dirty="0" err="1"/>
              <a:t>ansiogene</a:t>
            </a:r>
            <a:r>
              <a:rPr lang="en-US" dirty="0"/>
              <a:t> e </a:t>
            </a:r>
            <a:r>
              <a:rPr lang="en-US" dirty="0" err="1"/>
              <a:t>generatrici</a:t>
            </a:r>
            <a:r>
              <a:rPr lang="en-US" dirty="0"/>
              <a:t> di stress</a:t>
            </a:r>
            <a:endParaRPr dirty="0"/>
          </a:p>
          <a:p>
            <a:pPr marL="685800" lvl="1" indent="-228600">
              <a:lnSpc>
                <a:spcPct val="110000"/>
              </a:lnSpc>
              <a:spcBef>
                <a:spcPts val="1300"/>
              </a:spcBef>
              <a:buSzPts val="2000"/>
            </a:pPr>
            <a:r>
              <a:rPr lang="en-US" dirty="0" err="1"/>
              <a:t>Risoluzione</a:t>
            </a:r>
            <a:r>
              <a:rPr lang="en-US" dirty="0"/>
              <a:t> </a:t>
            </a:r>
            <a:r>
              <a:rPr lang="en-US" dirty="0" err="1"/>
              <a:t>più</a:t>
            </a:r>
            <a:r>
              <a:rPr lang="en-US" dirty="0"/>
              <a:t> </a:t>
            </a:r>
            <a:r>
              <a:rPr lang="en-US" dirty="0" err="1"/>
              <a:t>rapida</a:t>
            </a:r>
            <a:r>
              <a:rPr lang="en-US" dirty="0"/>
              <a:t> ed </a:t>
            </a:r>
            <a:r>
              <a:rPr lang="en-US" dirty="0" err="1"/>
              <a:t>efficace</a:t>
            </a:r>
            <a:r>
              <a:rPr lang="en-US" dirty="0"/>
              <a:t> </a:t>
            </a:r>
            <a:r>
              <a:rPr lang="en-US" dirty="0" err="1"/>
              <a:t>delle</a:t>
            </a:r>
            <a:r>
              <a:rPr lang="en-US" dirty="0"/>
              <a:t> </a:t>
            </a:r>
            <a:r>
              <a:rPr lang="en-US" dirty="0" err="1"/>
              <a:t>situazioni</a:t>
            </a:r>
            <a:r>
              <a:rPr lang="en-US" dirty="0"/>
              <a:t> </a:t>
            </a:r>
            <a:r>
              <a:rPr lang="en-US" dirty="0" err="1"/>
              <a:t>ansiogene</a:t>
            </a:r>
            <a:r>
              <a:rPr lang="en-US" dirty="0"/>
              <a:t> e </a:t>
            </a:r>
            <a:r>
              <a:rPr lang="en-US" dirty="0" err="1"/>
              <a:t>generatrici</a:t>
            </a:r>
            <a:r>
              <a:rPr lang="en-US" dirty="0"/>
              <a:t> di stress</a:t>
            </a:r>
            <a:endParaRPr dirty="0"/>
          </a:p>
          <a:p>
            <a:pPr marL="685800" lvl="1" indent="-228600">
              <a:lnSpc>
                <a:spcPct val="110000"/>
              </a:lnSpc>
              <a:spcBef>
                <a:spcPts val="1300"/>
              </a:spcBef>
              <a:buSzPts val="2000"/>
            </a:pPr>
            <a:r>
              <a:rPr lang="en-US" dirty="0"/>
              <a:t>Minore </a:t>
            </a:r>
            <a:r>
              <a:rPr lang="en-US" dirty="0" err="1"/>
              <a:t>tensione</a:t>
            </a:r>
            <a:r>
              <a:rPr lang="en-US" dirty="0"/>
              <a:t> in </a:t>
            </a:r>
            <a:r>
              <a:rPr lang="en-US" dirty="0" err="1"/>
              <a:t>classe</a:t>
            </a:r>
            <a:r>
              <a:rPr lang="en-US" dirty="0"/>
              <a:t> / </a:t>
            </a:r>
            <a:r>
              <a:rPr lang="en-US" dirty="0" err="1"/>
              <a:t>migliore</a:t>
            </a:r>
            <a:r>
              <a:rPr lang="en-US" dirty="0"/>
              <a:t> </a:t>
            </a:r>
            <a:r>
              <a:rPr lang="en-US" dirty="0" err="1"/>
              <a:t>ambiente</a:t>
            </a:r>
            <a:r>
              <a:rPr lang="en-US" dirty="0"/>
              <a:t> di </a:t>
            </a:r>
            <a:r>
              <a:rPr lang="en-US" dirty="0" err="1"/>
              <a:t>apprendimento</a:t>
            </a:r>
            <a:endParaRPr lang="en-US"/>
          </a:p>
          <a:p>
            <a:pPr marL="685800" lvl="1" indent="-228600">
              <a:lnSpc>
                <a:spcPct val="110000"/>
              </a:lnSpc>
              <a:spcBef>
                <a:spcPts val="1300"/>
              </a:spcBef>
              <a:buSzPts val="2000"/>
            </a:pPr>
            <a:r>
              <a:rPr lang="en-US" dirty="0"/>
              <a:t>Minore senso di </a:t>
            </a:r>
            <a:r>
              <a:rPr lang="en-US" dirty="0" err="1"/>
              <a:t>perdita</a:t>
            </a:r>
            <a:r>
              <a:rPr lang="en-US" dirty="0"/>
              <a:t> di </a:t>
            </a:r>
            <a:r>
              <a:rPr lang="en-US" dirty="0" err="1"/>
              <a:t>controllo</a:t>
            </a:r>
            <a:r>
              <a:rPr lang="en-US" dirty="0"/>
              <a:t> da </a:t>
            </a:r>
            <a:r>
              <a:rPr lang="en-US" dirty="0" err="1"/>
              <a:t>parte</a:t>
            </a:r>
            <a:r>
              <a:rPr lang="en-US" dirty="0"/>
              <a:t> </a:t>
            </a:r>
            <a:r>
              <a:rPr lang="en-US" dirty="0" err="1"/>
              <a:t>dell'insegnante</a:t>
            </a:r>
            <a:endParaRPr dirty="0" err="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txBox="1">
            <a:spLocks noGrp="1"/>
          </p:cNvSpPr>
          <p:nvPr>
            <p:ph type="title"/>
          </p:nvPr>
        </p:nvSpPr>
        <p:spPr>
          <a:xfrm>
            <a:off x="838200" y="90245"/>
            <a:ext cx="10515600" cy="1325563"/>
          </a:xfrm>
          <a:prstGeom prst="rect">
            <a:avLst/>
          </a:prstGeom>
          <a:noFill/>
          <a:ln>
            <a:noFill/>
          </a:ln>
        </p:spPr>
        <p:txBody>
          <a:bodyPr spcFirstLastPara="1" wrap="square" lIns="91425" tIns="45700" rIns="91425" bIns="45700" anchor="ctr" anchorCtr="0">
            <a:normAutofit/>
          </a:bodyPr>
          <a:lstStyle/>
          <a:p>
            <a:r>
              <a:rPr lang="en-US" dirty="0" err="1">
                <a:latin typeface="Calibri Light"/>
                <a:cs typeface="Calibri Light"/>
              </a:rPr>
              <a:t>Intelligenza</a:t>
            </a:r>
            <a:r>
              <a:rPr lang="en-US" dirty="0">
                <a:latin typeface="Calibri Light"/>
                <a:cs typeface="Calibri Light"/>
              </a:rPr>
              <a:t> Emotiva</a:t>
            </a:r>
            <a:r>
              <a:rPr lang="en-US" dirty="0">
                <a:latin typeface="Calibri Light"/>
                <a:cs typeface="Calibri Light"/>
                <a:sym typeface="Calibri"/>
              </a:rPr>
              <a:t>_2</a:t>
            </a:r>
            <a:endParaRPr lang="it-IT" dirty="0">
              <a:latin typeface="Calibri Light"/>
              <a:cs typeface="Calibri Light"/>
            </a:endParaRPr>
          </a:p>
        </p:txBody>
      </p:sp>
      <p:sp>
        <p:nvSpPr>
          <p:cNvPr id="333" name="Google Shape;333;p17"/>
          <p:cNvSpPr txBox="1">
            <a:spLocks noGrp="1"/>
          </p:cNvSpPr>
          <p:nvPr>
            <p:ph type="body" idx="1"/>
          </p:nvPr>
        </p:nvSpPr>
        <p:spPr>
          <a:xfrm>
            <a:off x="838200" y="1415808"/>
            <a:ext cx="10515600" cy="4351338"/>
          </a:xfrm>
          <a:prstGeom prst="rect">
            <a:avLst/>
          </a:prstGeom>
          <a:noFill/>
          <a:ln>
            <a:noFill/>
          </a:ln>
        </p:spPr>
        <p:txBody>
          <a:bodyPr spcFirstLastPara="1" wrap="square" lIns="91425" tIns="45700" rIns="91425" bIns="45700" anchor="t" anchorCtr="0">
            <a:normAutofit/>
          </a:bodyPr>
          <a:lstStyle/>
          <a:p>
            <a:pPr marL="457200" lvl="1" indent="0">
              <a:lnSpc>
                <a:spcPct val="110000"/>
              </a:lnSpc>
              <a:spcBef>
                <a:spcPts val="0"/>
              </a:spcBef>
              <a:buSzPts val="2400"/>
              <a:buNone/>
            </a:pPr>
            <a:r>
              <a:rPr lang="en-US" sz="3000" dirty="0" err="1"/>
              <a:t>Vantaggi</a:t>
            </a:r>
            <a:r>
              <a:rPr lang="en-US" sz="3000" dirty="0"/>
              <a:t> (2):</a:t>
            </a:r>
            <a:endParaRPr dirty="0"/>
          </a:p>
          <a:p>
            <a:pPr marL="685800" lvl="1" indent="-228600">
              <a:lnSpc>
                <a:spcPct val="100000"/>
              </a:lnSpc>
              <a:spcBef>
                <a:spcPts val="1300"/>
              </a:spcBef>
              <a:buSzPts val="2000"/>
            </a:pPr>
            <a:r>
              <a:rPr lang="en-US" sz="2200" dirty="0"/>
              <a:t>Maggiore </a:t>
            </a:r>
            <a:r>
              <a:rPr lang="en-US" sz="2200" dirty="0" err="1"/>
              <a:t>sicurezza</a:t>
            </a:r>
            <a:r>
              <a:rPr lang="en-US" sz="2200" dirty="0"/>
              <a:t> </a:t>
            </a:r>
            <a:r>
              <a:rPr lang="en-US" sz="2200" dirty="0" err="1"/>
              <a:t>negli</a:t>
            </a:r>
            <a:r>
              <a:rPr lang="en-US" sz="2200" dirty="0"/>
              <a:t> </a:t>
            </a:r>
            <a:r>
              <a:rPr lang="en-US" sz="2200" dirty="0" err="1"/>
              <a:t>alunni</a:t>
            </a:r>
            <a:r>
              <a:rPr lang="en-US" sz="2200" dirty="0"/>
              <a:t> come base </a:t>
            </a:r>
            <a:r>
              <a:rPr lang="en-US" sz="2200" dirty="0" err="1"/>
              <a:t>esplorativa</a:t>
            </a:r>
            <a:r>
              <a:rPr lang="en-US" sz="2200" dirty="0"/>
              <a:t> prima </a:t>
            </a:r>
            <a:r>
              <a:rPr lang="en-US" sz="2200" dirty="0" err="1"/>
              <a:t>della</a:t>
            </a:r>
            <a:r>
              <a:rPr lang="en-US" sz="2200" dirty="0"/>
              <a:t> </a:t>
            </a:r>
            <a:r>
              <a:rPr lang="en-US" sz="2200" dirty="0" err="1"/>
              <a:t>conoscenza</a:t>
            </a:r>
            <a:endParaRPr lang="en-US" sz="2200" dirty="0"/>
          </a:p>
          <a:p>
            <a:pPr marL="685800" lvl="1" indent="-228600">
              <a:lnSpc>
                <a:spcPct val="100000"/>
              </a:lnSpc>
              <a:spcBef>
                <a:spcPts val="1300"/>
              </a:spcBef>
              <a:buSzPts val="2000"/>
            </a:pPr>
            <a:r>
              <a:rPr lang="en-US" sz="2200" dirty="0"/>
              <a:t>Migliore </a:t>
            </a:r>
            <a:r>
              <a:rPr lang="en-US" sz="2200" dirty="0" err="1"/>
              <a:t>predisposizione</a:t>
            </a:r>
            <a:r>
              <a:rPr lang="en-US" sz="2200" dirty="0"/>
              <a:t> </a:t>
            </a:r>
            <a:r>
              <a:rPr lang="en-US" sz="2200" dirty="0" err="1"/>
              <a:t>degli</a:t>
            </a:r>
            <a:r>
              <a:rPr lang="en-US" sz="2200" dirty="0"/>
              <a:t> </a:t>
            </a:r>
            <a:r>
              <a:rPr lang="en-US" sz="2200" dirty="0" err="1"/>
              <a:t>insegnanti</a:t>
            </a:r>
            <a:r>
              <a:rPr lang="en-US" sz="2200" dirty="0"/>
              <a:t> </a:t>
            </a:r>
            <a:r>
              <a:rPr lang="en-US" sz="2200" dirty="0" err="1"/>
              <a:t>all'attività</a:t>
            </a:r>
            <a:endParaRPr lang="en-US" sz="2200" dirty="0"/>
          </a:p>
          <a:p>
            <a:pPr marL="685800" lvl="1" indent="-228600">
              <a:lnSpc>
                <a:spcPct val="100000"/>
              </a:lnSpc>
              <a:spcBef>
                <a:spcPts val="1300"/>
              </a:spcBef>
              <a:buSzPts val="2000"/>
            </a:pPr>
            <a:r>
              <a:rPr lang="en-US" sz="2200" dirty="0"/>
              <a:t>Migliore </a:t>
            </a:r>
            <a:r>
              <a:rPr lang="en-US" sz="2200" dirty="0" err="1"/>
              <a:t>predisposizione</a:t>
            </a:r>
            <a:r>
              <a:rPr lang="en-US" sz="2200" dirty="0"/>
              <a:t> </a:t>
            </a:r>
            <a:r>
              <a:rPr lang="en-US" sz="2200" dirty="0" err="1"/>
              <a:t>degli</a:t>
            </a:r>
            <a:r>
              <a:rPr lang="en-US" sz="2200" dirty="0"/>
              <a:t> </a:t>
            </a:r>
            <a:r>
              <a:rPr lang="en-US" sz="2200" dirty="0" err="1"/>
              <a:t>alunni</a:t>
            </a:r>
            <a:r>
              <a:rPr lang="en-US" sz="2200" dirty="0"/>
              <a:t> </a:t>
            </a:r>
            <a:r>
              <a:rPr lang="en-US" sz="2200" dirty="0" err="1"/>
              <a:t>all'attività</a:t>
            </a:r>
            <a:endParaRPr lang="en-US" sz="2200" dirty="0"/>
          </a:p>
          <a:p>
            <a:pPr marL="685800" lvl="1" indent="-228600">
              <a:lnSpc>
                <a:spcPct val="100000"/>
              </a:lnSpc>
              <a:spcBef>
                <a:spcPts val="1300"/>
              </a:spcBef>
              <a:buSzPts val="2000"/>
            </a:pPr>
            <a:r>
              <a:rPr lang="en-US" sz="2200" dirty="0" err="1"/>
              <a:t>Riduzione</a:t>
            </a:r>
            <a:r>
              <a:rPr lang="en-US" sz="2200" dirty="0"/>
              <a:t> </a:t>
            </a:r>
            <a:r>
              <a:rPr lang="en-US" sz="2200" dirty="0" err="1"/>
              <a:t>della</a:t>
            </a:r>
            <a:r>
              <a:rPr lang="en-US" sz="2200" dirty="0"/>
              <a:t> </a:t>
            </a:r>
            <a:r>
              <a:rPr lang="en-US" sz="2200" dirty="0" err="1"/>
              <a:t>frustrazione</a:t>
            </a:r>
            <a:endParaRPr sz="2200"/>
          </a:p>
          <a:p>
            <a:pPr marL="685800" lvl="1" indent="-228600">
              <a:lnSpc>
                <a:spcPct val="100000"/>
              </a:lnSpc>
              <a:spcBef>
                <a:spcPts val="1300"/>
              </a:spcBef>
              <a:buSzPts val="2000"/>
            </a:pPr>
            <a:r>
              <a:rPr lang="en-US" sz="2200" dirty="0" err="1"/>
              <a:t>Permette</a:t>
            </a:r>
            <a:r>
              <a:rPr lang="en-US" sz="2200" dirty="0"/>
              <a:t> </a:t>
            </a:r>
            <a:r>
              <a:rPr lang="en-US" sz="2200" dirty="0" err="1"/>
              <a:t>agli</a:t>
            </a:r>
            <a:r>
              <a:rPr lang="en-US" sz="2200" dirty="0"/>
              <a:t> </a:t>
            </a:r>
            <a:r>
              <a:rPr lang="en-US" sz="2200" dirty="0" err="1"/>
              <a:t>insegnanti</a:t>
            </a:r>
            <a:r>
              <a:rPr lang="en-US" sz="2200" dirty="0"/>
              <a:t> di fare </a:t>
            </a:r>
            <a:r>
              <a:rPr lang="en-US" sz="2200" dirty="0" err="1"/>
              <a:t>una</a:t>
            </a:r>
            <a:r>
              <a:rPr lang="en-US" sz="2200" dirty="0"/>
              <a:t> buona </a:t>
            </a:r>
            <a:r>
              <a:rPr lang="en-US" sz="2200" dirty="0" err="1"/>
              <a:t>valutazione</a:t>
            </a:r>
            <a:r>
              <a:rPr lang="en-US" sz="2200" dirty="0"/>
              <a:t> </a:t>
            </a:r>
            <a:r>
              <a:rPr lang="en-US" sz="2200" dirty="0" err="1"/>
              <a:t>della</a:t>
            </a:r>
            <a:r>
              <a:rPr lang="en-US" sz="2200" dirty="0"/>
              <a:t> </a:t>
            </a:r>
            <a:r>
              <a:rPr lang="en-US" sz="2200" dirty="0" err="1"/>
              <a:t>situazione</a:t>
            </a:r>
            <a:endParaRPr sz="2200" dirty="0" err="1"/>
          </a:p>
          <a:p>
            <a:pPr marL="685800" lvl="1" indent="-228600">
              <a:lnSpc>
                <a:spcPct val="100000"/>
              </a:lnSpc>
              <a:spcBef>
                <a:spcPts val="1300"/>
              </a:spcBef>
              <a:buSzPts val="2000"/>
            </a:pPr>
            <a:r>
              <a:rPr lang="en-US" sz="2200" dirty="0" err="1"/>
              <a:t>Facilita</a:t>
            </a:r>
            <a:r>
              <a:rPr lang="en-US" sz="2200" dirty="0"/>
              <a:t> </a:t>
            </a:r>
            <a:r>
              <a:rPr lang="en-US" sz="2200" dirty="0" err="1"/>
              <a:t>l'autocritica</a:t>
            </a:r>
            <a:r>
              <a:rPr lang="en-US" sz="2200" dirty="0"/>
              <a:t> e il </a:t>
            </a:r>
            <a:r>
              <a:rPr lang="en-US" sz="2200" dirty="0" err="1"/>
              <a:t>miglioramento</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8"/>
          <p:cNvSpPr txBox="1">
            <a:spLocks noGrp="1"/>
          </p:cNvSpPr>
          <p:nvPr>
            <p:ph type="title"/>
          </p:nvPr>
        </p:nvSpPr>
        <p:spPr>
          <a:xfrm>
            <a:off x="838200" y="90245"/>
            <a:ext cx="10515600" cy="1325563"/>
          </a:xfrm>
          <a:prstGeom prst="rect">
            <a:avLst/>
          </a:prstGeom>
          <a:noFill/>
          <a:ln>
            <a:noFill/>
          </a:ln>
        </p:spPr>
        <p:txBody>
          <a:bodyPr spcFirstLastPara="1" wrap="square" lIns="91425" tIns="45700" rIns="91425" bIns="45700" anchor="ctr" anchorCtr="0">
            <a:normAutofit/>
          </a:bodyPr>
          <a:lstStyle/>
          <a:p>
            <a:r>
              <a:rPr lang="en-US" sz="3300" dirty="0" err="1">
                <a:latin typeface="Calibri Light"/>
              </a:rPr>
              <a:t>Strumenti</a:t>
            </a:r>
            <a:r>
              <a:rPr lang="en-US" sz="3300" dirty="0">
                <a:latin typeface="Calibri Light"/>
              </a:rPr>
              <a:t> per </a:t>
            </a:r>
            <a:r>
              <a:rPr lang="en-US" sz="3300" dirty="0" err="1">
                <a:latin typeface="Calibri Light"/>
              </a:rPr>
              <a:t>applicare</a:t>
            </a:r>
            <a:r>
              <a:rPr lang="en-US" sz="3300" dirty="0">
                <a:latin typeface="Calibri Light"/>
              </a:rPr>
              <a:t> bene </a:t>
            </a:r>
            <a:r>
              <a:rPr lang="en-US" sz="3300" dirty="0" err="1">
                <a:latin typeface="Calibri Light"/>
              </a:rPr>
              <a:t>l'intelligenza</a:t>
            </a:r>
            <a:r>
              <a:rPr lang="en-US" sz="3300" dirty="0">
                <a:latin typeface="Calibri Light"/>
              </a:rPr>
              <a:t> </a:t>
            </a:r>
            <a:r>
              <a:rPr lang="en-US" sz="3300" dirty="0" err="1">
                <a:latin typeface="Calibri Light"/>
              </a:rPr>
              <a:t>emotiva</a:t>
            </a:r>
            <a:r>
              <a:rPr lang="en-US" sz="3300" dirty="0">
                <a:latin typeface="Calibri Light"/>
              </a:rPr>
              <a:t> </a:t>
            </a:r>
            <a:r>
              <a:rPr lang="en-US" sz="3300" dirty="0">
                <a:latin typeface="Calibri Light"/>
                <a:sym typeface="Calibri"/>
              </a:rPr>
              <a:t>in </a:t>
            </a:r>
            <a:r>
              <a:rPr lang="en-US" sz="3300" dirty="0" err="1">
                <a:latin typeface="Calibri Light"/>
              </a:rPr>
              <a:t>classe</a:t>
            </a:r>
            <a:endParaRPr lang="it-IT" dirty="0" err="1">
              <a:latin typeface="Calibri Light"/>
            </a:endParaRPr>
          </a:p>
        </p:txBody>
      </p:sp>
      <p:sp>
        <p:nvSpPr>
          <p:cNvPr id="349" name="Google Shape;349;p18"/>
          <p:cNvSpPr txBox="1">
            <a:spLocks noGrp="1"/>
          </p:cNvSpPr>
          <p:nvPr>
            <p:ph type="body" idx="1"/>
          </p:nvPr>
        </p:nvSpPr>
        <p:spPr>
          <a:xfrm>
            <a:off x="838200" y="1401361"/>
            <a:ext cx="10515600" cy="4055278"/>
          </a:xfrm>
          <a:prstGeom prst="rect">
            <a:avLst/>
          </a:prstGeom>
          <a:noFill/>
          <a:ln>
            <a:noFill/>
          </a:ln>
        </p:spPr>
        <p:txBody>
          <a:bodyPr spcFirstLastPara="1" wrap="square" lIns="91425" tIns="45700" rIns="91425" bIns="45700" anchor="t" anchorCtr="0">
            <a:normAutofit/>
          </a:bodyPr>
          <a:lstStyle/>
          <a:p>
            <a:pPr>
              <a:buSzPts val="2000"/>
            </a:pPr>
            <a:r>
              <a:rPr lang="en-US" sz="2000" dirty="0" err="1"/>
              <a:t>Conoscere</a:t>
            </a:r>
            <a:r>
              <a:rPr lang="en-US" sz="2000" dirty="0"/>
              <a:t> le </a:t>
            </a:r>
            <a:r>
              <a:rPr lang="en-US" sz="2000" dirty="0" err="1"/>
              <a:t>realtà</a:t>
            </a:r>
            <a:r>
              <a:rPr lang="en-US" sz="2000" dirty="0"/>
              <a:t> </a:t>
            </a:r>
            <a:r>
              <a:rPr lang="en-US" sz="2000" dirty="0" err="1"/>
              <a:t>personali</a:t>
            </a:r>
            <a:r>
              <a:rPr lang="en-US" sz="2000" dirty="0"/>
              <a:t> di </a:t>
            </a:r>
            <a:r>
              <a:rPr lang="en-US" sz="2000" dirty="0" err="1"/>
              <a:t>ogni</a:t>
            </a:r>
            <a:r>
              <a:rPr lang="en-US" sz="2000" dirty="0"/>
              <a:t> bambino.</a:t>
            </a:r>
            <a:endParaRPr lang="it-IT" sz="2000" dirty="0"/>
          </a:p>
          <a:p>
            <a:pPr>
              <a:buSzPts val="2000"/>
            </a:pPr>
            <a:r>
              <a:rPr lang="en-US" sz="2000" dirty="0" err="1"/>
              <a:t>Organizzare</a:t>
            </a:r>
            <a:r>
              <a:rPr lang="en-US" sz="2000" dirty="0"/>
              <a:t> </a:t>
            </a:r>
            <a:r>
              <a:rPr lang="en-US" sz="2000" dirty="0" err="1"/>
              <a:t>colloqui</a:t>
            </a:r>
            <a:r>
              <a:rPr lang="en-US" sz="2000" dirty="0"/>
              <a:t> </a:t>
            </a:r>
            <a:r>
              <a:rPr lang="en-US" sz="2000" dirty="0" err="1"/>
              <a:t>personali</a:t>
            </a:r>
            <a:r>
              <a:rPr lang="en-US" sz="2000" dirty="0"/>
              <a:t> in cui </a:t>
            </a:r>
            <a:r>
              <a:rPr lang="en-US" sz="2000" dirty="0" err="1"/>
              <a:t>scoprire</a:t>
            </a:r>
            <a:r>
              <a:rPr lang="en-US" sz="2000" dirty="0"/>
              <a:t> </a:t>
            </a:r>
            <a:r>
              <a:rPr lang="en-US" sz="2000" dirty="0" err="1"/>
              <a:t>piaceri</a:t>
            </a:r>
            <a:r>
              <a:rPr lang="en-US" sz="2000" dirty="0"/>
              <a:t>, hobby,... </a:t>
            </a:r>
            <a:r>
              <a:rPr lang="en-US" sz="2000" dirty="0" err="1"/>
              <a:t>mostrare</a:t>
            </a:r>
            <a:r>
              <a:rPr lang="en-US" sz="2000" dirty="0"/>
              <a:t> un </a:t>
            </a:r>
            <a:r>
              <a:rPr lang="en-US" sz="2000" dirty="0" err="1"/>
              <a:t>reale</a:t>
            </a:r>
            <a:r>
              <a:rPr lang="en-US" sz="2000" dirty="0"/>
              <a:t> interesse.</a:t>
            </a:r>
            <a:endParaRPr sz="2000" dirty="0"/>
          </a:p>
          <a:p>
            <a:pPr>
              <a:buSzPts val="2000"/>
            </a:pPr>
            <a:r>
              <a:rPr lang="en-US" sz="2000" dirty="0" err="1"/>
              <a:t>Dedicare</a:t>
            </a:r>
            <a:r>
              <a:rPr lang="en-US" sz="2000" dirty="0"/>
              <a:t> uno </a:t>
            </a:r>
            <a:r>
              <a:rPr lang="en-US" sz="2000" dirty="0" err="1"/>
              <a:t>spazio</a:t>
            </a:r>
            <a:r>
              <a:rPr lang="en-US" sz="2000" dirty="0"/>
              <a:t> </a:t>
            </a:r>
            <a:r>
              <a:rPr lang="en-US" sz="2000" dirty="0" err="1"/>
              <a:t>quotidiano</a:t>
            </a:r>
            <a:r>
              <a:rPr lang="en-US" sz="2000" dirty="0"/>
              <a:t>/</a:t>
            </a:r>
            <a:r>
              <a:rPr lang="en-US" sz="2000" dirty="0" err="1"/>
              <a:t>settimanale</a:t>
            </a:r>
            <a:r>
              <a:rPr lang="en-US" sz="2000" dirty="0"/>
              <a:t> </a:t>
            </a:r>
            <a:r>
              <a:rPr lang="en-US" sz="2000" dirty="0" err="1"/>
              <a:t>alla</a:t>
            </a:r>
            <a:r>
              <a:rPr lang="en-US" sz="2000" dirty="0"/>
              <a:t> </a:t>
            </a:r>
            <a:r>
              <a:rPr lang="en-US" sz="2000" dirty="0" err="1"/>
              <a:t>valutazione</a:t>
            </a:r>
            <a:r>
              <a:rPr lang="en-US" sz="2000" dirty="0"/>
              <a:t> </a:t>
            </a:r>
            <a:r>
              <a:rPr lang="en-US" sz="2000" dirty="0" err="1"/>
              <a:t>delle</a:t>
            </a:r>
            <a:r>
              <a:rPr lang="en-US" sz="2000" dirty="0"/>
              <a:t> </a:t>
            </a:r>
            <a:r>
              <a:rPr lang="en-US" sz="2000" dirty="0" err="1"/>
              <a:t>emozioni</a:t>
            </a:r>
            <a:r>
              <a:rPr lang="en-US" sz="2000" dirty="0"/>
              <a:t> e al </a:t>
            </a:r>
            <a:r>
              <a:rPr lang="en-US" sz="2000" dirty="0" err="1"/>
              <a:t>lavoro</a:t>
            </a:r>
            <a:r>
              <a:rPr lang="en-US" sz="2000" dirty="0"/>
              <a:t> sui </a:t>
            </a:r>
            <a:r>
              <a:rPr lang="en-US" sz="2000" dirty="0" err="1"/>
              <a:t>valori</a:t>
            </a:r>
            <a:r>
              <a:rPr lang="en-US" sz="2000" dirty="0"/>
              <a:t> e sui </a:t>
            </a:r>
            <a:r>
              <a:rPr lang="en-US" sz="2000" dirty="0" err="1"/>
              <a:t>principi</a:t>
            </a:r>
            <a:r>
              <a:rPr lang="en-US" sz="2000" dirty="0"/>
              <a:t>, </a:t>
            </a:r>
            <a:r>
              <a:rPr lang="en-US" sz="2000" dirty="0" err="1"/>
              <a:t>sul</a:t>
            </a:r>
            <a:r>
              <a:rPr lang="en-US" sz="2000" dirty="0"/>
              <a:t> rispetto </a:t>
            </a:r>
            <a:r>
              <a:rPr lang="en-US" sz="2000" dirty="0" err="1"/>
              <a:t>degli</a:t>
            </a:r>
            <a:r>
              <a:rPr lang="en-US" sz="2000" dirty="0"/>
              <a:t> </a:t>
            </a:r>
            <a:r>
              <a:rPr lang="en-US" sz="2000" dirty="0" err="1"/>
              <a:t>altri</a:t>
            </a:r>
            <a:r>
              <a:rPr lang="en-US" sz="2000" dirty="0"/>
              <a:t>.</a:t>
            </a:r>
            <a:endParaRPr sz="2000" dirty="0"/>
          </a:p>
          <a:p>
            <a:pPr>
              <a:buSzPts val="2000"/>
            </a:pPr>
            <a:r>
              <a:rPr lang="en-US" sz="2000" dirty="0" err="1"/>
              <a:t>Selezionare</a:t>
            </a:r>
            <a:r>
              <a:rPr lang="en-US" sz="2000" dirty="0"/>
              <a:t> le </a:t>
            </a:r>
            <a:r>
              <a:rPr lang="en-US" sz="2000" dirty="0" err="1"/>
              <a:t>attività</a:t>
            </a:r>
            <a:r>
              <a:rPr lang="en-US" sz="2000" dirty="0"/>
              <a:t> in base alle </a:t>
            </a:r>
            <a:r>
              <a:rPr lang="en-US" sz="2000" dirty="0" err="1"/>
              <a:t>esigenze</a:t>
            </a:r>
            <a:r>
              <a:rPr lang="en-US" sz="2000" dirty="0"/>
              <a:t> </a:t>
            </a:r>
            <a:r>
              <a:rPr lang="en-US" sz="2000" dirty="0" err="1"/>
              <a:t>degli</a:t>
            </a:r>
            <a:r>
              <a:rPr lang="en-US" sz="2000" dirty="0"/>
              <a:t> </a:t>
            </a:r>
            <a:r>
              <a:rPr lang="en-US" sz="2000" dirty="0" err="1"/>
              <a:t>alunni</a:t>
            </a:r>
            <a:r>
              <a:rPr lang="en-US" sz="2000" dirty="0"/>
              <a:t>.</a:t>
            </a:r>
            <a:endParaRPr sz="2000" dirty="0"/>
          </a:p>
          <a:p>
            <a:pPr>
              <a:buSzPts val="2000"/>
            </a:pPr>
            <a:r>
              <a:rPr lang="en-US" sz="2000" dirty="0" err="1"/>
              <a:t>Effettuare</a:t>
            </a:r>
            <a:r>
              <a:rPr lang="en-US" sz="2000" dirty="0"/>
              <a:t> </a:t>
            </a:r>
            <a:r>
              <a:rPr lang="en-US" sz="2000" dirty="0" err="1"/>
              <a:t>una</a:t>
            </a:r>
            <a:r>
              <a:rPr lang="en-US" sz="2000" dirty="0"/>
              <a:t> </a:t>
            </a:r>
            <a:r>
              <a:rPr lang="en-US" sz="2000" dirty="0" err="1"/>
              <a:t>valutazione</a:t>
            </a:r>
            <a:r>
              <a:rPr lang="en-US" sz="2000" dirty="0"/>
              <a:t> </a:t>
            </a:r>
            <a:r>
              <a:rPr lang="en-US" sz="2000" dirty="0" err="1"/>
              <a:t>preventiva</a:t>
            </a:r>
            <a:r>
              <a:rPr lang="en-US" sz="2000" dirty="0"/>
              <a:t> </a:t>
            </a:r>
            <a:r>
              <a:rPr lang="en-US" sz="2000" dirty="0" err="1"/>
              <a:t>delle</a:t>
            </a:r>
            <a:r>
              <a:rPr lang="en-US" sz="2000" dirty="0"/>
              <a:t> </a:t>
            </a:r>
            <a:r>
              <a:rPr lang="en-US" sz="2000" dirty="0" err="1"/>
              <a:t>attività</a:t>
            </a:r>
            <a:r>
              <a:rPr lang="en-US" sz="2000" dirty="0"/>
              <a:t> da </a:t>
            </a:r>
            <a:r>
              <a:rPr lang="en-US" sz="2000" dirty="0" err="1"/>
              <a:t>svolgere</a:t>
            </a:r>
            <a:r>
              <a:rPr lang="en-US" sz="2000" dirty="0"/>
              <a:t> rispetto ai </a:t>
            </a:r>
            <a:r>
              <a:rPr lang="en-US" sz="2000" dirty="0" err="1"/>
              <a:t>contenuti</a:t>
            </a:r>
            <a:r>
              <a:rPr lang="en-US" sz="2000" dirty="0"/>
              <a:t> </a:t>
            </a:r>
            <a:r>
              <a:rPr lang="en-US" sz="2000" dirty="0" err="1"/>
              <a:t>obbligatori</a:t>
            </a:r>
            <a:r>
              <a:rPr lang="en-US" sz="2000" dirty="0"/>
              <a:t> e </a:t>
            </a:r>
            <a:r>
              <a:rPr lang="en-US" sz="2000" dirty="0" err="1"/>
              <a:t>apportare</a:t>
            </a:r>
            <a:r>
              <a:rPr lang="en-US" sz="2000" dirty="0"/>
              <a:t> </a:t>
            </a:r>
            <a:r>
              <a:rPr lang="en-US" sz="2000" err="1"/>
              <a:t>i</a:t>
            </a:r>
            <a:r>
              <a:rPr lang="en-US" sz="2000"/>
              <a:t> necessari adattamenti</a:t>
            </a:r>
            <a:r>
              <a:rPr lang="en-US" sz="2000" dirty="0"/>
              <a:t> </a:t>
            </a:r>
            <a:r>
              <a:rPr lang="en-US" sz="2000" dirty="0" err="1"/>
              <a:t>inclusivi</a:t>
            </a:r>
            <a:r>
              <a:rPr lang="en-US" sz="2000" dirty="0"/>
              <a:t>.</a:t>
            </a:r>
            <a:endParaRPr sz="2000" dirty="0"/>
          </a:p>
          <a:p>
            <a:pPr>
              <a:buSzPts val="2000"/>
            </a:pPr>
            <a:r>
              <a:rPr lang="en-US" sz="2000" dirty="0" err="1"/>
              <a:t>Effettuare</a:t>
            </a:r>
            <a:r>
              <a:rPr lang="en-US" sz="2000" dirty="0"/>
              <a:t> </a:t>
            </a:r>
            <a:r>
              <a:rPr lang="en-US" sz="2000" dirty="0" err="1"/>
              <a:t>una</a:t>
            </a:r>
            <a:r>
              <a:rPr lang="en-US" sz="2000" dirty="0"/>
              <a:t> </a:t>
            </a:r>
            <a:r>
              <a:rPr lang="en-US" sz="2000" dirty="0" err="1"/>
              <a:t>piccola</a:t>
            </a:r>
            <a:r>
              <a:rPr lang="en-US" sz="2000" dirty="0"/>
              <a:t> </a:t>
            </a:r>
            <a:r>
              <a:rPr lang="en-US" sz="2000" dirty="0" err="1"/>
              <a:t>valutazione</a:t>
            </a:r>
            <a:r>
              <a:rPr lang="en-US" sz="2000" dirty="0"/>
              <a:t> </a:t>
            </a:r>
            <a:r>
              <a:rPr lang="en-US" sz="2000" dirty="0" err="1"/>
              <a:t>retrospettiva</a:t>
            </a:r>
            <a:r>
              <a:rPr lang="en-US" sz="2000" dirty="0"/>
              <a:t> </a:t>
            </a:r>
            <a:r>
              <a:rPr lang="en-US" sz="2000" dirty="0" err="1"/>
              <a:t>dell'evoluzione</a:t>
            </a:r>
            <a:r>
              <a:rPr lang="en-US" sz="2000" dirty="0"/>
              <a:t> di </a:t>
            </a:r>
            <a:r>
              <a:rPr lang="en-US" sz="2000" dirty="0" err="1"/>
              <a:t>ciascuna</a:t>
            </a:r>
            <a:r>
              <a:rPr lang="en-US" sz="2000" dirty="0"/>
              <a:t> </a:t>
            </a:r>
            <a:r>
              <a:rPr lang="en-US" sz="2000" dirty="0" err="1"/>
              <a:t>attività</a:t>
            </a:r>
            <a:r>
              <a:rPr lang="en-US" sz="2000" dirty="0"/>
              <a:t>.</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9"/>
          <p:cNvSpPr txBox="1">
            <a:spLocks noGrp="1"/>
          </p:cNvSpPr>
          <p:nvPr>
            <p:ph type="ctrTitle"/>
          </p:nvPr>
        </p:nvSpPr>
        <p:spPr>
          <a:xfrm>
            <a:off x="6310181" y="1250427"/>
            <a:ext cx="5474042" cy="2571094"/>
          </a:xfrm>
          <a:prstGeom prst="rect">
            <a:avLst/>
          </a:prstGeom>
          <a:noFill/>
          <a:ln>
            <a:noFill/>
          </a:ln>
        </p:spPr>
        <p:txBody>
          <a:bodyPr spcFirstLastPara="1" wrap="square" lIns="91425" tIns="45700" rIns="91425" bIns="45700" anchor="b" anchorCtr="0">
            <a:normAutofit/>
          </a:bodyPr>
          <a:lstStyle/>
          <a:p>
            <a:r>
              <a:rPr lang="en-US" dirty="0">
                <a:latin typeface="Calibri Light"/>
                <a:cs typeface="Calibri Light"/>
              </a:rPr>
              <a:t>STUDIO DI </a:t>
            </a:r>
            <a:r>
              <a:rPr lang="en-US" dirty="0">
                <a:latin typeface="Calibri Light"/>
              </a:rPr>
              <a:t>CASO</a:t>
            </a:r>
            <a:endParaRPr lang="en-US" dirty="0">
              <a:latin typeface="Calibri Light"/>
              <a:cs typeface="Calibri Light" panose="020F0302020204030204" pitchFamily="34" charset="0"/>
            </a:endParaRPr>
          </a:p>
        </p:txBody>
      </p:sp>
      <p:pic>
        <p:nvPicPr>
          <p:cNvPr id="368" name="Google Shape;368;p19" descr="Fondo digital de puntos de datos"/>
          <p:cNvPicPr preferRelativeResize="0"/>
          <p:nvPr/>
        </p:nvPicPr>
        <p:blipFill rotWithShape="1">
          <a:blip r:embed="rId3">
            <a:alphaModFix/>
          </a:blip>
          <a:srcRect/>
          <a:stretch/>
        </p:blipFill>
        <p:spPr>
          <a:xfrm>
            <a:off x="0" y="290457"/>
            <a:ext cx="5474043" cy="5016843"/>
          </a:xfrm>
          <a:prstGeom prst="rect">
            <a:avLst/>
          </a:prstGeom>
          <a:solidFill>
            <a:schemeClr val="accent5"/>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0"/>
          <p:cNvSpPr txBox="1">
            <a:spLocks noGrp="1"/>
          </p:cNvSpPr>
          <p:nvPr>
            <p:ph type="title"/>
          </p:nvPr>
        </p:nvSpPr>
        <p:spPr>
          <a:xfrm>
            <a:off x="548325" y="533439"/>
            <a:ext cx="11091600" cy="761922"/>
          </a:xfrm>
          <a:prstGeom prst="rect">
            <a:avLst/>
          </a:prstGeom>
          <a:noFill/>
          <a:ln>
            <a:noFill/>
          </a:ln>
        </p:spPr>
        <p:txBody>
          <a:bodyPr spcFirstLastPara="1" wrap="square" lIns="0" tIns="0" rIns="0" bIns="0" anchor="t" anchorCtr="0">
            <a:noAutofit/>
          </a:bodyPr>
          <a:lstStyle/>
          <a:p>
            <a:pPr>
              <a:buClr>
                <a:schemeClr val="lt1"/>
              </a:buClr>
              <a:buSzPts val="4800"/>
            </a:pPr>
            <a:r>
              <a:rPr lang="en-US" dirty="0"/>
              <a:t>Studio di Caso 1</a:t>
            </a:r>
            <a:endParaRPr dirty="0"/>
          </a:p>
        </p:txBody>
      </p:sp>
      <p:sp>
        <p:nvSpPr>
          <p:cNvPr id="374" name="Google Shape;374;p20"/>
          <p:cNvSpPr txBox="1">
            <a:spLocks noGrp="1"/>
          </p:cNvSpPr>
          <p:nvPr>
            <p:ph type="body" idx="1"/>
          </p:nvPr>
        </p:nvSpPr>
        <p:spPr>
          <a:xfrm>
            <a:off x="549525" y="1295360"/>
            <a:ext cx="11090400" cy="4191039"/>
          </a:xfrm>
          <a:prstGeom prst="rect">
            <a:avLst/>
          </a:prstGeom>
          <a:noFill/>
          <a:ln>
            <a:noFill/>
          </a:ln>
        </p:spPr>
        <p:txBody>
          <a:bodyPr spcFirstLastPara="1" wrap="square" lIns="0" tIns="0" rIns="0" bIns="0" anchor="t" anchorCtr="0">
            <a:noAutofit/>
          </a:bodyPr>
          <a:lstStyle/>
          <a:p>
            <a:pPr marL="0" indent="0">
              <a:lnSpc>
                <a:spcPct val="115000"/>
              </a:lnSpc>
              <a:spcBef>
                <a:spcPts val="1200"/>
              </a:spcBef>
              <a:buNone/>
            </a:pPr>
            <a:r>
              <a:rPr lang="en-US" sz="1600" dirty="0"/>
              <a:t>Juan ha 8 anni e </a:t>
            </a:r>
            <a:r>
              <a:rPr lang="en-US" sz="1600" dirty="0" err="1"/>
              <a:t>si</a:t>
            </a:r>
            <a:r>
              <a:rPr lang="en-US" sz="1600" dirty="0"/>
              <a:t> </a:t>
            </a:r>
            <a:r>
              <a:rPr lang="en-US" sz="1600" dirty="0" err="1"/>
              <a:t>morde</a:t>
            </a:r>
            <a:r>
              <a:rPr lang="en-US" sz="1600" dirty="0"/>
              <a:t> le </a:t>
            </a:r>
            <a:r>
              <a:rPr lang="en-US" sz="1600" dirty="0" err="1"/>
              <a:t>unghie</a:t>
            </a:r>
            <a:r>
              <a:rPr lang="en-US" sz="1600" dirty="0"/>
              <a:t> e la </a:t>
            </a:r>
            <a:r>
              <a:rPr lang="en-US" sz="1600" dirty="0" err="1"/>
              <a:t>pelle</a:t>
            </a:r>
            <a:r>
              <a:rPr lang="en-US" sz="1600" dirty="0"/>
              <a:t> </a:t>
            </a:r>
            <a:r>
              <a:rPr lang="en-US" sz="1600" dirty="0" err="1"/>
              <a:t>delle</a:t>
            </a:r>
            <a:r>
              <a:rPr lang="en-US" sz="1600" dirty="0"/>
              <a:t> dita </a:t>
            </a:r>
            <a:r>
              <a:rPr lang="en-US" sz="1600" dirty="0" err="1"/>
              <a:t>fino</a:t>
            </a:r>
            <a:r>
              <a:rPr lang="en-US" sz="1600" dirty="0"/>
              <a:t> a </a:t>
            </a:r>
            <a:r>
              <a:rPr lang="en-US" sz="1600" dirty="0" err="1"/>
              <a:t>sanguinare</a:t>
            </a:r>
            <a:r>
              <a:rPr lang="en-US" sz="1600" dirty="0"/>
              <a:t>. </a:t>
            </a:r>
            <a:r>
              <a:rPr lang="en-US" sz="1600" dirty="0" err="1"/>
              <a:t>Alcuni</a:t>
            </a:r>
            <a:r>
              <a:rPr lang="en-US" sz="1600" dirty="0"/>
              <a:t> </a:t>
            </a:r>
            <a:r>
              <a:rPr lang="en-US" sz="1600" dirty="0" err="1"/>
              <a:t>dicono</a:t>
            </a:r>
            <a:r>
              <a:rPr lang="en-US" sz="1600" dirty="0"/>
              <a:t> </a:t>
            </a:r>
            <a:r>
              <a:rPr lang="en-US" sz="1600" dirty="0" err="1"/>
              <a:t>che</a:t>
            </a:r>
            <a:r>
              <a:rPr lang="en-US" sz="1600" dirty="0"/>
              <a:t> </a:t>
            </a:r>
            <a:r>
              <a:rPr lang="en-US" sz="1600" dirty="0" err="1"/>
              <a:t>sia</a:t>
            </a:r>
            <a:r>
              <a:rPr lang="en-US" sz="1600" dirty="0"/>
              <a:t> un bambino curioso e </a:t>
            </a:r>
            <a:r>
              <a:rPr lang="en-US" sz="1600" dirty="0" err="1"/>
              <a:t>irrequieto</a:t>
            </a:r>
            <a:r>
              <a:rPr lang="en-US" sz="1600" dirty="0"/>
              <a:t>. </a:t>
            </a:r>
            <a:r>
              <a:rPr lang="en-US" sz="1600" dirty="0" err="1"/>
              <a:t>Gli</a:t>
            </a:r>
            <a:r>
              <a:rPr lang="en-US" sz="1600" dirty="0"/>
              <a:t> è </a:t>
            </a:r>
            <a:r>
              <a:rPr lang="en-US" sz="1600" dirty="0" err="1"/>
              <a:t>stata</a:t>
            </a:r>
            <a:r>
              <a:rPr lang="en-US" sz="1600" dirty="0"/>
              <a:t> </a:t>
            </a:r>
            <a:r>
              <a:rPr lang="en-US" sz="1600" dirty="0" err="1"/>
              <a:t>diagnosticata</a:t>
            </a:r>
            <a:r>
              <a:rPr lang="en-US" sz="1600" dirty="0"/>
              <a:t> </a:t>
            </a:r>
            <a:r>
              <a:rPr lang="en-US" sz="1600" dirty="0" err="1"/>
              <a:t>l'ADHD</a:t>
            </a:r>
            <a:r>
              <a:rPr lang="en-US" sz="1600" dirty="0"/>
              <a:t>, ma </a:t>
            </a:r>
            <a:r>
              <a:rPr lang="en-US" sz="1600" dirty="0" err="1"/>
              <a:t>sembra</a:t>
            </a:r>
            <a:r>
              <a:rPr lang="en-US" sz="1600" dirty="0"/>
              <a:t> </a:t>
            </a:r>
            <a:r>
              <a:rPr lang="en-US" sz="1600" dirty="0" err="1"/>
              <a:t>che</a:t>
            </a:r>
            <a:r>
              <a:rPr lang="en-US" sz="1600" dirty="0"/>
              <a:t> </a:t>
            </a:r>
            <a:r>
              <a:rPr lang="en-US" sz="1600" dirty="0" err="1"/>
              <a:t>i</a:t>
            </a:r>
            <a:r>
              <a:rPr lang="en-US" sz="1600" dirty="0"/>
              <a:t> </a:t>
            </a:r>
            <a:r>
              <a:rPr lang="en-US" sz="1600" dirty="0" err="1"/>
              <a:t>farmaci</a:t>
            </a:r>
            <a:r>
              <a:rPr lang="en-US" sz="1600" dirty="0"/>
              <a:t> non </a:t>
            </a:r>
            <a:r>
              <a:rPr lang="en-US" sz="1600" dirty="0" err="1"/>
              <a:t>funzionino</a:t>
            </a:r>
            <a:r>
              <a:rPr lang="en-US" sz="1600" dirty="0"/>
              <a:t> sempre per </a:t>
            </a:r>
            <a:r>
              <a:rPr lang="en-US" sz="1600" dirty="0" err="1"/>
              <a:t>lui</a:t>
            </a:r>
            <a:r>
              <a:rPr lang="en-US" sz="1600" dirty="0"/>
              <a:t>. È un bambino </a:t>
            </a:r>
            <a:r>
              <a:rPr lang="en-US" sz="1600" dirty="0" err="1"/>
              <a:t>che</a:t>
            </a:r>
            <a:r>
              <a:rPr lang="en-US" sz="1600" dirty="0"/>
              <a:t> </a:t>
            </a:r>
            <a:r>
              <a:rPr lang="en-US" sz="1600" dirty="0" err="1"/>
              <a:t>cerca</a:t>
            </a:r>
            <a:r>
              <a:rPr lang="en-US" sz="1600" dirty="0"/>
              <a:t> in tutti </a:t>
            </a:r>
            <a:r>
              <a:rPr lang="en-US" sz="1600" dirty="0" err="1"/>
              <a:t>i</a:t>
            </a:r>
            <a:r>
              <a:rPr lang="en-US" sz="1600" dirty="0"/>
              <a:t> </a:t>
            </a:r>
            <a:r>
              <a:rPr lang="en-US" sz="1600" dirty="0" err="1"/>
              <a:t>modi</a:t>
            </a:r>
            <a:r>
              <a:rPr lang="en-US" sz="1600" dirty="0"/>
              <a:t> di fare </a:t>
            </a:r>
            <a:r>
              <a:rPr lang="en-US" sz="1600" dirty="0" err="1"/>
              <a:t>amicizia</a:t>
            </a:r>
            <a:r>
              <a:rPr lang="en-US" sz="1600" dirty="0"/>
              <a:t> con tutti </a:t>
            </a:r>
            <a:r>
              <a:rPr lang="en-US" sz="1600" dirty="0" err="1"/>
              <a:t>i</a:t>
            </a:r>
            <a:r>
              <a:rPr lang="en-US" sz="1600" dirty="0"/>
              <a:t> </a:t>
            </a:r>
            <a:r>
              <a:rPr lang="en-US" sz="1600" dirty="0" err="1"/>
              <a:t>compagni</a:t>
            </a:r>
            <a:r>
              <a:rPr lang="en-US" sz="1600" dirty="0"/>
              <a:t> di </a:t>
            </a:r>
            <a:r>
              <a:rPr lang="en-US" sz="1600" dirty="0" err="1"/>
              <a:t>classe</a:t>
            </a:r>
            <a:r>
              <a:rPr lang="en-US" sz="1600" dirty="0"/>
              <a:t>, </a:t>
            </a:r>
            <a:r>
              <a:rPr lang="en-US" sz="1600" dirty="0" err="1"/>
              <a:t>diventando</a:t>
            </a:r>
            <a:r>
              <a:rPr lang="en-US" sz="1600" dirty="0"/>
              <a:t> "</a:t>
            </a:r>
            <a:r>
              <a:rPr lang="en-US" sz="1600" dirty="0" err="1"/>
              <a:t>fastidioso</a:t>
            </a:r>
            <a:r>
              <a:rPr lang="en-US" sz="1600" dirty="0"/>
              <a:t>" e </a:t>
            </a:r>
            <a:r>
              <a:rPr lang="en-US" sz="1600" dirty="0" err="1"/>
              <a:t>venendo</a:t>
            </a:r>
            <a:r>
              <a:rPr lang="en-US" sz="1600" dirty="0"/>
              <a:t> </a:t>
            </a:r>
            <a:r>
              <a:rPr lang="en-US" sz="1600" dirty="0" err="1"/>
              <a:t>respinto</a:t>
            </a:r>
            <a:r>
              <a:rPr lang="en-US" sz="1600" dirty="0"/>
              <a:t> con </a:t>
            </a:r>
            <a:r>
              <a:rPr lang="en-US" sz="1600" dirty="0" err="1"/>
              <a:t>più</a:t>
            </a:r>
            <a:r>
              <a:rPr lang="en-US" sz="1600" dirty="0"/>
              <a:t> forza </a:t>
            </a:r>
            <a:r>
              <a:rPr lang="en-US" sz="1600" dirty="0" err="1"/>
              <a:t>dagli</a:t>
            </a:r>
            <a:r>
              <a:rPr lang="en-US" sz="1600" dirty="0"/>
              <a:t> </a:t>
            </a:r>
            <a:r>
              <a:rPr lang="en-US" sz="1600" dirty="0" err="1"/>
              <a:t>altri</a:t>
            </a:r>
            <a:r>
              <a:rPr lang="en-US" sz="1600" dirty="0"/>
              <a:t> </a:t>
            </a:r>
            <a:r>
              <a:rPr lang="en-US" sz="1600" dirty="0" err="1"/>
              <a:t>che</a:t>
            </a:r>
            <a:r>
              <a:rPr lang="en-US" sz="1600" dirty="0"/>
              <a:t> lo </a:t>
            </a:r>
            <a:r>
              <a:rPr lang="en-US" sz="1600" dirty="0" err="1"/>
              <a:t>prendono</a:t>
            </a:r>
            <a:r>
              <a:rPr lang="en-US" sz="1600" dirty="0"/>
              <a:t> in </a:t>
            </a:r>
            <a:r>
              <a:rPr lang="en-US" sz="1600" dirty="0" err="1"/>
              <a:t>giro</a:t>
            </a:r>
            <a:r>
              <a:rPr lang="en-US" sz="1600" dirty="0"/>
              <a:t> o non lo </a:t>
            </a:r>
            <a:r>
              <a:rPr lang="en-US" sz="1600" dirty="0" err="1"/>
              <a:t>tengono</a:t>
            </a:r>
            <a:r>
              <a:rPr lang="en-US" sz="1600" dirty="0"/>
              <a:t> in </a:t>
            </a:r>
            <a:r>
              <a:rPr lang="en-US" sz="1600" dirty="0" err="1"/>
              <a:t>considerazione</a:t>
            </a:r>
            <a:r>
              <a:rPr lang="en-US" sz="1600" dirty="0"/>
              <a:t> </a:t>
            </a:r>
            <a:r>
              <a:rPr lang="en-US" sz="1600" dirty="0" err="1"/>
              <a:t>nei</a:t>
            </a:r>
            <a:r>
              <a:rPr lang="en-US" sz="1600" dirty="0"/>
              <a:t> loro </a:t>
            </a:r>
            <a:r>
              <a:rPr lang="en-US" sz="1600" dirty="0" err="1"/>
              <a:t>progetti</a:t>
            </a:r>
            <a:r>
              <a:rPr lang="en-US" sz="1600" dirty="0"/>
              <a:t>, </a:t>
            </a:r>
            <a:r>
              <a:rPr lang="en-US" sz="1600" dirty="0" err="1"/>
              <a:t>giochi</a:t>
            </a:r>
            <a:r>
              <a:rPr lang="en-US" sz="1600" dirty="0"/>
              <a:t>, ...</a:t>
            </a:r>
            <a:endParaRPr lang="it-IT" sz="1600" dirty="0"/>
          </a:p>
          <a:p>
            <a:pPr marL="0" indent="0">
              <a:lnSpc>
                <a:spcPct val="115000"/>
              </a:lnSpc>
              <a:spcBef>
                <a:spcPts val="1200"/>
              </a:spcBef>
              <a:buNone/>
            </a:pPr>
            <a:r>
              <a:rPr lang="en-US" sz="1600" dirty="0"/>
              <a:t>Juan fa </a:t>
            </a:r>
            <a:r>
              <a:rPr lang="en-US" sz="1600" dirty="0" err="1"/>
              <a:t>battute</a:t>
            </a:r>
            <a:r>
              <a:rPr lang="en-US" sz="1600" dirty="0"/>
              <a:t> inappropriate o in </a:t>
            </a:r>
            <a:r>
              <a:rPr lang="en-US" sz="1600" dirty="0" err="1"/>
              <a:t>momenti</a:t>
            </a:r>
            <a:r>
              <a:rPr lang="en-US" sz="1600" dirty="0"/>
              <a:t> </a:t>
            </a:r>
            <a:r>
              <a:rPr lang="en-US" sz="1600" dirty="0" err="1"/>
              <a:t>inappropriati</a:t>
            </a:r>
            <a:r>
              <a:rPr lang="en-US" sz="1600" dirty="0"/>
              <a:t>, ad </a:t>
            </a:r>
            <a:r>
              <a:rPr lang="en-US" sz="1600" dirty="0" err="1"/>
              <a:t>esempio</a:t>
            </a:r>
            <a:r>
              <a:rPr lang="en-US" sz="1600" dirty="0"/>
              <a:t> </a:t>
            </a:r>
            <a:r>
              <a:rPr lang="en-US" sz="1600" dirty="0" err="1"/>
              <a:t>quando</a:t>
            </a:r>
            <a:r>
              <a:rPr lang="en-US" sz="1600" dirty="0"/>
              <a:t> tutti </a:t>
            </a:r>
            <a:r>
              <a:rPr lang="en-US" sz="1600" dirty="0" err="1"/>
              <a:t>sono</a:t>
            </a:r>
            <a:r>
              <a:rPr lang="en-US" sz="1600" dirty="0"/>
              <a:t> </a:t>
            </a:r>
            <a:r>
              <a:rPr lang="en-US" sz="1600" dirty="0" err="1"/>
              <a:t>concentrati</a:t>
            </a:r>
            <a:r>
              <a:rPr lang="en-US" sz="1600" dirty="0"/>
              <a:t> a </a:t>
            </a:r>
            <a:r>
              <a:rPr lang="en-US" sz="1600" dirty="0" err="1"/>
              <a:t>seguire</a:t>
            </a:r>
            <a:r>
              <a:rPr lang="en-US" sz="1600" dirty="0"/>
              <a:t> le </a:t>
            </a:r>
            <a:r>
              <a:rPr lang="en-US" sz="1600" dirty="0" err="1"/>
              <a:t>spiegazioni</a:t>
            </a:r>
            <a:r>
              <a:rPr lang="en-US" sz="1600" dirty="0"/>
              <a:t> </a:t>
            </a:r>
            <a:r>
              <a:rPr lang="en-US" sz="1600" dirty="0" err="1"/>
              <a:t>dell'insegnante</a:t>
            </a:r>
            <a:r>
              <a:rPr lang="en-US" sz="1600" dirty="0"/>
              <a:t>. In </a:t>
            </a:r>
            <a:r>
              <a:rPr lang="en-US" sz="1600" dirty="0" err="1"/>
              <a:t>quei</a:t>
            </a:r>
            <a:r>
              <a:rPr lang="en-US" sz="1600" dirty="0"/>
              <a:t> </a:t>
            </a:r>
            <a:r>
              <a:rPr lang="en-US" sz="1600" dirty="0" err="1"/>
              <a:t>momenti</a:t>
            </a:r>
            <a:r>
              <a:rPr lang="en-US" sz="1600" dirty="0"/>
              <a:t>, Juan fa </a:t>
            </a:r>
            <a:r>
              <a:rPr lang="en-US" sz="1600" dirty="0" err="1"/>
              <a:t>rumore</a:t>
            </a:r>
            <a:r>
              <a:rPr lang="en-US" sz="1600" dirty="0"/>
              <a:t>, fa </a:t>
            </a:r>
            <a:r>
              <a:rPr lang="en-US" sz="1600" dirty="0" err="1"/>
              <a:t>cadere</a:t>
            </a:r>
            <a:r>
              <a:rPr lang="en-US" sz="1600" dirty="0"/>
              <a:t> le </a:t>
            </a:r>
            <a:r>
              <a:rPr lang="en-US" sz="1600" dirty="0" err="1"/>
              <a:t>matite</a:t>
            </a:r>
            <a:r>
              <a:rPr lang="en-US" sz="1600" dirty="0"/>
              <a:t>, </a:t>
            </a:r>
            <a:r>
              <a:rPr lang="en-US" sz="1600" dirty="0" err="1"/>
              <a:t>si</a:t>
            </a:r>
            <a:r>
              <a:rPr lang="en-US" sz="1600" dirty="0"/>
              <a:t> </a:t>
            </a:r>
            <a:r>
              <a:rPr lang="en-US" sz="1600" dirty="0" err="1"/>
              <a:t>alza</a:t>
            </a:r>
            <a:r>
              <a:rPr lang="en-US" sz="1600" dirty="0"/>
              <a:t> per </a:t>
            </a:r>
            <a:r>
              <a:rPr lang="en-US" sz="1600" dirty="0" err="1"/>
              <a:t>cercare</a:t>
            </a:r>
            <a:r>
              <a:rPr lang="en-US" sz="1600" dirty="0"/>
              <a:t> le </a:t>
            </a:r>
            <a:r>
              <a:rPr lang="en-US" sz="1600" dirty="0" err="1"/>
              <a:t>cose</a:t>
            </a:r>
            <a:r>
              <a:rPr lang="en-US" sz="1600" dirty="0"/>
              <a:t> </a:t>
            </a:r>
            <a:r>
              <a:rPr lang="en-US" sz="1600" dirty="0" err="1"/>
              <a:t>nel</a:t>
            </a:r>
            <a:r>
              <a:rPr lang="en-US" sz="1600" dirty="0"/>
              <a:t> </a:t>
            </a:r>
            <a:r>
              <a:rPr lang="en-US" sz="1600" dirty="0" err="1"/>
              <a:t>suo</a:t>
            </a:r>
            <a:r>
              <a:rPr lang="en-US" sz="1600" dirty="0"/>
              <a:t> </a:t>
            </a:r>
            <a:r>
              <a:rPr lang="en-US" sz="1600" dirty="0" err="1"/>
              <a:t>armadietto</a:t>
            </a:r>
            <a:r>
              <a:rPr lang="en-US" sz="1600" dirty="0"/>
              <a:t> o per </a:t>
            </a:r>
            <a:r>
              <a:rPr lang="en-US" sz="1600" dirty="0" err="1"/>
              <a:t>gettare</a:t>
            </a:r>
            <a:r>
              <a:rPr lang="en-US" sz="1600" dirty="0"/>
              <a:t> </a:t>
            </a:r>
            <a:r>
              <a:rPr lang="en-US" sz="1600" dirty="0" err="1"/>
              <a:t>i</a:t>
            </a:r>
            <a:r>
              <a:rPr lang="en-US" sz="1600" dirty="0"/>
              <a:t> </a:t>
            </a:r>
            <a:r>
              <a:rPr lang="en-US" sz="1600" dirty="0" err="1"/>
              <a:t>fogli</a:t>
            </a:r>
            <a:r>
              <a:rPr lang="en-US" sz="1600" dirty="0"/>
              <a:t> </a:t>
            </a:r>
            <a:r>
              <a:rPr lang="en-US" sz="1600" dirty="0" err="1"/>
              <a:t>nel</a:t>
            </a:r>
            <a:r>
              <a:rPr lang="en-US" sz="1600" dirty="0"/>
              <a:t> </a:t>
            </a:r>
            <a:r>
              <a:rPr lang="en-US" sz="1600" dirty="0" err="1"/>
              <a:t>cestino</a:t>
            </a:r>
            <a:r>
              <a:rPr lang="en-US" sz="1600" dirty="0"/>
              <a:t>, </a:t>
            </a:r>
            <a:r>
              <a:rPr lang="en-US" sz="1600" dirty="0" err="1"/>
              <a:t>commenta</a:t>
            </a:r>
            <a:r>
              <a:rPr lang="en-US" sz="1600" dirty="0"/>
              <a:t> le </a:t>
            </a:r>
            <a:r>
              <a:rPr lang="en-US" sz="1600" dirty="0" err="1"/>
              <a:t>cose</a:t>
            </a:r>
            <a:r>
              <a:rPr lang="en-US" sz="1600" dirty="0"/>
              <a:t> </a:t>
            </a:r>
            <a:r>
              <a:rPr lang="en-US" sz="1600" dirty="0" err="1"/>
              <a:t>che</a:t>
            </a:r>
            <a:r>
              <a:rPr lang="en-US" sz="1600" dirty="0"/>
              <a:t> </a:t>
            </a:r>
            <a:r>
              <a:rPr lang="en-US" sz="1600" dirty="0" err="1"/>
              <a:t>vede</a:t>
            </a:r>
            <a:r>
              <a:rPr lang="en-US" sz="1600" dirty="0"/>
              <a:t> </a:t>
            </a:r>
            <a:r>
              <a:rPr lang="en-US" sz="1600" dirty="0" err="1"/>
              <a:t>dalla</a:t>
            </a:r>
            <a:r>
              <a:rPr lang="en-US" sz="1600" dirty="0"/>
              <a:t> </a:t>
            </a:r>
            <a:r>
              <a:rPr lang="en-US" sz="1600" dirty="0" err="1"/>
              <a:t>finestra</a:t>
            </a:r>
            <a:r>
              <a:rPr lang="en-US" sz="1600" dirty="0"/>
              <a:t>, </a:t>
            </a:r>
            <a:r>
              <a:rPr lang="en-US" sz="1600" dirty="0" err="1"/>
              <a:t>canticchia</a:t>
            </a:r>
            <a:r>
              <a:rPr lang="en-US" sz="1600" dirty="0"/>
              <a:t>, </a:t>
            </a:r>
            <a:r>
              <a:rPr lang="en-US" sz="1600" dirty="0" err="1"/>
              <a:t>si</a:t>
            </a:r>
            <a:r>
              <a:rPr lang="en-US" sz="1600" dirty="0"/>
              <a:t> </a:t>
            </a:r>
            <a:r>
              <a:rPr lang="en-US" sz="1600" dirty="0" err="1"/>
              <a:t>dondola</a:t>
            </a:r>
            <a:r>
              <a:rPr lang="en-US" sz="1600" dirty="0"/>
              <a:t> </a:t>
            </a:r>
            <a:r>
              <a:rPr lang="en-US" sz="1600" dirty="0" err="1"/>
              <a:t>sulla</a:t>
            </a:r>
            <a:r>
              <a:rPr lang="en-US" sz="1600" dirty="0"/>
              <a:t> </a:t>
            </a:r>
            <a:r>
              <a:rPr lang="en-US" sz="1600" dirty="0" err="1"/>
              <a:t>sedia</a:t>
            </a:r>
            <a:r>
              <a:rPr lang="en-US" sz="1600" dirty="0"/>
              <a:t>, </a:t>
            </a:r>
            <a:r>
              <a:rPr lang="en-US" sz="1600" dirty="0" err="1"/>
              <a:t>chiede</a:t>
            </a:r>
            <a:r>
              <a:rPr lang="en-US" sz="1600" dirty="0"/>
              <a:t> di </a:t>
            </a:r>
            <a:r>
              <a:rPr lang="en-US" sz="1600" dirty="0" err="1"/>
              <a:t>andare</a:t>
            </a:r>
            <a:r>
              <a:rPr lang="en-US" sz="1600" dirty="0"/>
              <a:t> in </a:t>
            </a:r>
            <a:r>
              <a:rPr lang="en-US" sz="1600" dirty="0" err="1"/>
              <a:t>bagno</a:t>
            </a:r>
            <a:r>
              <a:rPr lang="en-US" sz="1600" dirty="0"/>
              <a:t>, fa </a:t>
            </a:r>
            <a:r>
              <a:rPr lang="en-US" sz="1600" dirty="0" err="1"/>
              <a:t>confusione</a:t>
            </a:r>
            <a:r>
              <a:rPr lang="en-US" sz="1600" dirty="0"/>
              <a:t> con un </a:t>
            </a:r>
            <a:r>
              <a:rPr lang="en-US" sz="1600" dirty="0" err="1"/>
              <a:t>compagno</a:t>
            </a:r>
            <a:r>
              <a:rPr lang="en-US" sz="1600" dirty="0"/>
              <a:t>, ... </a:t>
            </a:r>
            <a:r>
              <a:rPr lang="en-US" sz="1600" dirty="0" err="1"/>
              <a:t>interrompendo</a:t>
            </a:r>
            <a:r>
              <a:rPr lang="en-US" sz="1600" dirty="0"/>
              <a:t> </a:t>
            </a:r>
            <a:r>
              <a:rPr lang="en-US" sz="1600" dirty="0" err="1"/>
              <a:t>continuamente</a:t>
            </a:r>
            <a:r>
              <a:rPr lang="en-US" sz="1600" dirty="0"/>
              <a:t> il </a:t>
            </a:r>
            <a:r>
              <a:rPr lang="en-US" sz="1600" dirty="0" err="1"/>
              <a:t>lavoro</a:t>
            </a:r>
            <a:r>
              <a:rPr lang="en-US" sz="1600" dirty="0"/>
              <a:t> </a:t>
            </a:r>
            <a:r>
              <a:rPr lang="en-US" sz="1600" dirty="0" err="1"/>
              <a:t>della</a:t>
            </a:r>
            <a:r>
              <a:rPr lang="en-US" sz="1600" dirty="0"/>
              <a:t> </a:t>
            </a:r>
            <a:r>
              <a:rPr lang="en-US" sz="1600" dirty="0" err="1"/>
              <a:t>classe</a:t>
            </a:r>
            <a:r>
              <a:rPr lang="en-US" sz="1600" dirty="0"/>
              <a:t>.</a:t>
            </a:r>
          </a:p>
          <a:p>
            <a:pPr marL="0" indent="0">
              <a:lnSpc>
                <a:spcPct val="115000"/>
              </a:lnSpc>
              <a:spcBef>
                <a:spcPts val="1200"/>
              </a:spcBef>
              <a:buNone/>
            </a:pPr>
            <a:r>
              <a:rPr lang="en-US" sz="1600" dirty="0"/>
              <a:t>Juan </a:t>
            </a:r>
            <a:r>
              <a:rPr lang="en-US" sz="1600" dirty="0" err="1"/>
              <a:t>viene</a:t>
            </a:r>
            <a:r>
              <a:rPr lang="en-US" sz="1600" dirty="0"/>
              <a:t> </a:t>
            </a:r>
            <a:r>
              <a:rPr lang="en-US" sz="1600" dirty="0" err="1"/>
              <a:t>ripetutamente</a:t>
            </a:r>
            <a:r>
              <a:rPr lang="en-US" sz="1600" dirty="0"/>
              <a:t> </a:t>
            </a:r>
            <a:r>
              <a:rPr lang="en-US" sz="1600" dirty="0" err="1"/>
              <a:t>punito</a:t>
            </a:r>
            <a:r>
              <a:rPr lang="en-US" sz="1600" dirty="0"/>
              <a:t> senza </a:t>
            </a:r>
            <a:r>
              <a:rPr lang="en-US" sz="1600" dirty="0" err="1"/>
              <a:t>successo</a:t>
            </a:r>
            <a:r>
              <a:rPr lang="en-US" sz="1600" dirty="0"/>
              <a:t>. </a:t>
            </a:r>
            <a:r>
              <a:rPr lang="en-US" sz="1600" dirty="0" err="1"/>
              <a:t>Inoltre</a:t>
            </a:r>
            <a:r>
              <a:rPr lang="en-US" sz="1600" dirty="0"/>
              <a:t>, </a:t>
            </a:r>
            <a:r>
              <a:rPr lang="en-US" sz="1600" dirty="0" err="1"/>
              <a:t>sembra</a:t>
            </a:r>
            <a:r>
              <a:rPr lang="en-US" sz="1600" dirty="0"/>
              <a:t> </a:t>
            </a:r>
            <a:r>
              <a:rPr lang="en-US" sz="1600" dirty="0" err="1"/>
              <a:t>che</a:t>
            </a:r>
            <a:r>
              <a:rPr lang="en-US" sz="1600" dirty="0"/>
              <a:t> non </a:t>
            </a:r>
            <a:r>
              <a:rPr lang="en-US" sz="1600" dirty="0" err="1"/>
              <a:t>sia</a:t>
            </a:r>
            <a:r>
              <a:rPr lang="en-US" sz="1600" dirty="0"/>
              <a:t> in </a:t>
            </a:r>
            <a:r>
              <a:rPr lang="en-US" sz="1600" dirty="0" err="1"/>
              <a:t>grado</a:t>
            </a:r>
            <a:r>
              <a:rPr lang="en-US" sz="1600" dirty="0"/>
              <a:t> di </a:t>
            </a:r>
            <a:r>
              <a:rPr lang="en-US" sz="1600" dirty="0" err="1"/>
              <a:t>controllarsi</a:t>
            </a:r>
            <a:r>
              <a:rPr lang="en-US" sz="1600" dirty="0"/>
              <a:t>. </a:t>
            </a:r>
            <a:r>
              <a:rPr lang="en-US" sz="1600" dirty="0" err="1"/>
              <a:t>Neanche</a:t>
            </a:r>
            <a:r>
              <a:rPr lang="en-US" sz="1600" dirty="0"/>
              <a:t> </a:t>
            </a:r>
            <a:r>
              <a:rPr lang="en-US" sz="1600" dirty="0" err="1"/>
              <a:t>portarlo</a:t>
            </a:r>
            <a:r>
              <a:rPr lang="en-US" sz="1600" dirty="0"/>
              <a:t> </a:t>
            </a:r>
            <a:r>
              <a:rPr lang="en-US" sz="1600" dirty="0" err="1"/>
              <a:t>fuori</a:t>
            </a:r>
            <a:r>
              <a:rPr lang="en-US" sz="1600" dirty="0"/>
              <a:t> </a:t>
            </a:r>
            <a:r>
              <a:rPr lang="en-US" sz="1600" dirty="0" err="1"/>
              <a:t>dall'aula</a:t>
            </a:r>
            <a:r>
              <a:rPr lang="en-US" sz="1600" dirty="0"/>
              <a:t> </a:t>
            </a:r>
            <a:r>
              <a:rPr lang="en-US" sz="1600" dirty="0" err="1"/>
              <a:t>funziona</a:t>
            </a:r>
            <a:r>
              <a:rPr lang="en-US" sz="1600" dirty="0"/>
              <a:t>, </a:t>
            </a:r>
            <a:r>
              <a:rPr lang="en-US" sz="1600" dirty="0" err="1"/>
              <a:t>perché</a:t>
            </a:r>
            <a:r>
              <a:rPr lang="en-US" sz="1600" dirty="0"/>
              <a:t> </a:t>
            </a:r>
            <a:r>
              <a:rPr lang="en-US" sz="1600" dirty="0" err="1"/>
              <a:t>anche</a:t>
            </a:r>
            <a:r>
              <a:rPr lang="en-US" sz="1600" dirty="0"/>
              <a:t> in </a:t>
            </a:r>
            <a:r>
              <a:rPr lang="en-US" sz="1600" dirty="0" err="1"/>
              <a:t>corridoio</a:t>
            </a:r>
            <a:r>
              <a:rPr lang="en-US" sz="1600" dirty="0"/>
              <a:t> </a:t>
            </a:r>
            <a:r>
              <a:rPr lang="en-US" sz="1600" dirty="0" err="1"/>
              <a:t>combina</a:t>
            </a:r>
            <a:r>
              <a:rPr lang="en-US" sz="1600" dirty="0"/>
              <a:t> </a:t>
            </a:r>
            <a:r>
              <a:rPr lang="en-US" sz="1600" dirty="0" err="1"/>
              <a:t>guai</a:t>
            </a:r>
            <a:r>
              <a:rPr lang="en-US" sz="1600" dirty="0"/>
              <a:t> e </a:t>
            </a:r>
            <a:r>
              <a:rPr lang="en-US" sz="1600" dirty="0" err="1"/>
              <a:t>infastidisce</a:t>
            </a:r>
            <a:r>
              <a:rPr lang="en-US" sz="1600" dirty="0"/>
              <a:t> le </a:t>
            </a:r>
            <a:r>
              <a:rPr lang="en-US" sz="1600" dirty="0" err="1"/>
              <a:t>altre</a:t>
            </a:r>
            <a:r>
              <a:rPr lang="en-US" sz="1600" dirty="0"/>
              <a:t> </a:t>
            </a:r>
            <a:r>
              <a:rPr lang="en-US" sz="1600" dirty="0" err="1"/>
              <a:t>classi</a:t>
            </a:r>
            <a:r>
              <a:rPr lang="en-US" sz="1600" dirty="0"/>
              <a:t>. Se </a:t>
            </a:r>
            <a:r>
              <a:rPr lang="en-US" sz="1600" dirty="0" err="1"/>
              <a:t>salta</a:t>
            </a:r>
            <a:r>
              <a:rPr lang="en-US" sz="1600" dirty="0"/>
              <a:t> la </a:t>
            </a:r>
            <a:r>
              <a:rPr lang="en-US" sz="1600" dirty="0" err="1"/>
              <a:t>ricreazione</a:t>
            </a:r>
            <a:r>
              <a:rPr lang="en-US" sz="1600" dirty="0"/>
              <a:t> è </a:t>
            </a:r>
            <a:r>
              <a:rPr lang="en-US" sz="1600" dirty="0" err="1"/>
              <a:t>più</a:t>
            </a:r>
            <a:r>
              <a:rPr lang="en-US" sz="1600" dirty="0"/>
              <a:t> </a:t>
            </a:r>
            <a:r>
              <a:rPr lang="en-US" sz="1600" dirty="0" err="1"/>
              <a:t>irrequieto</a:t>
            </a:r>
            <a:r>
              <a:rPr lang="en-US" sz="1600" dirty="0"/>
              <a:t> e </a:t>
            </a:r>
            <a:r>
              <a:rPr lang="en-US" sz="1600" dirty="0" err="1"/>
              <a:t>l'ultima</a:t>
            </a:r>
            <a:r>
              <a:rPr lang="en-US" sz="1600" dirty="0"/>
              <a:t> </a:t>
            </a:r>
            <a:r>
              <a:rPr lang="en-US" sz="1600" dirty="0" err="1"/>
              <a:t>parte</a:t>
            </a:r>
            <a:r>
              <a:rPr lang="en-US" sz="1600" dirty="0"/>
              <a:t> </a:t>
            </a:r>
            <a:r>
              <a:rPr lang="en-US" sz="1600" dirty="0" err="1"/>
              <a:t>della</a:t>
            </a:r>
            <a:r>
              <a:rPr lang="en-US" sz="1600" dirty="0"/>
              <a:t> </a:t>
            </a:r>
            <a:r>
              <a:rPr lang="en-US" sz="1600" dirty="0" err="1"/>
              <a:t>mattina</a:t>
            </a:r>
            <a:r>
              <a:rPr lang="en-US" sz="1600" dirty="0"/>
              <a:t> </a:t>
            </a:r>
            <a:r>
              <a:rPr lang="en-US" sz="1600" dirty="0" err="1"/>
              <a:t>si</a:t>
            </a:r>
            <a:r>
              <a:rPr lang="en-US" sz="1600" dirty="0"/>
              <a:t> </a:t>
            </a:r>
            <a:r>
              <a:rPr lang="en-US" sz="1600" dirty="0" err="1"/>
              <a:t>comporta</a:t>
            </a:r>
            <a:r>
              <a:rPr lang="en-US" sz="1600" dirty="0"/>
              <a:t> </a:t>
            </a:r>
            <a:r>
              <a:rPr lang="en-US" sz="1600" dirty="0" err="1"/>
              <a:t>peggio</a:t>
            </a:r>
            <a:r>
              <a:rPr lang="en-US" sz="1600" dirty="0"/>
              <a:t>. Se </a:t>
            </a:r>
            <a:r>
              <a:rPr lang="en-US" sz="1600" dirty="0" err="1"/>
              <a:t>gli</a:t>
            </a:r>
            <a:r>
              <a:rPr lang="en-US" sz="1600" dirty="0"/>
              <a:t> </a:t>
            </a:r>
            <a:r>
              <a:rPr lang="en-US" sz="1600" dirty="0" err="1"/>
              <a:t>si</a:t>
            </a:r>
            <a:r>
              <a:rPr lang="en-US" sz="1600" dirty="0"/>
              <a:t> </a:t>
            </a:r>
            <a:r>
              <a:rPr lang="en-US" sz="1600" dirty="0" err="1"/>
              <a:t>assegna</a:t>
            </a:r>
            <a:r>
              <a:rPr lang="en-US" sz="1600" dirty="0"/>
              <a:t> </a:t>
            </a:r>
            <a:r>
              <a:rPr lang="en-US" sz="1600" dirty="0" err="1"/>
              <a:t>dei</a:t>
            </a:r>
            <a:r>
              <a:rPr lang="en-US" sz="1600" dirty="0"/>
              <a:t> </a:t>
            </a:r>
            <a:r>
              <a:rPr lang="en-US" sz="1600" dirty="0" err="1"/>
              <a:t>compiti</a:t>
            </a:r>
            <a:r>
              <a:rPr lang="en-US" sz="1600" dirty="0"/>
              <a:t> </a:t>
            </a:r>
            <a:r>
              <a:rPr lang="en-US" sz="1600" dirty="0" err="1"/>
              <a:t>aggiuntivi</a:t>
            </a:r>
            <a:r>
              <a:rPr lang="en-US" sz="1600" dirty="0"/>
              <a:t> non li fa </a:t>
            </a:r>
            <a:r>
              <a:rPr lang="en-US" sz="1600" dirty="0" err="1"/>
              <a:t>mai</a:t>
            </a:r>
            <a:r>
              <a:rPr lang="en-US" sz="1600" dirty="0"/>
              <a:t> </a:t>
            </a:r>
            <a:r>
              <a:rPr lang="en-US" sz="1600" dirty="0" err="1"/>
              <a:t>perché</a:t>
            </a:r>
            <a:r>
              <a:rPr lang="en-US" sz="1600" dirty="0"/>
              <a:t>, secondo </a:t>
            </a:r>
            <a:r>
              <a:rPr lang="en-US" sz="1600" dirty="0" err="1"/>
              <a:t>i</a:t>
            </a:r>
            <a:r>
              <a:rPr lang="en-US" sz="1600" dirty="0"/>
              <a:t> </a:t>
            </a:r>
            <a:r>
              <a:rPr lang="en-US" sz="1600" dirty="0" err="1"/>
              <a:t>genitori</a:t>
            </a:r>
            <a:r>
              <a:rPr lang="en-US" sz="1600" dirty="0"/>
              <a:t>, </a:t>
            </a:r>
            <a:r>
              <a:rPr lang="en-US" sz="1600" dirty="0" err="1"/>
              <a:t>pur</a:t>
            </a:r>
            <a:r>
              <a:rPr lang="en-US" sz="1600" dirty="0"/>
              <a:t> </a:t>
            </a:r>
            <a:r>
              <a:rPr lang="en-US" sz="1600" dirty="0" err="1"/>
              <a:t>trascorrendo</a:t>
            </a:r>
            <a:r>
              <a:rPr lang="en-US" sz="1600" dirty="0"/>
              <a:t> </a:t>
            </a:r>
            <a:r>
              <a:rPr lang="en-US" sz="1600" dirty="0" err="1"/>
              <a:t>tutto</a:t>
            </a:r>
            <a:r>
              <a:rPr lang="en-US" sz="1600" dirty="0"/>
              <a:t> il </a:t>
            </a:r>
            <a:r>
              <a:rPr lang="en-US" sz="1600" dirty="0" err="1"/>
              <a:t>pomeriggio</a:t>
            </a:r>
            <a:r>
              <a:rPr lang="en-US" sz="1600" dirty="0"/>
              <a:t> a </a:t>
            </a:r>
            <a:r>
              <a:rPr lang="en-US" sz="1600" dirty="0" err="1"/>
              <a:t>farli</a:t>
            </a:r>
            <a:r>
              <a:rPr lang="en-US" sz="1600" dirty="0"/>
              <a:t> li fa male e con </a:t>
            </a:r>
            <a:r>
              <a:rPr lang="en-US" sz="1600" dirty="0" err="1"/>
              <a:t>riluttanza</a:t>
            </a:r>
            <a:r>
              <a:rPr lang="en-US" sz="1600" dirty="0"/>
              <a:t>.</a:t>
            </a:r>
            <a:endParaRPr sz="1600" dirty="0"/>
          </a:p>
          <a:p>
            <a:pPr marL="0" indent="0">
              <a:lnSpc>
                <a:spcPct val="115000"/>
              </a:lnSpc>
              <a:spcBef>
                <a:spcPts val="1200"/>
              </a:spcBef>
              <a:buNone/>
            </a:pPr>
            <a:r>
              <a:rPr lang="en-US" sz="1600" err="1"/>
              <a:t>L'insegnante</a:t>
            </a:r>
            <a:r>
              <a:rPr lang="en-US" sz="1600" dirty="0"/>
              <a:t> non </a:t>
            </a:r>
            <a:r>
              <a:rPr lang="en-US" sz="1600" err="1"/>
              <a:t>sa</a:t>
            </a:r>
            <a:r>
              <a:rPr lang="en-US" sz="1600" dirty="0"/>
              <a:t> </a:t>
            </a:r>
            <a:r>
              <a:rPr lang="en-US" sz="1600" err="1"/>
              <a:t>cosa</a:t>
            </a:r>
            <a:r>
              <a:rPr lang="en-US" sz="1600" dirty="0"/>
              <a:t> fare e ha </a:t>
            </a:r>
            <a:r>
              <a:rPr lang="en-US" sz="1600" err="1"/>
              <a:t>persino</a:t>
            </a:r>
            <a:r>
              <a:rPr lang="en-US" sz="1600" dirty="0"/>
              <a:t> </a:t>
            </a:r>
            <a:r>
              <a:rPr lang="en-US" sz="1600" err="1"/>
              <a:t>detto</a:t>
            </a:r>
            <a:r>
              <a:rPr lang="en-US" sz="1600" dirty="0"/>
              <a:t> </a:t>
            </a:r>
            <a:r>
              <a:rPr lang="en-US" sz="1600" err="1"/>
              <a:t>agli</a:t>
            </a:r>
            <a:r>
              <a:rPr lang="en-US" sz="1600" dirty="0"/>
              <a:t> </a:t>
            </a:r>
            <a:r>
              <a:rPr lang="en-US" sz="1600" err="1"/>
              <a:t>altri</a:t>
            </a:r>
            <a:r>
              <a:rPr lang="en-US" sz="1600" dirty="0"/>
              <a:t> </a:t>
            </a:r>
            <a:r>
              <a:rPr lang="en-US" sz="1600" err="1"/>
              <a:t>insegnanti</a:t>
            </a:r>
            <a:r>
              <a:rPr lang="en-US" sz="1600" dirty="0"/>
              <a:t> </a:t>
            </a:r>
            <a:r>
              <a:rPr lang="en-US" sz="1600" err="1"/>
              <a:t>che</a:t>
            </a:r>
            <a:r>
              <a:rPr lang="en-US" sz="1600" dirty="0"/>
              <a:t> non </a:t>
            </a:r>
            <a:r>
              <a:rPr lang="en-US" sz="1600" err="1"/>
              <a:t>sopporta</a:t>
            </a:r>
            <a:r>
              <a:rPr lang="en-US" sz="1600" dirty="0"/>
              <a:t> Juan o ha </a:t>
            </a:r>
            <a:r>
              <a:rPr lang="en-US" sz="1600" err="1"/>
              <a:t>commentato</a:t>
            </a:r>
            <a:r>
              <a:rPr lang="en-US" sz="1600" dirty="0"/>
              <a:t> </a:t>
            </a:r>
            <a:r>
              <a:rPr lang="en-US" sz="1600" err="1"/>
              <a:t>davanti</a:t>
            </a:r>
            <a:r>
              <a:rPr lang="en-US" sz="1600" dirty="0"/>
              <a:t> a </a:t>
            </a:r>
            <a:r>
              <a:rPr lang="en-US" sz="1600" err="1"/>
              <a:t>tutta</a:t>
            </a:r>
            <a:r>
              <a:rPr lang="en-US" sz="1600" dirty="0"/>
              <a:t> la </a:t>
            </a:r>
            <a:r>
              <a:rPr lang="en-US" sz="1600" err="1"/>
              <a:t>classe</a:t>
            </a:r>
            <a:r>
              <a:rPr lang="en-US" sz="1600" dirty="0"/>
              <a:t> </a:t>
            </a:r>
            <a:r>
              <a:rPr lang="en-US" sz="1600" err="1"/>
              <a:t>che</a:t>
            </a:r>
            <a:r>
              <a:rPr lang="en-US" sz="1600" dirty="0"/>
              <a:t> "</a:t>
            </a:r>
            <a:r>
              <a:rPr lang="en-US" sz="1600" err="1"/>
              <a:t>quel</a:t>
            </a:r>
            <a:r>
              <a:rPr lang="en-US" sz="1600" dirty="0"/>
              <a:t> </a:t>
            </a:r>
            <a:r>
              <a:rPr lang="en-US" sz="1600" err="1"/>
              <a:t>ragazzo</a:t>
            </a:r>
            <a:r>
              <a:rPr lang="en-US" sz="1600" dirty="0"/>
              <a:t> è </a:t>
            </a:r>
            <a:r>
              <a:rPr lang="en-US" sz="1600" err="1"/>
              <a:t>impossibile</a:t>
            </a:r>
            <a:r>
              <a:rPr lang="en-US" sz="1600" dirty="0"/>
              <a:t>".</a:t>
            </a: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701142" y="1988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a:latin typeface="Calibri Light"/>
                <a:cs typeface="Calibri Light"/>
              </a:rPr>
              <a:t>Obiettivi</a:t>
            </a:r>
            <a:endParaRPr dirty="0" err="1">
              <a:latin typeface="Calibri Light" panose="020F0302020204030204" pitchFamily="34" charset="0"/>
              <a:cs typeface="Calibri Light" panose="020F0302020204030204" pitchFamily="34" charset="0"/>
              <a:sym typeface="Calibri"/>
            </a:endParaRPr>
          </a:p>
        </p:txBody>
      </p:sp>
      <p:sp>
        <p:nvSpPr>
          <p:cNvPr id="110" name="Google Shape;110;p2"/>
          <p:cNvSpPr txBox="1">
            <a:spLocks noGrp="1"/>
          </p:cNvSpPr>
          <p:nvPr>
            <p:ph type="body" idx="1"/>
          </p:nvPr>
        </p:nvSpPr>
        <p:spPr>
          <a:xfrm>
            <a:off x="784532" y="1510321"/>
            <a:ext cx="6427573" cy="4351338"/>
          </a:xfrm>
          <a:prstGeom prst="rect">
            <a:avLst/>
          </a:prstGeom>
          <a:noFill/>
          <a:ln>
            <a:noFill/>
          </a:ln>
        </p:spPr>
        <p:txBody>
          <a:bodyPr spcFirstLastPara="1" wrap="square" lIns="91425" tIns="45700" rIns="91425" bIns="45700" anchor="t" anchorCtr="0">
            <a:normAutofit fontScale="92500" lnSpcReduction="10000"/>
          </a:bodyPr>
          <a:lstStyle/>
          <a:p>
            <a:pPr marL="342900">
              <a:lnSpc>
                <a:spcPct val="110000"/>
              </a:lnSpc>
              <a:spcBef>
                <a:spcPts val="0"/>
              </a:spcBef>
              <a:buClr>
                <a:srgbClr val="005F9F"/>
              </a:buClr>
              <a:buSzPct val="100000"/>
            </a:pPr>
            <a:r>
              <a:rPr lang="en-US" sz="2400" dirty="0" err="1"/>
              <a:t>Identificare</a:t>
            </a:r>
            <a:r>
              <a:rPr lang="en-US" sz="2400" dirty="0"/>
              <a:t> </a:t>
            </a:r>
            <a:r>
              <a:rPr lang="en-US" sz="2400" dirty="0" err="1"/>
              <a:t>gli</a:t>
            </a:r>
            <a:r>
              <a:rPr lang="en-US" sz="2400" dirty="0"/>
              <a:t> </a:t>
            </a:r>
            <a:r>
              <a:rPr lang="en-US" sz="2400" dirty="0" err="1"/>
              <a:t>elementi</a:t>
            </a:r>
            <a:r>
              <a:rPr lang="en-US" sz="2400" dirty="0"/>
              <a:t> </a:t>
            </a:r>
            <a:r>
              <a:rPr lang="en-US" sz="2400" dirty="0" err="1"/>
              <a:t>della</a:t>
            </a:r>
            <a:r>
              <a:rPr lang="en-US" sz="2400" dirty="0"/>
              <a:t> </a:t>
            </a:r>
            <a:r>
              <a:rPr lang="en-US" sz="2400" dirty="0" err="1"/>
              <a:t>scuola</a:t>
            </a:r>
            <a:r>
              <a:rPr lang="en-US" sz="2400" dirty="0"/>
              <a:t> </a:t>
            </a:r>
            <a:r>
              <a:rPr lang="en-US" sz="2400" dirty="0" err="1"/>
              <a:t>che</a:t>
            </a:r>
            <a:r>
              <a:rPr lang="en-US" sz="2400" dirty="0"/>
              <a:t> </a:t>
            </a:r>
            <a:r>
              <a:rPr lang="en-US" sz="2400" dirty="0" err="1"/>
              <a:t>possono</a:t>
            </a:r>
            <a:r>
              <a:rPr lang="en-US" sz="2400" dirty="0"/>
              <a:t> </a:t>
            </a:r>
            <a:r>
              <a:rPr lang="en-US" sz="2400" dirty="0" err="1"/>
              <a:t>scatenare</a:t>
            </a:r>
            <a:r>
              <a:rPr lang="en-US" sz="2400" dirty="0"/>
              <a:t> stress </a:t>
            </a:r>
            <a:r>
              <a:rPr lang="en-US" sz="2400" dirty="0" err="1"/>
              <a:t>nei</a:t>
            </a:r>
            <a:r>
              <a:rPr lang="en-US" sz="2400" dirty="0"/>
              <a:t> bambini (</a:t>
            </a:r>
            <a:r>
              <a:rPr lang="en-US" sz="2400" dirty="0" err="1"/>
              <a:t>materiali</a:t>
            </a:r>
            <a:r>
              <a:rPr lang="en-US" sz="2400" dirty="0"/>
              <a:t>, </a:t>
            </a:r>
            <a:r>
              <a:rPr lang="en-US" sz="2400" dirty="0" err="1"/>
              <a:t>spazi</a:t>
            </a:r>
            <a:r>
              <a:rPr lang="en-US" sz="2400" dirty="0"/>
              <a:t>, </a:t>
            </a:r>
            <a:r>
              <a:rPr lang="en-US" sz="2400" dirty="0" err="1"/>
              <a:t>argomenti</a:t>
            </a:r>
            <a:r>
              <a:rPr lang="en-US" sz="2400" dirty="0"/>
              <a:t> e </a:t>
            </a:r>
            <a:r>
              <a:rPr lang="en-US" sz="2400" dirty="0" err="1"/>
              <a:t>altri</a:t>
            </a:r>
            <a:r>
              <a:rPr lang="en-US" sz="2400" dirty="0"/>
              <a:t> </a:t>
            </a:r>
            <a:r>
              <a:rPr lang="en-US" sz="2400" dirty="0" err="1"/>
              <a:t>fattori</a:t>
            </a:r>
            <a:r>
              <a:rPr lang="en-US" sz="2400" dirty="0"/>
              <a:t> </a:t>
            </a:r>
            <a:r>
              <a:rPr lang="en-US" sz="2400" dirty="0" err="1"/>
              <a:t>scatenanti</a:t>
            </a:r>
            <a:r>
              <a:rPr lang="en-US" sz="2400" dirty="0"/>
              <a:t>).</a:t>
            </a:r>
          </a:p>
          <a:p>
            <a:pPr marL="342900">
              <a:lnSpc>
                <a:spcPct val="110000"/>
              </a:lnSpc>
              <a:spcBef>
                <a:spcPts val="1800"/>
              </a:spcBef>
              <a:buClr>
                <a:srgbClr val="005F9F"/>
              </a:buClr>
              <a:buSzPct val="100000"/>
            </a:pPr>
            <a:r>
              <a:rPr lang="en-US" sz="2400" dirty="0" err="1"/>
              <a:t>Identificare</a:t>
            </a:r>
            <a:r>
              <a:rPr lang="en-US" sz="2400" dirty="0"/>
              <a:t> </a:t>
            </a:r>
            <a:r>
              <a:rPr lang="en-US" sz="2400" dirty="0" err="1"/>
              <a:t>i</a:t>
            </a:r>
            <a:r>
              <a:rPr lang="en-US" sz="2400" dirty="0"/>
              <a:t> </a:t>
            </a:r>
            <a:r>
              <a:rPr lang="en-US" sz="2400" dirty="0" err="1"/>
              <a:t>segnali</a:t>
            </a:r>
            <a:r>
              <a:rPr lang="en-US" sz="2400" dirty="0"/>
              <a:t> di </a:t>
            </a:r>
            <a:r>
              <a:rPr lang="en-US" sz="2400" dirty="0" err="1"/>
              <a:t>allarme</a:t>
            </a:r>
            <a:r>
              <a:rPr lang="en-US" sz="2400" dirty="0"/>
              <a:t> </a:t>
            </a:r>
            <a:r>
              <a:rPr lang="en-US" sz="2400" dirty="0" err="1"/>
              <a:t>dello</a:t>
            </a:r>
            <a:r>
              <a:rPr lang="en-US" sz="2400" dirty="0"/>
              <a:t> stress </a:t>
            </a:r>
            <a:r>
              <a:rPr lang="en-US" sz="2400" dirty="0" err="1"/>
              <a:t>negli</a:t>
            </a:r>
            <a:r>
              <a:rPr lang="en-US" sz="2400" dirty="0"/>
              <a:t> </a:t>
            </a:r>
            <a:r>
              <a:rPr lang="en-US" sz="2400" dirty="0" err="1"/>
              <a:t>insegnanti</a:t>
            </a:r>
            <a:r>
              <a:rPr lang="en-US" sz="2400" dirty="0"/>
              <a:t> e </a:t>
            </a:r>
            <a:r>
              <a:rPr lang="en-US" sz="2400" dirty="0" err="1"/>
              <a:t>negli</a:t>
            </a:r>
            <a:r>
              <a:rPr lang="en-US" sz="2400" dirty="0"/>
              <a:t> </a:t>
            </a:r>
            <a:r>
              <a:rPr lang="en-US" sz="2400" dirty="0" err="1"/>
              <a:t>alunni</a:t>
            </a:r>
            <a:r>
              <a:rPr lang="en-US" sz="2400" dirty="0"/>
              <a:t>, in </a:t>
            </a:r>
            <a:r>
              <a:rPr lang="en-US" sz="2400" dirty="0" err="1"/>
              <a:t>particolare</a:t>
            </a:r>
            <a:r>
              <a:rPr lang="en-US" sz="2400" dirty="0"/>
              <a:t> </a:t>
            </a:r>
            <a:r>
              <a:rPr lang="en-US" sz="2400" dirty="0" err="1"/>
              <a:t>quelli</a:t>
            </a:r>
            <a:r>
              <a:rPr lang="en-US" sz="2400" dirty="0"/>
              <a:t> </a:t>
            </a:r>
            <a:r>
              <a:rPr lang="en-US" sz="2400" dirty="0" err="1"/>
              <a:t>provenienti</a:t>
            </a:r>
            <a:r>
              <a:rPr lang="en-US" sz="2400" dirty="0"/>
              <a:t> dal </a:t>
            </a:r>
            <a:r>
              <a:rPr lang="en-US" sz="2400" dirty="0" err="1"/>
              <a:t>sistema</a:t>
            </a:r>
            <a:r>
              <a:rPr lang="en-US" sz="2400" dirty="0"/>
              <a:t> di </a:t>
            </a:r>
            <a:r>
              <a:rPr lang="en-US" sz="2400" dirty="0" err="1"/>
              <a:t>protezione</a:t>
            </a:r>
            <a:r>
              <a:rPr lang="en-US" sz="2400" dirty="0"/>
              <a:t>.</a:t>
            </a:r>
          </a:p>
          <a:p>
            <a:pPr marL="342900">
              <a:lnSpc>
                <a:spcPct val="110000"/>
              </a:lnSpc>
              <a:spcBef>
                <a:spcPts val="1800"/>
              </a:spcBef>
              <a:buClr>
                <a:srgbClr val="005F9F"/>
              </a:buClr>
              <a:buSzPct val="100000"/>
            </a:pPr>
            <a:r>
              <a:rPr lang="en-US" sz="2400" dirty="0" err="1"/>
              <a:t>Sviluppare</a:t>
            </a:r>
            <a:r>
              <a:rPr lang="en-US" sz="2400" dirty="0"/>
              <a:t> </a:t>
            </a:r>
            <a:r>
              <a:rPr lang="en-US" sz="2400" dirty="0" err="1"/>
              <a:t>strategie</a:t>
            </a:r>
            <a:r>
              <a:rPr lang="en-US" sz="2400" dirty="0"/>
              <a:t>, </a:t>
            </a:r>
            <a:r>
              <a:rPr lang="en-US" sz="2400" dirty="0" err="1"/>
              <a:t>dinamiche</a:t>
            </a:r>
            <a:r>
              <a:rPr lang="en-US" sz="2400" dirty="0"/>
              <a:t> e </a:t>
            </a:r>
            <a:r>
              <a:rPr lang="en-US" sz="2400" dirty="0" err="1"/>
              <a:t>strumenti</a:t>
            </a:r>
            <a:r>
              <a:rPr lang="en-US" sz="2400" dirty="0"/>
              <a:t> per </a:t>
            </a:r>
            <a:r>
              <a:rPr lang="en-US" sz="2400" dirty="0" err="1"/>
              <a:t>gli</a:t>
            </a:r>
            <a:r>
              <a:rPr lang="en-US" sz="2400" dirty="0"/>
              <a:t> </a:t>
            </a:r>
            <a:r>
              <a:rPr lang="en-US" sz="2400" dirty="0" err="1"/>
              <a:t>insegnanti</a:t>
            </a:r>
            <a:r>
              <a:rPr lang="en-US" sz="2400" dirty="0"/>
              <a:t> al fine di: </a:t>
            </a:r>
          </a:p>
          <a:p>
            <a:pPr marL="800100" lvl="1">
              <a:lnSpc>
                <a:spcPct val="110000"/>
              </a:lnSpc>
              <a:spcBef>
                <a:spcPts val="1300"/>
              </a:spcBef>
              <a:buClr>
                <a:schemeClr val="lt1"/>
              </a:buClr>
              <a:buSzPct val="108108"/>
            </a:pPr>
            <a:r>
              <a:rPr lang="en-US" sz="2000" dirty="0"/>
              <a:t>- </a:t>
            </a:r>
            <a:r>
              <a:rPr lang="en-US" sz="2000" dirty="0" err="1"/>
              <a:t>Costruire</a:t>
            </a:r>
            <a:r>
              <a:rPr lang="en-US" sz="2000" dirty="0"/>
              <a:t> un </a:t>
            </a:r>
            <a:r>
              <a:rPr lang="en-US" sz="2000" dirty="0" err="1"/>
              <a:t>ambiente</a:t>
            </a:r>
            <a:r>
              <a:rPr lang="en-US" sz="2000" dirty="0"/>
              <a:t> </a:t>
            </a:r>
            <a:r>
              <a:rPr lang="en-US" sz="2000" dirty="0" err="1"/>
              <a:t>sicuro</a:t>
            </a:r>
            <a:endParaRPr dirty="0" err="1"/>
          </a:p>
          <a:p>
            <a:pPr marL="800100" lvl="1">
              <a:lnSpc>
                <a:spcPct val="110000"/>
              </a:lnSpc>
              <a:spcBef>
                <a:spcPts val="1300"/>
              </a:spcBef>
              <a:buClr>
                <a:schemeClr val="lt1"/>
              </a:buClr>
              <a:buSzPct val="108108"/>
            </a:pPr>
            <a:r>
              <a:rPr lang="en-US" sz="2000" dirty="0"/>
              <a:t>- </a:t>
            </a:r>
            <a:r>
              <a:rPr lang="en-US" sz="2000" dirty="0" err="1"/>
              <a:t>Mantenere</a:t>
            </a:r>
            <a:r>
              <a:rPr lang="en-US" sz="2000" dirty="0"/>
              <a:t> il </a:t>
            </a:r>
            <a:r>
              <a:rPr lang="en-US" sz="2000" dirty="0" err="1"/>
              <a:t>benessere</a:t>
            </a:r>
            <a:r>
              <a:rPr lang="en-US" sz="2000" dirty="0"/>
              <a:t> </a:t>
            </a:r>
            <a:r>
              <a:rPr lang="en-US" sz="2000" dirty="0" err="1"/>
              <a:t>individuale</a:t>
            </a:r>
            <a:r>
              <a:rPr lang="en-US" sz="2000" dirty="0"/>
              <a:t> e di </a:t>
            </a:r>
            <a:r>
              <a:rPr lang="en-US" sz="2000" dirty="0" err="1"/>
              <a:t>gruppo</a:t>
            </a:r>
            <a:endParaRPr dirty="0" err="1"/>
          </a:p>
        </p:txBody>
      </p:sp>
      <p:pic>
        <p:nvPicPr>
          <p:cNvPr id="111" name="Google Shape;111;p2" descr="Datos digitales"/>
          <p:cNvPicPr preferRelativeResize="0"/>
          <p:nvPr/>
        </p:nvPicPr>
        <p:blipFill rotWithShape="1">
          <a:blip r:embed="rId3">
            <a:alphaModFix/>
          </a:blip>
          <a:srcRect/>
          <a:stretch/>
        </p:blipFill>
        <p:spPr>
          <a:xfrm>
            <a:off x="9616152" y="842591"/>
            <a:ext cx="1524453" cy="1524453"/>
          </a:xfrm>
          <a:prstGeom prst="rect">
            <a:avLst/>
          </a:prstGeom>
          <a:solidFill>
            <a:schemeClr val="accent5"/>
          </a:solidFill>
          <a:ln>
            <a:noFill/>
          </a:ln>
        </p:spPr>
      </p:pic>
      <p:pic>
        <p:nvPicPr>
          <p:cNvPr id="112" name="Google Shape;112;p2" descr="Puntos de datos "/>
          <p:cNvPicPr preferRelativeResize="0"/>
          <p:nvPr/>
        </p:nvPicPr>
        <p:blipFill rotWithShape="1">
          <a:blip r:embed="rId4">
            <a:alphaModFix/>
          </a:blip>
          <a:srcRect/>
          <a:stretch/>
        </p:blipFill>
        <p:spPr>
          <a:xfrm>
            <a:off x="10885377" y="2685611"/>
            <a:ext cx="1000379" cy="1000379"/>
          </a:xfrm>
          <a:prstGeom prst="rect">
            <a:avLst/>
          </a:prstGeom>
          <a:solidFill>
            <a:schemeClr val="accent5"/>
          </a:solidFill>
          <a:ln>
            <a:noFill/>
          </a:ln>
        </p:spPr>
      </p:pic>
      <p:pic>
        <p:nvPicPr>
          <p:cNvPr id="113" name="Google Shape;113;p2" descr="Fondo de datos"/>
          <p:cNvPicPr preferRelativeResize="0"/>
          <p:nvPr/>
        </p:nvPicPr>
        <p:blipFill rotWithShape="1">
          <a:blip r:embed="rId5">
            <a:alphaModFix/>
          </a:blip>
          <a:srcRect/>
          <a:stretch/>
        </p:blipFill>
        <p:spPr>
          <a:xfrm>
            <a:off x="8806414" y="3685990"/>
            <a:ext cx="1619477" cy="1619477"/>
          </a:xfrm>
          <a:prstGeom prst="rect">
            <a:avLst/>
          </a:prstGeom>
          <a:solidFill>
            <a:schemeClr val="accent5"/>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1"/>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Autofit/>
          </a:bodyPr>
          <a:lstStyle/>
          <a:p>
            <a:pPr>
              <a:buClr>
                <a:schemeClr val="lt1"/>
              </a:buClr>
              <a:buSzPts val="4800"/>
            </a:pPr>
            <a:r>
              <a:rPr lang="en-US" dirty="0"/>
              <a:t>Studio di Caso 2</a:t>
            </a:r>
            <a:endParaRPr lang="it-IT" dirty="0">
              <a:highlight>
                <a:srgbClr val="FFFF00"/>
              </a:highlight>
            </a:endParaRPr>
          </a:p>
        </p:txBody>
      </p:sp>
      <p:sp>
        <p:nvSpPr>
          <p:cNvPr id="382" name="Google Shape;382;p21"/>
          <p:cNvSpPr txBox="1">
            <a:spLocks noGrp="1"/>
          </p:cNvSpPr>
          <p:nvPr>
            <p:ph type="body" idx="1"/>
          </p:nvPr>
        </p:nvSpPr>
        <p:spPr>
          <a:xfrm>
            <a:off x="550875" y="1520825"/>
            <a:ext cx="11090400" cy="4572000"/>
          </a:xfrm>
          <a:prstGeom prst="rect">
            <a:avLst/>
          </a:prstGeom>
          <a:noFill/>
          <a:ln>
            <a:noFill/>
          </a:ln>
        </p:spPr>
        <p:txBody>
          <a:bodyPr spcFirstLastPara="1" wrap="square" lIns="0" tIns="0" rIns="0" bIns="0" anchor="t" anchorCtr="0">
            <a:noAutofit/>
          </a:bodyPr>
          <a:lstStyle/>
          <a:p>
            <a:pPr marL="0" indent="0">
              <a:lnSpc>
                <a:spcPct val="115000"/>
              </a:lnSpc>
              <a:spcBef>
                <a:spcPts val="1200"/>
              </a:spcBef>
              <a:buNone/>
            </a:pPr>
            <a:r>
              <a:rPr lang="en-US" sz="1600" dirty="0"/>
              <a:t>Maria è </a:t>
            </a:r>
            <a:r>
              <a:rPr lang="en-US" sz="1600" dirty="0" err="1"/>
              <a:t>una</a:t>
            </a:r>
            <a:r>
              <a:rPr lang="en-US" sz="1600" dirty="0"/>
              <a:t> bambina </a:t>
            </a:r>
            <a:r>
              <a:rPr lang="en-US" sz="1600" dirty="0" err="1"/>
              <a:t>timida</a:t>
            </a:r>
            <a:r>
              <a:rPr lang="en-US" sz="1600" dirty="0"/>
              <a:t> di 6 anni. Non </a:t>
            </a:r>
            <a:r>
              <a:rPr lang="en-US" sz="1600" dirty="0" err="1"/>
              <a:t>parla</a:t>
            </a:r>
            <a:r>
              <a:rPr lang="en-US" sz="1600" dirty="0"/>
              <a:t> </a:t>
            </a:r>
            <a:r>
              <a:rPr lang="en-US" sz="1600" dirty="0" err="1"/>
              <a:t>mai</a:t>
            </a:r>
            <a:r>
              <a:rPr lang="en-US" sz="1600" dirty="0"/>
              <a:t> in </a:t>
            </a:r>
            <a:r>
              <a:rPr lang="en-US" sz="1600" dirty="0" err="1"/>
              <a:t>classe</a:t>
            </a:r>
            <a:r>
              <a:rPr lang="en-US" sz="1600" dirty="0"/>
              <a:t>, non </a:t>
            </a:r>
            <a:r>
              <a:rPr lang="en-US" sz="1600" dirty="0" err="1"/>
              <a:t>dà</a:t>
            </a:r>
            <a:r>
              <a:rPr lang="en-US" sz="1600" dirty="0"/>
              <a:t> </a:t>
            </a:r>
            <a:r>
              <a:rPr lang="en-US" sz="1600" dirty="0" err="1"/>
              <a:t>mai</a:t>
            </a:r>
            <a:r>
              <a:rPr lang="en-US" sz="1600" dirty="0"/>
              <a:t> il </a:t>
            </a:r>
            <a:r>
              <a:rPr lang="en-US" sz="1600" dirty="0" err="1"/>
              <a:t>suo</a:t>
            </a:r>
            <a:r>
              <a:rPr lang="en-US" sz="1600" dirty="0"/>
              <a:t> </a:t>
            </a:r>
            <a:r>
              <a:rPr lang="en-US" sz="1600" dirty="0" err="1"/>
              <a:t>contributo</a:t>
            </a:r>
            <a:r>
              <a:rPr lang="en-US" sz="1600" dirty="0"/>
              <a:t>, non </a:t>
            </a:r>
            <a:r>
              <a:rPr lang="en-US" sz="1600" dirty="0" err="1"/>
              <a:t>dà</a:t>
            </a:r>
            <a:r>
              <a:rPr lang="en-US" sz="1600" dirty="0"/>
              <a:t> </a:t>
            </a:r>
            <a:r>
              <a:rPr lang="en-US" sz="1600" dirty="0" err="1"/>
              <a:t>fastidio</a:t>
            </a:r>
            <a:r>
              <a:rPr lang="en-US" sz="1600" dirty="0"/>
              <a:t>... </a:t>
            </a:r>
            <a:r>
              <a:rPr lang="en-US" sz="1600" dirty="0" err="1"/>
              <a:t>passa</a:t>
            </a:r>
            <a:r>
              <a:rPr lang="en-US" sz="1600" dirty="0"/>
              <a:t> </a:t>
            </a:r>
            <a:r>
              <a:rPr lang="en-US" sz="1600" dirty="0" err="1"/>
              <a:t>completamente</a:t>
            </a:r>
            <a:r>
              <a:rPr lang="en-US" sz="1600" dirty="0"/>
              <a:t> </a:t>
            </a:r>
            <a:r>
              <a:rPr lang="en-US" sz="1600" dirty="0" err="1"/>
              <a:t>inosservata</a:t>
            </a:r>
            <a:r>
              <a:rPr lang="en-US" sz="1600" dirty="0"/>
              <a:t>; è come se non ci fosse. Fa </a:t>
            </a:r>
            <a:r>
              <a:rPr lang="en-US" sz="1600" dirty="0" err="1"/>
              <a:t>quello</a:t>
            </a:r>
            <a:r>
              <a:rPr lang="en-US" sz="1600" dirty="0"/>
              <a:t> </a:t>
            </a:r>
            <a:r>
              <a:rPr lang="en-US" sz="1600" dirty="0" err="1"/>
              <a:t>che</a:t>
            </a:r>
            <a:r>
              <a:rPr lang="en-US" sz="1600" dirty="0"/>
              <a:t> le </a:t>
            </a:r>
            <a:r>
              <a:rPr lang="en-US" sz="1600" dirty="0" err="1"/>
              <a:t>viene</a:t>
            </a:r>
            <a:r>
              <a:rPr lang="en-US" sz="1600" dirty="0"/>
              <a:t> </a:t>
            </a:r>
            <a:r>
              <a:rPr lang="en-US" sz="1600" dirty="0" err="1"/>
              <a:t>detto</a:t>
            </a:r>
            <a:r>
              <a:rPr lang="en-US" sz="1600" dirty="0"/>
              <a:t>, </a:t>
            </a:r>
            <a:r>
              <a:rPr lang="en-US" sz="1600" dirty="0" err="1"/>
              <a:t>anche</a:t>
            </a:r>
            <a:r>
              <a:rPr lang="en-US" sz="1600" dirty="0"/>
              <a:t> se non sempre </a:t>
            </a:r>
            <a:r>
              <a:rPr lang="en-US" sz="1600" dirty="0" err="1"/>
              <a:t>immediatamente</a:t>
            </a:r>
            <a:r>
              <a:rPr lang="en-US" sz="1600" dirty="0"/>
              <a:t>. </a:t>
            </a:r>
            <a:r>
              <a:rPr lang="en-US" sz="1600" dirty="0" err="1"/>
              <a:t>Aspetta</a:t>
            </a:r>
            <a:r>
              <a:rPr lang="en-US" sz="1600" dirty="0"/>
              <a:t> </a:t>
            </a:r>
            <a:r>
              <a:rPr lang="en-US" sz="1600" dirty="0" err="1"/>
              <a:t>che</a:t>
            </a:r>
            <a:r>
              <a:rPr lang="en-US" sz="1600" dirty="0"/>
              <a:t> </a:t>
            </a:r>
            <a:r>
              <a:rPr lang="en-US" sz="1600" dirty="0" err="1"/>
              <a:t>i</a:t>
            </a:r>
            <a:r>
              <a:rPr lang="en-US" sz="1600" dirty="0"/>
              <a:t> </a:t>
            </a:r>
            <a:r>
              <a:rPr lang="en-US" sz="1600" dirty="0" err="1"/>
              <a:t>suoi</a:t>
            </a:r>
            <a:r>
              <a:rPr lang="en-US" sz="1600" dirty="0"/>
              <a:t> </a:t>
            </a:r>
            <a:r>
              <a:rPr lang="en-US" sz="1600" dirty="0" err="1"/>
              <a:t>compagni</a:t>
            </a:r>
            <a:r>
              <a:rPr lang="en-US" sz="1600" dirty="0"/>
              <a:t> di </a:t>
            </a:r>
            <a:r>
              <a:rPr lang="en-US" sz="1600" dirty="0" err="1"/>
              <a:t>bancp</a:t>
            </a:r>
            <a:r>
              <a:rPr lang="en-US" sz="1600" dirty="0"/>
              <a:t> </a:t>
            </a:r>
            <a:r>
              <a:rPr lang="en-US" sz="1600" dirty="0" err="1"/>
              <a:t>inizino</a:t>
            </a:r>
            <a:r>
              <a:rPr lang="en-US" sz="1600" dirty="0"/>
              <a:t> e poi, per </a:t>
            </a:r>
            <a:r>
              <a:rPr lang="en-US" sz="1600" dirty="0" err="1"/>
              <a:t>imitazione</a:t>
            </a:r>
            <a:r>
              <a:rPr lang="en-US" sz="1600" dirty="0"/>
              <a:t> </a:t>
            </a:r>
            <a:r>
              <a:rPr lang="en-US" sz="1600" dirty="0" err="1"/>
              <a:t>sociale</a:t>
            </a:r>
            <a:r>
              <a:rPr lang="en-US" sz="1600" dirty="0"/>
              <a:t>, </a:t>
            </a:r>
            <a:r>
              <a:rPr lang="en-US" sz="1600" dirty="0" err="1"/>
              <a:t>si</a:t>
            </a:r>
            <a:r>
              <a:rPr lang="en-US" sz="1600" dirty="0"/>
              <a:t> </a:t>
            </a:r>
            <a:r>
              <a:rPr lang="en-US" sz="1600" dirty="0" err="1"/>
              <a:t>mette</a:t>
            </a:r>
            <a:r>
              <a:rPr lang="en-US" sz="1600" dirty="0"/>
              <a:t> al </a:t>
            </a:r>
            <a:r>
              <a:rPr lang="en-US" sz="1600" dirty="0" err="1"/>
              <a:t>lavoro</a:t>
            </a:r>
            <a:r>
              <a:rPr lang="en-US" sz="1600" dirty="0"/>
              <a:t>. Se le </a:t>
            </a:r>
            <a:r>
              <a:rPr lang="en-US" sz="1600" dirty="0" err="1"/>
              <a:t>chiedono</a:t>
            </a:r>
            <a:r>
              <a:rPr lang="en-US" sz="1600" dirty="0"/>
              <a:t> se ha </a:t>
            </a:r>
            <a:r>
              <a:rPr lang="en-US" sz="1600" dirty="0" err="1"/>
              <a:t>capito</a:t>
            </a:r>
            <a:r>
              <a:rPr lang="en-US" sz="1600" dirty="0"/>
              <a:t> la </a:t>
            </a:r>
            <a:r>
              <a:rPr lang="en-US" sz="1600" dirty="0" err="1"/>
              <a:t>spiegazione</a:t>
            </a:r>
            <a:r>
              <a:rPr lang="en-US" sz="1600" dirty="0"/>
              <a:t>, </a:t>
            </a:r>
            <a:r>
              <a:rPr lang="en-US" sz="1600" dirty="0" err="1"/>
              <a:t>risponde</a:t>
            </a:r>
            <a:r>
              <a:rPr lang="en-US" sz="1600" dirty="0"/>
              <a:t> sempre di </a:t>
            </a:r>
            <a:r>
              <a:rPr lang="en-US" sz="1600" dirty="0" err="1"/>
              <a:t>sì</a:t>
            </a:r>
            <a:r>
              <a:rPr lang="en-US" sz="1600" dirty="0"/>
              <a:t>, </a:t>
            </a:r>
            <a:r>
              <a:rPr lang="en-US" sz="1600" dirty="0" err="1"/>
              <a:t>anche</a:t>
            </a:r>
            <a:r>
              <a:rPr lang="en-US" sz="1600" dirty="0"/>
              <a:t> se non è in </a:t>
            </a:r>
            <a:r>
              <a:rPr lang="en-US" sz="1600" dirty="0" err="1"/>
              <a:t>grado</a:t>
            </a:r>
            <a:r>
              <a:rPr lang="en-US" sz="1600" dirty="0"/>
              <a:t> di </a:t>
            </a:r>
            <a:r>
              <a:rPr lang="en-US" sz="1600" dirty="0" err="1"/>
              <a:t>iniziare</a:t>
            </a:r>
            <a:r>
              <a:rPr lang="en-US" sz="1600" dirty="0"/>
              <a:t> un </a:t>
            </a:r>
            <a:r>
              <a:rPr lang="en-US" sz="1600" dirty="0" err="1"/>
              <a:t>compito</a:t>
            </a:r>
            <a:r>
              <a:rPr lang="en-US" sz="1600" dirty="0"/>
              <a:t> da sola e se </a:t>
            </a:r>
            <a:r>
              <a:rPr lang="en-US" sz="1600" dirty="0" err="1"/>
              <a:t>si</a:t>
            </a:r>
            <a:r>
              <a:rPr lang="en-US" sz="1600" dirty="0"/>
              <a:t> </a:t>
            </a:r>
            <a:r>
              <a:rPr lang="en-US" sz="1600" dirty="0" err="1"/>
              <a:t>insiste</a:t>
            </a:r>
            <a:r>
              <a:rPr lang="en-US" sz="1600" dirty="0"/>
              <a:t> un po', </a:t>
            </a:r>
            <a:r>
              <a:rPr lang="en-US" sz="1600" dirty="0" err="1"/>
              <a:t>inizia</a:t>
            </a:r>
            <a:r>
              <a:rPr lang="en-US" sz="1600" dirty="0"/>
              <a:t> a </a:t>
            </a:r>
            <a:r>
              <a:rPr lang="en-US" sz="1600" dirty="0" err="1"/>
              <a:t>piangere</a:t>
            </a:r>
            <a:r>
              <a:rPr lang="en-US" sz="1600" dirty="0"/>
              <a:t>.</a:t>
            </a:r>
            <a:endParaRPr lang="it-IT" sz="1600" dirty="0"/>
          </a:p>
          <a:p>
            <a:pPr marL="0" indent="0">
              <a:lnSpc>
                <a:spcPct val="115000"/>
              </a:lnSpc>
              <a:spcBef>
                <a:spcPts val="1200"/>
              </a:spcBef>
              <a:buNone/>
            </a:pPr>
            <a:r>
              <a:rPr lang="en-US" sz="1600" dirty="0"/>
              <a:t>A </a:t>
            </a:r>
            <a:r>
              <a:rPr lang="en-US" sz="1600" dirty="0" err="1"/>
              <a:t>ricreazione</a:t>
            </a:r>
            <a:r>
              <a:rPr lang="en-US" sz="1600" dirty="0"/>
              <a:t> </a:t>
            </a:r>
            <a:r>
              <a:rPr lang="en-US" sz="1600" dirty="0" err="1"/>
              <a:t>sta</a:t>
            </a:r>
            <a:r>
              <a:rPr lang="en-US" sz="1600" dirty="0"/>
              <a:t> di </a:t>
            </a:r>
            <a:r>
              <a:rPr lang="en-US" sz="1600" dirty="0" err="1"/>
              <a:t>solito</a:t>
            </a:r>
            <a:r>
              <a:rPr lang="en-US" sz="1600" dirty="0"/>
              <a:t> con lo </a:t>
            </a:r>
            <a:r>
              <a:rPr lang="en-US" sz="1600" dirty="0" err="1"/>
              <a:t>stesso</a:t>
            </a:r>
            <a:r>
              <a:rPr lang="en-US" sz="1600" dirty="0"/>
              <a:t> </a:t>
            </a:r>
            <a:r>
              <a:rPr lang="en-US" sz="1600" dirty="0" err="1"/>
              <a:t>gruppo</a:t>
            </a:r>
            <a:r>
              <a:rPr lang="en-US" sz="1600" dirty="0"/>
              <a:t> e </a:t>
            </a:r>
            <a:r>
              <a:rPr lang="en-US" sz="1600" dirty="0" err="1"/>
              <a:t>si</a:t>
            </a:r>
            <a:r>
              <a:rPr lang="en-US" sz="1600" dirty="0"/>
              <a:t> </a:t>
            </a:r>
            <a:r>
              <a:rPr lang="en-US" sz="1600" dirty="0" err="1"/>
              <a:t>lascia</a:t>
            </a:r>
            <a:r>
              <a:rPr lang="en-US" sz="1600" dirty="0"/>
              <a:t> sempre </a:t>
            </a:r>
            <a:r>
              <a:rPr lang="en-US" sz="1600" dirty="0" err="1"/>
              <a:t>trasportare</a:t>
            </a:r>
            <a:r>
              <a:rPr lang="en-US" sz="1600" dirty="0"/>
              <a:t>, </a:t>
            </a:r>
            <a:r>
              <a:rPr lang="en-US" sz="1600" dirty="0" err="1"/>
              <a:t>mai</a:t>
            </a:r>
            <a:r>
              <a:rPr lang="en-US" sz="1600" dirty="0"/>
              <a:t> in modo </a:t>
            </a:r>
            <a:r>
              <a:rPr lang="en-US" sz="1600" dirty="0" err="1"/>
              <a:t>attivo</a:t>
            </a:r>
            <a:r>
              <a:rPr lang="en-US" sz="1600" dirty="0"/>
              <a:t>.</a:t>
            </a:r>
            <a:endParaRPr sz="1600" dirty="0"/>
          </a:p>
          <a:p>
            <a:pPr marL="0" indent="0">
              <a:lnSpc>
                <a:spcPct val="115000"/>
              </a:lnSpc>
              <a:spcBef>
                <a:spcPts val="1200"/>
              </a:spcBef>
              <a:buNone/>
            </a:pPr>
            <a:r>
              <a:rPr lang="en-US" sz="1600" dirty="0"/>
              <a:t>Maria </a:t>
            </a:r>
            <a:r>
              <a:rPr lang="en-US" sz="1600" dirty="0" err="1"/>
              <a:t>piange</a:t>
            </a:r>
            <a:r>
              <a:rPr lang="en-US" sz="1600" dirty="0"/>
              <a:t> se </a:t>
            </a:r>
            <a:r>
              <a:rPr lang="en-US" sz="1600" dirty="0" err="1"/>
              <a:t>l'insegnante</a:t>
            </a:r>
            <a:r>
              <a:rPr lang="en-US" sz="1600" dirty="0"/>
              <a:t> </a:t>
            </a:r>
            <a:r>
              <a:rPr lang="en-US" sz="1600" dirty="0" err="1"/>
              <a:t>esce</a:t>
            </a:r>
            <a:r>
              <a:rPr lang="en-US" sz="1600" dirty="0"/>
              <a:t> </a:t>
            </a:r>
            <a:r>
              <a:rPr lang="en-US" sz="1600" dirty="0" err="1"/>
              <a:t>dalla</a:t>
            </a:r>
            <a:r>
              <a:rPr lang="en-US" sz="1600" dirty="0"/>
              <a:t> </a:t>
            </a:r>
            <a:r>
              <a:rPr lang="en-US" sz="1600" dirty="0" err="1"/>
              <a:t>classe</a:t>
            </a:r>
            <a:r>
              <a:rPr lang="en-US" sz="1600" dirty="0"/>
              <a:t>, se la </a:t>
            </a:r>
            <a:r>
              <a:rPr lang="en-US" sz="1600" dirty="0" err="1"/>
              <a:t>cambiano</a:t>
            </a:r>
            <a:r>
              <a:rPr lang="en-US" sz="1600" dirty="0"/>
              <a:t> di </a:t>
            </a:r>
            <a:r>
              <a:rPr lang="en-US" sz="1600" dirty="0" err="1"/>
              <a:t>posto</a:t>
            </a:r>
            <a:r>
              <a:rPr lang="en-US" sz="1600" dirty="0"/>
              <a:t>, se le </a:t>
            </a:r>
            <a:r>
              <a:rPr lang="en-US" sz="1600" dirty="0" err="1"/>
              <a:t>chiedono</a:t>
            </a:r>
            <a:r>
              <a:rPr lang="en-US" sz="1600" dirty="0"/>
              <a:t> di </a:t>
            </a:r>
            <a:r>
              <a:rPr lang="en-US" sz="1600" dirty="0" err="1"/>
              <a:t>rispondere</a:t>
            </a:r>
            <a:r>
              <a:rPr lang="en-US" sz="1600" dirty="0"/>
              <a:t> a </a:t>
            </a:r>
            <a:r>
              <a:rPr lang="en-US" sz="1600" dirty="0" err="1"/>
              <a:t>qualcosa</a:t>
            </a:r>
            <a:r>
              <a:rPr lang="en-US" sz="1600" dirty="0"/>
              <a:t> in </a:t>
            </a:r>
            <a:r>
              <a:rPr lang="en-US" sz="1600" dirty="0" err="1"/>
              <a:t>pubblico</a:t>
            </a:r>
            <a:r>
              <a:rPr lang="en-US" sz="1600" dirty="0"/>
              <a:t>, per </a:t>
            </a:r>
            <a:r>
              <a:rPr lang="en-US" sz="1600" dirty="0" err="1"/>
              <a:t>quanto</a:t>
            </a:r>
            <a:r>
              <a:rPr lang="en-US" sz="1600" dirty="0"/>
              <a:t> semplice </a:t>
            </a:r>
            <a:r>
              <a:rPr lang="en-US" sz="1600" dirty="0" err="1"/>
              <a:t>sia</a:t>
            </a:r>
            <a:r>
              <a:rPr lang="en-US" sz="1600" dirty="0"/>
              <a:t>, e </a:t>
            </a:r>
            <a:r>
              <a:rPr lang="en-US" sz="1600" dirty="0" err="1"/>
              <a:t>ogni</a:t>
            </a:r>
            <a:r>
              <a:rPr lang="en-US" sz="1600" dirty="0"/>
              <a:t> volta </a:t>
            </a:r>
            <a:r>
              <a:rPr lang="en-US" sz="1600" dirty="0" err="1"/>
              <a:t>che</a:t>
            </a:r>
            <a:r>
              <a:rPr lang="en-US" sz="1600" dirty="0"/>
              <a:t> </a:t>
            </a:r>
            <a:r>
              <a:rPr lang="en-US" sz="1600" dirty="0" err="1"/>
              <a:t>l'insegnante</a:t>
            </a:r>
            <a:r>
              <a:rPr lang="en-US" sz="1600" dirty="0"/>
              <a:t> dice loro di </a:t>
            </a:r>
            <a:r>
              <a:rPr lang="en-US" sz="1600" dirty="0" err="1"/>
              <a:t>andare</a:t>
            </a:r>
            <a:r>
              <a:rPr lang="en-US" sz="1600" dirty="0"/>
              <a:t> a casa. A volte </a:t>
            </a:r>
            <a:r>
              <a:rPr lang="en-US" sz="1600" dirty="0" err="1"/>
              <a:t>vive</a:t>
            </a:r>
            <a:r>
              <a:rPr lang="en-US" sz="1600" dirty="0"/>
              <a:t> </a:t>
            </a:r>
            <a:r>
              <a:rPr lang="en-US" sz="1600" dirty="0" err="1"/>
              <a:t>questi</a:t>
            </a:r>
            <a:r>
              <a:rPr lang="en-US" sz="1600" dirty="0"/>
              <a:t> </a:t>
            </a:r>
            <a:r>
              <a:rPr lang="en-US" sz="1600" dirty="0" err="1"/>
              <a:t>momenti</a:t>
            </a:r>
            <a:r>
              <a:rPr lang="en-US" sz="1600" dirty="0"/>
              <a:t> con </a:t>
            </a:r>
            <a:r>
              <a:rPr lang="en-US" sz="1600" dirty="0" err="1"/>
              <a:t>un'angoscia</a:t>
            </a:r>
            <a:r>
              <a:rPr lang="en-US" sz="1600" dirty="0"/>
              <a:t> tale da </a:t>
            </a:r>
            <a:r>
              <a:rPr lang="en-US" sz="1600" dirty="0" err="1"/>
              <a:t>farsi</a:t>
            </a:r>
            <a:r>
              <a:rPr lang="en-US" sz="1600" dirty="0"/>
              <a:t> la </a:t>
            </a:r>
            <a:r>
              <a:rPr lang="en-US" sz="1600" dirty="0" err="1"/>
              <a:t>pipì</a:t>
            </a:r>
            <a:r>
              <a:rPr lang="en-US" sz="1600" dirty="0"/>
              <a:t> </a:t>
            </a:r>
            <a:r>
              <a:rPr lang="en-US" sz="1600" dirty="0" err="1"/>
              <a:t>addosso</a:t>
            </a:r>
            <a:r>
              <a:rPr lang="en-US" sz="1600" dirty="0"/>
              <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2"/>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Autofit/>
          </a:bodyPr>
          <a:lstStyle/>
          <a:p>
            <a:pPr>
              <a:buClr>
                <a:schemeClr val="lt1"/>
              </a:buClr>
              <a:buSzPts val="4800"/>
            </a:pPr>
            <a:r>
              <a:rPr lang="en-US" dirty="0"/>
              <a:t>Studio di Caso 3</a:t>
            </a:r>
            <a:endParaRPr dirty="0"/>
          </a:p>
        </p:txBody>
      </p:sp>
      <p:sp>
        <p:nvSpPr>
          <p:cNvPr id="390" name="Google Shape;390;p22"/>
          <p:cNvSpPr txBox="1">
            <a:spLocks noGrp="1"/>
          </p:cNvSpPr>
          <p:nvPr>
            <p:ph type="body" idx="1"/>
          </p:nvPr>
        </p:nvSpPr>
        <p:spPr>
          <a:xfrm>
            <a:off x="550875" y="1520825"/>
            <a:ext cx="11090400" cy="4572000"/>
          </a:xfrm>
          <a:prstGeom prst="rect">
            <a:avLst/>
          </a:prstGeom>
          <a:noFill/>
          <a:ln>
            <a:noFill/>
          </a:ln>
        </p:spPr>
        <p:txBody>
          <a:bodyPr spcFirstLastPara="1" wrap="square" lIns="0" tIns="0" rIns="0" bIns="0" anchor="t" anchorCtr="0">
            <a:noAutofit/>
          </a:bodyPr>
          <a:lstStyle/>
          <a:p>
            <a:pPr marL="0" indent="0">
              <a:lnSpc>
                <a:spcPct val="115000"/>
              </a:lnSpc>
              <a:spcBef>
                <a:spcPts val="1200"/>
              </a:spcBef>
              <a:buNone/>
            </a:pPr>
            <a:r>
              <a:rPr lang="en-US" sz="1600" dirty="0"/>
              <a:t>Jorge ha 14 anni ed è il </a:t>
            </a:r>
            <a:r>
              <a:rPr lang="en-US" sz="1600" dirty="0" err="1"/>
              <a:t>migliore</a:t>
            </a:r>
            <a:r>
              <a:rPr lang="en-US" sz="1600" dirty="0"/>
              <a:t> </a:t>
            </a:r>
            <a:r>
              <a:rPr lang="en-US" sz="1600" dirty="0" err="1"/>
              <a:t>della</a:t>
            </a:r>
            <a:r>
              <a:rPr lang="en-US" sz="1600" dirty="0"/>
              <a:t> </a:t>
            </a:r>
            <a:r>
              <a:rPr lang="en-US" sz="1600" dirty="0" err="1"/>
              <a:t>classe</a:t>
            </a:r>
            <a:r>
              <a:rPr lang="en-US" sz="1600" dirty="0"/>
              <a:t>. È un </a:t>
            </a:r>
            <a:r>
              <a:rPr lang="en-US" sz="1600" dirty="0" err="1"/>
              <a:t>ragazzo</a:t>
            </a:r>
            <a:r>
              <a:rPr lang="en-US" sz="1600" dirty="0"/>
              <a:t> molto </a:t>
            </a:r>
            <a:r>
              <a:rPr lang="en-US" sz="1600" dirty="0" err="1"/>
              <a:t>competitivo</a:t>
            </a:r>
            <a:r>
              <a:rPr lang="en-US" sz="1600" dirty="0"/>
              <a:t>, la </a:t>
            </a:r>
            <a:r>
              <a:rPr lang="en-US" sz="1600" dirty="0" err="1"/>
              <a:t>sua</a:t>
            </a:r>
            <a:r>
              <a:rPr lang="en-US" sz="1600" dirty="0"/>
              <a:t> media </a:t>
            </a:r>
            <a:r>
              <a:rPr lang="en-US" sz="1600" dirty="0" err="1"/>
              <a:t>si</a:t>
            </a:r>
            <a:r>
              <a:rPr lang="en-US" sz="1600" dirty="0"/>
              <a:t> </a:t>
            </a:r>
            <a:r>
              <a:rPr lang="en-US" sz="1600" dirty="0" err="1"/>
              <a:t>aggira</a:t>
            </a:r>
            <a:r>
              <a:rPr lang="en-US" sz="1600" dirty="0"/>
              <a:t> </a:t>
            </a:r>
            <a:r>
              <a:rPr lang="en-US" sz="1600" dirty="0" err="1"/>
              <a:t>intorno</a:t>
            </a:r>
            <a:r>
              <a:rPr lang="en-US" sz="1600" dirty="0"/>
              <a:t> al 9,8. </a:t>
            </a:r>
            <a:r>
              <a:rPr lang="en-US" sz="1600" dirty="0" err="1"/>
              <a:t>Qualsiasi</a:t>
            </a:r>
            <a:r>
              <a:rPr lang="en-US" sz="1600" dirty="0"/>
              <a:t> </a:t>
            </a:r>
            <a:r>
              <a:rPr lang="en-US" sz="1600" dirty="0" err="1"/>
              <a:t>minaccia</a:t>
            </a:r>
            <a:r>
              <a:rPr lang="en-US" sz="1600" dirty="0"/>
              <a:t> a </a:t>
            </a:r>
            <a:r>
              <a:rPr lang="en-US" sz="1600" dirty="0" err="1"/>
              <a:t>questo</a:t>
            </a:r>
            <a:r>
              <a:rPr lang="en-US" sz="1600" dirty="0"/>
              <a:t> </a:t>
            </a:r>
            <a:r>
              <a:rPr lang="en-US" sz="1600" dirty="0" err="1"/>
              <a:t>punteggio</a:t>
            </a:r>
            <a:r>
              <a:rPr lang="en-US" sz="1600" dirty="0"/>
              <a:t> </a:t>
            </a:r>
            <a:r>
              <a:rPr lang="en-US" sz="1600" dirty="0" err="1"/>
              <a:t>diventa</a:t>
            </a:r>
            <a:r>
              <a:rPr lang="en-US" sz="1600" dirty="0"/>
              <a:t> </a:t>
            </a:r>
            <a:r>
              <a:rPr lang="en-US" sz="1600" dirty="0" err="1"/>
              <a:t>catastrofica</a:t>
            </a:r>
            <a:r>
              <a:rPr lang="en-US" sz="1600" dirty="0"/>
              <a:t>, </a:t>
            </a:r>
            <a:r>
              <a:rPr lang="en-US" sz="1600" dirty="0" err="1"/>
              <a:t>costringendolo</a:t>
            </a:r>
            <a:r>
              <a:rPr lang="en-US" sz="1600" dirty="0"/>
              <a:t> a </a:t>
            </a:r>
            <a:r>
              <a:rPr lang="en-US" sz="1600" dirty="0" err="1"/>
              <a:t>interrompere</a:t>
            </a:r>
            <a:r>
              <a:rPr lang="en-US" sz="1600" dirty="0"/>
              <a:t> e </a:t>
            </a:r>
            <a:r>
              <a:rPr lang="en-US" sz="1600" dirty="0" err="1"/>
              <a:t>riorganizzare</a:t>
            </a:r>
            <a:r>
              <a:rPr lang="en-US" sz="1600" dirty="0"/>
              <a:t> la </a:t>
            </a:r>
            <a:r>
              <a:rPr lang="en-US" sz="1600" dirty="0" err="1"/>
              <a:t>sua</a:t>
            </a:r>
            <a:r>
              <a:rPr lang="en-US" sz="1600" dirty="0"/>
              <a:t> </a:t>
            </a:r>
            <a:r>
              <a:rPr lang="en-US" sz="1600" dirty="0" err="1"/>
              <a:t>giornata</a:t>
            </a:r>
            <a:r>
              <a:rPr lang="en-US" sz="1600" dirty="0"/>
              <a:t>.</a:t>
            </a:r>
            <a:endParaRPr lang="it-IT" sz="1600"/>
          </a:p>
          <a:p>
            <a:pPr marL="0" indent="0">
              <a:lnSpc>
                <a:spcPct val="115000"/>
              </a:lnSpc>
              <a:spcBef>
                <a:spcPts val="1200"/>
              </a:spcBef>
              <a:buNone/>
            </a:pPr>
            <a:r>
              <a:rPr lang="en-US" sz="1600" dirty="0"/>
              <a:t>Fa </a:t>
            </a:r>
            <a:r>
              <a:rPr lang="en-US" sz="1600" dirty="0" err="1"/>
              <a:t>parte</a:t>
            </a:r>
            <a:r>
              <a:rPr lang="en-US" sz="1600" dirty="0"/>
              <a:t> di </a:t>
            </a:r>
            <a:r>
              <a:rPr lang="en-US" sz="1600" dirty="0" err="1"/>
              <a:t>una</a:t>
            </a:r>
            <a:r>
              <a:rPr lang="en-US" sz="1600" dirty="0"/>
              <a:t> </a:t>
            </a:r>
            <a:r>
              <a:rPr lang="en-US" sz="1600" dirty="0" err="1"/>
              <a:t>squadra</a:t>
            </a:r>
            <a:r>
              <a:rPr lang="en-US" sz="1600" dirty="0"/>
              <a:t> di </a:t>
            </a:r>
            <a:r>
              <a:rPr lang="en-US" sz="1600" dirty="0" err="1"/>
              <a:t>nuoto</a:t>
            </a:r>
            <a:r>
              <a:rPr lang="en-US" sz="1600" dirty="0"/>
              <a:t> dove compete sempre per </a:t>
            </a:r>
            <a:r>
              <a:rPr lang="en-US" sz="1600" dirty="0" err="1"/>
              <a:t>i</a:t>
            </a:r>
            <a:r>
              <a:rPr lang="en-US" sz="1600" dirty="0"/>
              <a:t> </a:t>
            </a:r>
            <a:r>
              <a:rPr lang="en-US" sz="1600" dirty="0" err="1"/>
              <a:t>primi</a:t>
            </a:r>
            <a:r>
              <a:rPr lang="en-US" sz="1600" dirty="0"/>
              <a:t> </a:t>
            </a:r>
            <a:r>
              <a:rPr lang="en-US" sz="1600" dirty="0" err="1"/>
              <a:t>posti</a:t>
            </a:r>
            <a:r>
              <a:rPr lang="en-US" sz="1600" dirty="0"/>
              <a:t>. Studia al </a:t>
            </a:r>
            <a:r>
              <a:rPr lang="en-US" sz="1600" dirty="0" err="1"/>
              <a:t>conservatorio</a:t>
            </a:r>
            <a:r>
              <a:rPr lang="en-US" sz="1600" dirty="0"/>
              <a:t>. È </a:t>
            </a:r>
            <a:r>
              <a:rPr lang="en-US" sz="1600" dirty="0" err="1"/>
              <a:t>particolarmente</a:t>
            </a:r>
            <a:r>
              <a:rPr lang="en-US" sz="1600" dirty="0"/>
              <a:t> </a:t>
            </a:r>
            <a:r>
              <a:rPr lang="en-US" sz="1600" dirty="0" err="1"/>
              <a:t>attento</a:t>
            </a:r>
            <a:r>
              <a:rPr lang="en-US" sz="1600" dirty="0"/>
              <a:t>, </a:t>
            </a:r>
            <a:r>
              <a:rPr lang="en-US" sz="1600" dirty="0" err="1"/>
              <a:t>educato</a:t>
            </a:r>
            <a:r>
              <a:rPr lang="en-US" sz="1600" dirty="0"/>
              <a:t> e </a:t>
            </a:r>
            <a:r>
              <a:rPr lang="en-US" sz="1600" dirty="0" err="1"/>
              <a:t>cortese</a:t>
            </a:r>
            <a:r>
              <a:rPr lang="en-US" sz="1600" dirty="0"/>
              <a:t>. È molto </a:t>
            </a:r>
            <a:r>
              <a:rPr lang="en-US" sz="1600" dirty="0" err="1"/>
              <a:t>amato</a:t>
            </a:r>
            <a:r>
              <a:rPr lang="en-US" sz="1600" dirty="0"/>
              <a:t> </a:t>
            </a:r>
            <a:r>
              <a:rPr lang="en-US" sz="1600" dirty="0" err="1"/>
              <a:t>dagli</a:t>
            </a:r>
            <a:r>
              <a:rPr lang="en-US" sz="1600" dirty="0"/>
              <a:t> </a:t>
            </a:r>
            <a:r>
              <a:rPr lang="en-US" sz="1600" dirty="0" err="1"/>
              <a:t>insegnanti</a:t>
            </a:r>
            <a:r>
              <a:rPr lang="en-US" sz="1600" dirty="0"/>
              <a:t> e </a:t>
            </a:r>
            <a:r>
              <a:rPr lang="en-US" sz="1600" dirty="0" err="1"/>
              <a:t>dagli</a:t>
            </a:r>
            <a:r>
              <a:rPr lang="en-US" sz="1600" dirty="0"/>
              <a:t> amici. È sempre </a:t>
            </a:r>
            <a:r>
              <a:rPr lang="en-US" sz="1600" dirty="0" err="1"/>
              <a:t>attento</a:t>
            </a:r>
            <a:r>
              <a:rPr lang="en-US" sz="1600" dirty="0"/>
              <a:t> ai </a:t>
            </a:r>
            <a:r>
              <a:rPr lang="en-US" sz="1600" dirty="0" err="1"/>
              <a:t>suoi</a:t>
            </a:r>
            <a:r>
              <a:rPr lang="en-US" sz="1600" dirty="0"/>
              <a:t> </a:t>
            </a:r>
            <a:r>
              <a:rPr lang="en-US" sz="1600" dirty="0" err="1"/>
              <a:t>genitori</a:t>
            </a:r>
            <a:r>
              <a:rPr lang="en-US" sz="1600" dirty="0"/>
              <a:t> e </a:t>
            </a:r>
            <a:r>
              <a:rPr lang="en-US" sz="1600" dirty="0" err="1"/>
              <a:t>coinvolto</a:t>
            </a:r>
            <a:r>
              <a:rPr lang="en-US" sz="1600" dirty="0"/>
              <a:t> in </a:t>
            </a:r>
            <a:r>
              <a:rPr lang="en-US" sz="1600" dirty="0" err="1"/>
              <a:t>migliaia</a:t>
            </a:r>
            <a:r>
              <a:rPr lang="en-US" sz="1600" dirty="0"/>
              <a:t> di cause </a:t>
            </a:r>
            <a:r>
              <a:rPr lang="en-US" sz="1600" dirty="0" err="1"/>
              <a:t>benefiche</a:t>
            </a:r>
            <a:r>
              <a:rPr lang="en-US" sz="1600" dirty="0"/>
              <a:t>.</a:t>
            </a:r>
            <a:endParaRPr sz="1600"/>
          </a:p>
          <a:p>
            <a:pPr marL="0" indent="0">
              <a:lnSpc>
                <a:spcPct val="115000"/>
              </a:lnSpc>
              <a:spcBef>
                <a:spcPts val="1200"/>
              </a:spcBef>
              <a:buNone/>
            </a:pPr>
            <a:r>
              <a:rPr lang="en-US" sz="1600" dirty="0"/>
              <a:t>Ha </a:t>
            </a:r>
            <a:r>
              <a:rPr lang="en-US" sz="1600" dirty="0" err="1"/>
              <a:t>una</a:t>
            </a:r>
            <a:r>
              <a:rPr lang="en-US" sz="1600" dirty="0"/>
              <a:t> </a:t>
            </a:r>
            <a:r>
              <a:rPr lang="en-US" sz="1600" dirty="0" err="1"/>
              <a:t>fidanzata</a:t>
            </a:r>
            <a:r>
              <a:rPr lang="en-US" sz="1600" dirty="0"/>
              <a:t>, la </a:t>
            </a:r>
            <a:r>
              <a:rPr lang="en-US" sz="1600" dirty="0" err="1"/>
              <a:t>più</a:t>
            </a:r>
            <a:r>
              <a:rPr lang="en-US" sz="1600" dirty="0"/>
              <a:t> </a:t>
            </a:r>
            <a:r>
              <a:rPr lang="en-US" sz="1600" dirty="0" err="1"/>
              <a:t>bella</a:t>
            </a:r>
            <a:r>
              <a:rPr lang="en-US" sz="1600" dirty="0"/>
              <a:t> </a:t>
            </a:r>
            <a:r>
              <a:rPr lang="en-US" sz="1600" dirty="0" err="1"/>
              <a:t>della</a:t>
            </a:r>
            <a:r>
              <a:rPr lang="en-US" sz="1600" dirty="0"/>
              <a:t> </a:t>
            </a:r>
            <a:r>
              <a:rPr lang="en-US" sz="1600" dirty="0" err="1"/>
              <a:t>classe</a:t>
            </a:r>
            <a:r>
              <a:rPr lang="en-US" sz="1600" dirty="0"/>
              <a:t>, con la quale è il </a:t>
            </a:r>
            <a:r>
              <a:rPr lang="en-US" sz="1600" dirty="0" err="1"/>
              <a:t>fidanzato</a:t>
            </a:r>
            <a:r>
              <a:rPr lang="en-US" sz="1600" dirty="0"/>
              <a:t> </a:t>
            </a:r>
            <a:r>
              <a:rPr lang="en-US" sz="1600" dirty="0" err="1"/>
              <a:t>perfetto</a:t>
            </a:r>
            <a:r>
              <a:rPr lang="en-US" sz="1600" dirty="0"/>
              <a:t>: </a:t>
            </a:r>
            <a:r>
              <a:rPr lang="en-US" sz="1600" dirty="0" err="1"/>
              <a:t>attento</a:t>
            </a:r>
            <a:r>
              <a:rPr lang="en-US" sz="1600" dirty="0"/>
              <a:t>, </a:t>
            </a:r>
            <a:r>
              <a:rPr lang="en-US" sz="1600" dirty="0" err="1"/>
              <a:t>romantico</a:t>
            </a:r>
            <a:r>
              <a:rPr lang="en-US" sz="1600" dirty="0"/>
              <a:t>, affettuoso, </a:t>
            </a:r>
            <a:r>
              <a:rPr lang="en-US" sz="1600" dirty="0" err="1"/>
              <a:t>generoso</a:t>
            </a:r>
            <a:r>
              <a:rPr lang="en-US" sz="1600" dirty="0"/>
              <a:t>,...</a:t>
            </a:r>
            <a:endParaRPr sz="1600" dirty="0"/>
          </a:p>
          <a:p>
            <a:pPr marL="0" indent="0">
              <a:lnSpc>
                <a:spcPct val="115000"/>
              </a:lnSpc>
              <a:spcBef>
                <a:spcPts val="1200"/>
              </a:spcBef>
              <a:buNone/>
            </a:pPr>
            <a:r>
              <a:rPr lang="en-US" sz="1600" dirty="0"/>
              <a:t>Jorge è </a:t>
            </a:r>
            <a:r>
              <a:rPr lang="en-US" sz="1600" dirty="0" err="1"/>
              <a:t>maniacale</a:t>
            </a:r>
            <a:r>
              <a:rPr lang="en-US" sz="1600" dirty="0"/>
              <a:t> e </a:t>
            </a:r>
            <a:r>
              <a:rPr lang="en-US" sz="1600" dirty="0" err="1"/>
              <a:t>ossessivo</a:t>
            </a:r>
            <a:r>
              <a:rPr lang="en-US" sz="1600" dirty="0"/>
              <a:t>. </a:t>
            </a:r>
            <a:r>
              <a:rPr lang="en-US" sz="1600" dirty="0" err="1"/>
              <a:t>Ogni</a:t>
            </a:r>
            <a:r>
              <a:rPr lang="en-US" sz="1600" dirty="0"/>
              <a:t> </a:t>
            </a:r>
            <a:r>
              <a:rPr lang="en-US" sz="1600" dirty="0" err="1"/>
              <a:t>giorno</a:t>
            </a:r>
            <a:r>
              <a:rPr lang="en-US" sz="1600" dirty="0"/>
              <a:t> ha </a:t>
            </a:r>
            <a:r>
              <a:rPr lang="en-US" sz="1600" dirty="0" err="1"/>
              <a:t>dei</a:t>
            </a:r>
            <a:r>
              <a:rPr lang="en-US" sz="1600" dirty="0"/>
              <a:t> </a:t>
            </a:r>
            <a:r>
              <a:rPr lang="en-US" sz="1600" dirty="0" err="1"/>
              <a:t>rituali</a:t>
            </a:r>
            <a:r>
              <a:rPr lang="en-US" sz="1600" dirty="0"/>
              <a:t> </a:t>
            </a:r>
            <a:r>
              <a:rPr lang="en-US" sz="1600" dirty="0" err="1"/>
              <a:t>importanti</a:t>
            </a:r>
            <a:r>
              <a:rPr lang="en-US" sz="1600" dirty="0"/>
              <a:t> </a:t>
            </a:r>
            <a:r>
              <a:rPr lang="en-US" sz="1600" dirty="0" err="1"/>
              <a:t>che</a:t>
            </a:r>
            <a:r>
              <a:rPr lang="en-US" sz="1600" dirty="0"/>
              <a:t>, se non </a:t>
            </a:r>
            <a:r>
              <a:rPr lang="en-US" sz="1600" dirty="0" err="1"/>
              <a:t>vengono</a:t>
            </a:r>
            <a:r>
              <a:rPr lang="en-US" sz="1600" dirty="0"/>
              <a:t> </a:t>
            </a:r>
            <a:r>
              <a:rPr lang="en-US" sz="1600" dirty="0" err="1"/>
              <a:t>seguiti</a:t>
            </a:r>
            <a:r>
              <a:rPr lang="en-US" sz="1600" dirty="0"/>
              <a:t>, </a:t>
            </a:r>
            <a:r>
              <a:rPr lang="en-US" sz="1600" dirty="0" err="1"/>
              <a:t>portano</a:t>
            </a:r>
            <a:r>
              <a:rPr lang="en-US" sz="1600" dirty="0"/>
              <a:t> a </a:t>
            </a:r>
            <a:r>
              <a:rPr lang="en-US" sz="1600" dirty="0" err="1"/>
              <a:t>ricorrenti</a:t>
            </a:r>
            <a:r>
              <a:rPr lang="en-US" sz="1600" dirty="0"/>
              <a:t> </a:t>
            </a:r>
            <a:r>
              <a:rPr lang="en-US" sz="1600" dirty="0" err="1"/>
              <a:t>attacchi</a:t>
            </a:r>
            <a:r>
              <a:rPr lang="en-US" sz="1600" dirty="0"/>
              <a:t> di </a:t>
            </a:r>
            <a:r>
              <a:rPr lang="en-US" sz="1600" dirty="0" err="1"/>
              <a:t>ansia</a:t>
            </a:r>
            <a:r>
              <a:rPr lang="en-US" sz="1600" dirty="0"/>
              <a:t> e di </a:t>
            </a:r>
            <a:r>
              <a:rPr lang="en-US" sz="1600" dirty="0" err="1"/>
              <a:t>panico</a:t>
            </a:r>
            <a:r>
              <a:rPr lang="en-US" sz="1600" dirty="0"/>
              <a:t> </a:t>
            </a:r>
            <a:r>
              <a:rPr lang="en-US" sz="1600" dirty="0" err="1"/>
              <a:t>che</a:t>
            </a:r>
            <a:r>
              <a:rPr lang="en-US" sz="1600" dirty="0"/>
              <a:t> lo </a:t>
            </a:r>
            <a:r>
              <a:rPr lang="en-US" sz="1600" dirty="0" err="1"/>
              <a:t>lasciano</a:t>
            </a:r>
            <a:r>
              <a:rPr lang="en-US" sz="1600" dirty="0"/>
              <a:t> senza </a:t>
            </a:r>
            <a:r>
              <a:rPr lang="en-US" sz="1600" dirty="0" err="1"/>
              <a:t>fiato</a:t>
            </a:r>
            <a:r>
              <a:rPr lang="en-US" sz="1600" dirty="0"/>
              <a:t> per </a:t>
            </a:r>
            <a:r>
              <a:rPr lang="en-US" sz="1600" dirty="0" err="1"/>
              <a:t>alcuni</a:t>
            </a:r>
            <a:r>
              <a:rPr lang="en-US" sz="1600" dirty="0"/>
              <a:t> </a:t>
            </a:r>
            <a:r>
              <a:rPr lang="en-US" sz="1600" dirty="0" err="1"/>
              <a:t>minuti</a:t>
            </a:r>
            <a:r>
              <a:rPr lang="en-US" sz="1600" dirty="0"/>
              <a:t>. A volte </a:t>
            </a:r>
            <a:r>
              <a:rPr lang="en-US" sz="1600" dirty="0" err="1"/>
              <a:t>vomita</a:t>
            </a:r>
            <a:r>
              <a:rPr lang="en-US" sz="1600" dirty="0"/>
              <a:t> </a:t>
            </a:r>
            <a:r>
              <a:rPr lang="en-US" sz="1600" dirty="0" err="1"/>
              <a:t>perché</a:t>
            </a:r>
            <a:r>
              <a:rPr lang="en-US" sz="1600" dirty="0"/>
              <a:t> </a:t>
            </a:r>
            <a:r>
              <a:rPr lang="en-US" sz="1600" dirty="0" err="1"/>
              <a:t>questo</a:t>
            </a:r>
            <a:r>
              <a:rPr lang="en-US" sz="1600" dirty="0"/>
              <a:t> lo </a:t>
            </a:r>
            <a:r>
              <a:rPr lang="en-US" sz="1600" dirty="0" err="1"/>
              <a:t>calma</a:t>
            </a:r>
            <a:r>
              <a:rPr lang="en-US" sz="1600" dirty="0"/>
              <a:t>. Non </a:t>
            </a:r>
            <a:r>
              <a:rPr lang="en-US" sz="1600" dirty="0" err="1"/>
              <a:t>indossa</a:t>
            </a:r>
            <a:r>
              <a:rPr lang="en-US" sz="1600" dirty="0"/>
              <a:t> </a:t>
            </a:r>
            <a:r>
              <a:rPr lang="en-US" sz="1600" dirty="0" err="1"/>
              <a:t>mai</a:t>
            </a:r>
            <a:r>
              <a:rPr lang="en-US" sz="1600" dirty="0"/>
              <a:t> le </a:t>
            </a:r>
            <a:r>
              <a:rPr lang="en-US" sz="1600" dirty="0" err="1"/>
              <a:t>maniche</a:t>
            </a:r>
            <a:r>
              <a:rPr lang="en-US" sz="1600" dirty="0"/>
              <a:t> corte </a:t>
            </a:r>
            <a:r>
              <a:rPr lang="en-US" sz="1600" dirty="0" err="1"/>
              <a:t>perché</a:t>
            </a:r>
            <a:r>
              <a:rPr lang="en-US" sz="1600" dirty="0"/>
              <a:t>, </a:t>
            </a:r>
            <a:r>
              <a:rPr lang="en-US" sz="1600" dirty="0" err="1"/>
              <a:t>nonostante</a:t>
            </a:r>
            <a:r>
              <a:rPr lang="en-US" sz="1600" dirty="0"/>
              <a:t> il </a:t>
            </a:r>
            <a:r>
              <a:rPr lang="en-US" sz="1600" dirty="0" err="1"/>
              <a:t>corpo</a:t>
            </a:r>
            <a:r>
              <a:rPr lang="en-US" sz="1600" dirty="0"/>
              <a:t> </a:t>
            </a:r>
            <a:r>
              <a:rPr lang="en-US" sz="1600" dirty="0" err="1"/>
              <a:t>atletico</a:t>
            </a:r>
            <a:r>
              <a:rPr lang="en-US" sz="1600" dirty="0"/>
              <a:t>, ha </a:t>
            </a:r>
            <a:r>
              <a:rPr lang="en-US" sz="1600" dirty="0" err="1"/>
              <a:t>paura</a:t>
            </a:r>
            <a:r>
              <a:rPr lang="en-US" sz="1600" dirty="0"/>
              <a:t> </a:t>
            </a:r>
            <a:r>
              <a:rPr lang="en-US" sz="1600" dirty="0" err="1"/>
              <a:t>che</a:t>
            </a:r>
            <a:r>
              <a:rPr lang="en-US" sz="1600" dirty="0"/>
              <a:t> </a:t>
            </a:r>
            <a:r>
              <a:rPr lang="en-US" sz="1600" dirty="0" err="1"/>
              <a:t>qualcuno</a:t>
            </a:r>
            <a:r>
              <a:rPr lang="en-US" sz="1600" dirty="0"/>
              <a:t> </a:t>
            </a:r>
            <a:r>
              <a:rPr lang="en-US" sz="1600" dirty="0" err="1"/>
              <a:t>gli</a:t>
            </a:r>
            <a:r>
              <a:rPr lang="en-US" sz="1600" dirty="0"/>
              <a:t> </a:t>
            </a:r>
            <a:r>
              <a:rPr lang="en-US" sz="1600" dirty="0" err="1"/>
              <a:t>chieda</a:t>
            </a:r>
            <a:r>
              <a:rPr lang="en-US" sz="1600" dirty="0"/>
              <a:t> </a:t>
            </a:r>
            <a:r>
              <a:rPr lang="en-US" sz="1600" dirty="0" err="1"/>
              <a:t>delle</a:t>
            </a:r>
            <a:r>
              <a:rPr lang="en-US" sz="1600" dirty="0"/>
              <a:t> </a:t>
            </a:r>
            <a:r>
              <a:rPr lang="en-US" sz="1600" dirty="0" err="1"/>
              <a:t>cicatrici</a:t>
            </a:r>
            <a:r>
              <a:rPr lang="en-US" sz="1600" dirty="0"/>
              <a:t> </a:t>
            </a:r>
            <a:r>
              <a:rPr lang="en-US" sz="1600" dirty="0" err="1"/>
              <a:t>che</a:t>
            </a:r>
            <a:r>
              <a:rPr lang="en-US" sz="1600" dirty="0"/>
              <a:t> ha </a:t>
            </a:r>
            <a:r>
              <a:rPr lang="en-US" sz="1600" dirty="0" err="1"/>
              <a:t>sulle</a:t>
            </a:r>
            <a:r>
              <a:rPr lang="en-US" sz="1600" dirty="0"/>
              <a:t> </a:t>
            </a:r>
            <a:r>
              <a:rPr lang="en-US" sz="1600" dirty="0" err="1"/>
              <a:t>braccia</a:t>
            </a:r>
            <a:r>
              <a:rPr lang="en-US" sz="1600" dirty="0"/>
              <a:t>.</a:t>
            </a:r>
            <a:endParaRPr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3"/>
          <p:cNvSpPr txBox="1">
            <a:spLocks noGrp="1"/>
          </p:cNvSpPr>
          <p:nvPr>
            <p:ph type="title"/>
          </p:nvPr>
        </p:nvSpPr>
        <p:spPr>
          <a:xfrm>
            <a:off x="550200" y="2571713"/>
            <a:ext cx="11091600" cy="1332000"/>
          </a:xfrm>
          <a:prstGeom prst="rect">
            <a:avLst/>
          </a:prstGeom>
          <a:noFill/>
          <a:ln>
            <a:noFill/>
          </a:ln>
        </p:spPr>
        <p:txBody>
          <a:bodyPr spcFirstLastPara="1" wrap="square" lIns="0" tIns="0" rIns="0" bIns="0" anchor="t" anchorCtr="0">
            <a:noAutofit/>
          </a:bodyPr>
          <a:lstStyle/>
          <a:p>
            <a:r>
              <a:rPr lang="en-US" dirty="0">
                <a:latin typeface="Calibri Light"/>
              </a:rPr>
              <a:t>Quali </a:t>
            </a:r>
            <a:r>
              <a:rPr lang="en-US" dirty="0" err="1">
                <a:latin typeface="Calibri Light"/>
              </a:rPr>
              <a:t>sono</a:t>
            </a:r>
            <a:r>
              <a:rPr lang="en-US" dirty="0">
                <a:latin typeface="Calibri Light"/>
              </a:rPr>
              <a:t> le </a:t>
            </a:r>
            <a:r>
              <a:rPr lang="en-US" dirty="0" err="1">
                <a:latin typeface="Calibri Light"/>
              </a:rPr>
              <a:t>principali</a:t>
            </a:r>
            <a:r>
              <a:rPr lang="en-US" dirty="0">
                <a:latin typeface="Calibri Light"/>
              </a:rPr>
              <a:t> </a:t>
            </a:r>
            <a:r>
              <a:rPr lang="en-US" dirty="0" err="1">
                <a:latin typeface="Calibri Light"/>
              </a:rPr>
              <a:t>difficoltà</a:t>
            </a:r>
            <a:r>
              <a:rPr lang="en-US" dirty="0">
                <a:latin typeface="Calibri Light"/>
              </a:rPr>
              <a:t> </a:t>
            </a:r>
            <a:r>
              <a:rPr lang="en-US" dirty="0" err="1">
                <a:latin typeface="Calibri Light"/>
              </a:rPr>
              <a:t>che</a:t>
            </a:r>
            <a:r>
              <a:rPr lang="en-US" dirty="0">
                <a:latin typeface="Calibri Light"/>
              </a:rPr>
              <a:t> </a:t>
            </a:r>
            <a:r>
              <a:rPr lang="en-US" dirty="0" err="1">
                <a:latin typeface="Calibri Light"/>
              </a:rPr>
              <a:t>gli</a:t>
            </a:r>
            <a:r>
              <a:rPr lang="en-US" dirty="0">
                <a:latin typeface="Calibri Light"/>
              </a:rPr>
              <a:t> </a:t>
            </a:r>
            <a:r>
              <a:rPr lang="en-US" dirty="0" err="1">
                <a:latin typeface="Calibri Light"/>
              </a:rPr>
              <a:t>insegnanti</a:t>
            </a:r>
            <a:r>
              <a:rPr lang="en-US" dirty="0">
                <a:latin typeface="Calibri Light"/>
              </a:rPr>
              <a:t> </a:t>
            </a:r>
            <a:r>
              <a:rPr lang="en-US" dirty="0" err="1">
                <a:latin typeface="Calibri Light"/>
              </a:rPr>
              <a:t>incontrano</a:t>
            </a:r>
            <a:r>
              <a:rPr lang="en-US" dirty="0">
                <a:latin typeface="Calibri Light"/>
              </a:rPr>
              <a:t> </a:t>
            </a:r>
            <a:r>
              <a:rPr lang="en-US" dirty="0" err="1">
                <a:latin typeface="Calibri Light"/>
              </a:rPr>
              <a:t>nell'applicare</a:t>
            </a:r>
            <a:r>
              <a:rPr lang="en-US" dirty="0">
                <a:latin typeface="Calibri Light"/>
              </a:rPr>
              <a:t> </a:t>
            </a:r>
            <a:r>
              <a:rPr lang="en-US" dirty="0" err="1">
                <a:latin typeface="Calibri Light"/>
              </a:rPr>
              <a:t>questi</a:t>
            </a:r>
            <a:r>
              <a:rPr lang="en-US" dirty="0">
                <a:latin typeface="Calibri Light"/>
              </a:rPr>
              <a:t> </a:t>
            </a:r>
            <a:r>
              <a:rPr lang="en-US" dirty="0" err="1">
                <a:latin typeface="Calibri Light"/>
              </a:rPr>
              <a:t>strumenti</a:t>
            </a:r>
            <a:r>
              <a:rPr lang="en-US" dirty="0">
                <a:latin typeface="Calibri Light"/>
              </a:rPr>
              <a:t>?</a:t>
            </a:r>
            <a:endParaRPr lang="it-IT" dirty="0">
              <a:latin typeface="Calibri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4"/>
          <p:cNvSpPr txBox="1">
            <a:spLocks noGrp="1"/>
          </p:cNvSpPr>
          <p:nvPr>
            <p:ph type="title"/>
          </p:nvPr>
        </p:nvSpPr>
        <p:spPr>
          <a:xfrm>
            <a:off x="547725" y="478204"/>
            <a:ext cx="11091600" cy="822309"/>
          </a:xfrm>
          <a:prstGeom prst="rect">
            <a:avLst/>
          </a:prstGeom>
          <a:noFill/>
          <a:ln>
            <a:noFill/>
          </a:ln>
        </p:spPr>
        <p:txBody>
          <a:bodyPr spcFirstLastPara="1" wrap="square" lIns="0" tIns="0" rIns="0" bIns="0" anchor="t" anchorCtr="0">
            <a:noAutofit/>
          </a:bodyPr>
          <a:lstStyle/>
          <a:p>
            <a:pPr>
              <a:buClr>
                <a:schemeClr val="lt1"/>
              </a:buClr>
              <a:buSzPts val="4800"/>
            </a:pPr>
            <a:r>
              <a:rPr lang="en-US" dirty="0" err="1">
                <a:latin typeface="Calibri Light"/>
                <a:cs typeface="Calibri Light"/>
              </a:rPr>
              <a:t>Riferimenti</a:t>
            </a:r>
            <a:r>
              <a:rPr lang="en-US" dirty="0">
                <a:latin typeface="Calibri Light"/>
                <a:cs typeface="Calibri Light"/>
              </a:rPr>
              <a:t> </a:t>
            </a:r>
            <a:r>
              <a:rPr lang="en-US" dirty="0" err="1">
                <a:latin typeface="Calibri Light"/>
                <a:cs typeface="Calibri Light"/>
              </a:rPr>
              <a:t>bibliografici</a:t>
            </a:r>
            <a:endParaRPr dirty="0" err="1">
              <a:latin typeface="Calibri Light" panose="020F0302020204030204" pitchFamily="34" charset="0"/>
              <a:cs typeface="Calibri Light" panose="020F0302020204030204" pitchFamily="34" charset="0"/>
            </a:endParaRPr>
          </a:p>
        </p:txBody>
      </p:sp>
      <p:sp>
        <p:nvSpPr>
          <p:cNvPr id="412" name="Google Shape;412;p24"/>
          <p:cNvSpPr txBox="1">
            <a:spLocks noGrp="1"/>
          </p:cNvSpPr>
          <p:nvPr>
            <p:ph type="body" idx="1"/>
          </p:nvPr>
        </p:nvSpPr>
        <p:spPr>
          <a:xfrm>
            <a:off x="548925" y="988541"/>
            <a:ext cx="11090400" cy="4185300"/>
          </a:xfrm>
          <a:prstGeom prst="rect">
            <a:avLst/>
          </a:prstGeom>
          <a:noFill/>
          <a:ln>
            <a:noFill/>
          </a:ln>
        </p:spPr>
        <p:txBody>
          <a:bodyPr spcFirstLastPara="1" wrap="square" lIns="0" tIns="0" rIns="0" bIns="0" anchor="t" anchorCtr="0">
            <a:noAutofit/>
          </a:bodyPr>
          <a:lstStyle/>
          <a:p>
            <a:pPr marL="228600" lvl="0" indent="-190500" algn="l" rtl="0">
              <a:lnSpc>
                <a:spcPct val="115000"/>
              </a:lnSpc>
              <a:spcBef>
                <a:spcPts val="1200"/>
              </a:spcBef>
              <a:spcAft>
                <a:spcPts val="0"/>
              </a:spcAft>
              <a:buClr>
                <a:schemeClr val="dk1"/>
              </a:buClr>
              <a:buSzPts val="1200"/>
              <a:buChar char="•"/>
            </a:pPr>
            <a:r>
              <a:rPr lang="en-US" sz="1200" dirty="0" err="1"/>
              <a:t>Birknerova</a:t>
            </a:r>
            <a:r>
              <a:rPr lang="en-US" sz="1200" dirty="0"/>
              <a:t>, Z. (2011). Social and emotional intelligence in school environment. Asian Social Science, 7(10), 241-248.</a:t>
            </a:r>
            <a:endParaRPr sz="1200" dirty="0"/>
          </a:p>
          <a:p>
            <a:pPr marL="228600" lvl="0" indent="-190500" algn="l" rtl="0">
              <a:lnSpc>
                <a:spcPct val="115000"/>
              </a:lnSpc>
              <a:spcBef>
                <a:spcPts val="0"/>
              </a:spcBef>
              <a:spcAft>
                <a:spcPts val="0"/>
              </a:spcAft>
              <a:buClr>
                <a:schemeClr val="dk1"/>
              </a:buClr>
              <a:buSzPts val="1200"/>
              <a:buChar char="•"/>
            </a:pPr>
            <a:r>
              <a:rPr lang="en-US" sz="1200" dirty="0" err="1"/>
              <a:t>Boingboing</a:t>
            </a:r>
            <a:r>
              <a:rPr lang="en-US" sz="1200" dirty="0"/>
              <a:t>. (2017). The Academic Resilience Approach. </a:t>
            </a:r>
            <a:r>
              <a:rPr lang="en-US" sz="1200" dirty="0">
                <a:solidFill>
                  <a:schemeClr val="hlink"/>
                </a:solidFill>
                <a:uFill>
                  <a:noFill/>
                </a:uFill>
                <a:hlinkClick r:id="rId3"/>
              </a:rPr>
              <a:t>https://www.boingboing.org.uk/resilience/the-academic-resilience-approach/</a:t>
            </a:r>
            <a:r>
              <a:rPr lang="en-US" sz="1200" dirty="0"/>
              <a:t> </a:t>
            </a:r>
            <a:endParaRPr sz="1200" dirty="0"/>
          </a:p>
          <a:p>
            <a:pPr marL="228600" lvl="0" indent="-190500" algn="l" rtl="0">
              <a:lnSpc>
                <a:spcPct val="115000"/>
              </a:lnSpc>
              <a:spcBef>
                <a:spcPts val="0"/>
              </a:spcBef>
              <a:spcAft>
                <a:spcPts val="0"/>
              </a:spcAft>
              <a:buClr>
                <a:schemeClr val="dk1"/>
              </a:buClr>
              <a:buSzPts val="1200"/>
              <a:buChar char="•"/>
            </a:pPr>
            <a:r>
              <a:rPr lang="en-US" sz="1200" dirty="0" err="1"/>
              <a:t>Cáceres</a:t>
            </a:r>
            <a:r>
              <a:rPr lang="en-US" sz="1200" dirty="0"/>
              <a:t>, R.; Martínez-Aguayo, J.C.; </a:t>
            </a:r>
            <a:r>
              <a:rPr lang="en-US" sz="1200" dirty="0" err="1"/>
              <a:t>Arancibia</a:t>
            </a:r>
            <a:r>
              <a:rPr lang="en-US" sz="1200" dirty="0"/>
              <a:t>, M.; &amp; </a:t>
            </a:r>
            <a:r>
              <a:rPr lang="en-US" sz="1200" dirty="0" err="1"/>
              <a:t>Sepúlveda</a:t>
            </a:r>
            <a:r>
              <a:rPr lang="en-US" sz="1200" dirty="0"/>
              <a:t>, E. (2017). </a:t>
            </a:r>
            <a:r>
              <a:rPr lang="en-US" sz="1200" dirty="0" err="1"/>
              <a:t>Efectos</a:t>
            </a:r>
            <a:r>
              <a:rPr lang="en-US" sz="1200" dirty="0"/>
              <a:t> </a:t>
            </a:r>
            <a:r>
              <a:rPr lang="en-US" sz="1200" dirty="0" err="1"/>
              <a:t>neurobiológicos</a:t>
            </a:r>
            <a:r>
              <a:rPr lang="en-US" sz="1200" dirty="0"/>
              <a:t> del </a:t>
            </a:r>
            <a:r>
              <a:rPr lang="en-US" sz="1200" dirty="0" err="1"/>
              <a:t>estrés</a:t>
            </a:r>
            <a:r>
              <a:rPr lang="en-US" sz="1200" dirty="0"/>
              <a:t> prenatal </a:t>
            </a:r>
            <a:r>
              <a:rPr lang="en-US" sz="1200" dirty="0" err="1"/>
              <a:t>sobre</a:t>
            </a:r>
            <a:r>
              <a:rPr lang="en-US" sz="1200" dirty="0"/>
              <a:t> </a:t>
            </a:r>
            <a:r>
              <a:rPr lang="en-US" sz="1200" dirty="0" err="1"/>
              <a:t>el</a:t>
            </a:r>
            <a:r>
              <a:rPr lang="en-US" sz="1200" dirty="0"/>
              <a:t> nuevo ser. </a:t>
            </a:r>
            <a:r>
              <a:rPr lang="en-US" sz="1200" dirty="0" err="1"/>
              <a:t>Revista</a:t>
            </a:r>
            <a:r>
              <a:rPr lang="en-US" sz="1200" dirty="0"/>
              <a:t> </a:t>
            </a:r>
            <a:r>
              <a:rPr lang="en-US" sz="1200" dirty="0" err="1"/>
              <a:t>chilena</a:t>
            </a:r>
            <a:r>
              <a:rPr lang="en-US" sz="1200" dirty="0"/>
              <a:t> de neuro-</a:t>
            </a:r>
            <a:r>
              <a:rPr lang="en-US" sz="1200" dirty="0" err="1"/>
              <a:t>psiquiatría</a:t>
            </a:r>
            <a:r>
              <a:rPr lang="en-US" sz="1200" dirty="0"/>
              <a:t>, 55(2), 103-113. </a:t>
            </a:r>
            <a:r>
              <a:rPr lang="en-US" sz="1200" dirty="0">
                <a:solidFill>
                  <a:schemeClr val="hlink"/>
                </a:solidFill>
                <a:uFill>
                  <a:noFill/>
                </a:uFill>
                <a:hlinkClick r:id="rId4"/>
              </a:rPr>
              <a:t>https://dx.doi.org/10.4067/S0717-92272017000200005</a:t>
            </a:r>
            <a:r>
              <a:rPr lang="en-US" sz="1200" dirty="0"/>
              <a:t>.</a:t>
            </a:r>
            <a:endParaRPr sz="1200" dirty="0"/>
          </a:p>
          <a:p>
            <a:pPr marL="228600" lvl="0" indent="-190500" algn="l" rtl="0">
              <a:lnSpc>
                <a:spcPct val="115000"/>
              </a:lnSpc>
              <a:spcBef>
                <a:spcPts val="0"/>
              </a:spcBef>
              <a:spcAft>
                <a:spcPts val="0"/>
              </a:spcAft>
              <a:buClr>
                <a:schemeClr val="dk1"/>
              </a:buClr>
              <a:buSzPts val="1200"/>
              <a:buChar char="•"/>
            </a:pPr>
            <a:r>
              <a:rPr lang="en-US" sz="1200" dirty="0"/>
              <a:t>Espinoza, E. (2006). </a:t>
            </a:r>
            <a:r>
              <a:rPr lang="en-US" sz="1200" dirty="0" err="1"/>
              <a:t>Impacto</a:t>
            </a:r>
            <a:r>
              <a:rPr lang="en-US" sz="1200" dirty="0"/>
              <a:t> del </a:t>
            </a:r>
            <a:r>
              <a:rPr lang="en-US" sz="1200" dirty="0" err="1"/>
              <a:t>maltrato</a:t>
            </a:r>
            <a:r>
              <a:rPr lang="en-US" sz="1200" dirty="0"/>
              <a:t> </a:t>
            </a:r>
            <a:r>
              <a:rPr lang="en-US" sz="1200" dirty="0" err="1"/>
              <a:t>en</a:t>
            </a:r>
            <a:r>
              <a:rPr lang="en-US" sz="1200" dirty="0"/>
              <a:t> </a:t>
            </a:r>
            <a:r>
              <a:rPr lang="en-US" sz="1200" dirty="0" err="1"/>
              <a:t>el</a:t>
            </a:r>
            <a:r>
              <a:rPr lang="en-US" sz="1200" dirty="0"/>
              <a:t> </a:t>
            </a:r>
            <a:r>
              <a:rPr lang="en-US" sz="1200" dirty="0" err="1"/>
              <a:t>rendimiento</a:t>
            </a:r>
            <a:r>
              <a:rPr lang="en-US" sz="1200" dirty="0"/>
              <a:t> </a:t>
            </a:r>
            <a:r>
              <a:rPr lang="en-US" sz="1200" dirty="0" err="1"/>
              <a:t>académico</a:t>
            </a:r>
            <a:r>
              <a:rPr lang="en-US" sz="1200" dirty="0"/>
              <a:t>. </a:t>
            </a:r>
            <a:r>
              <a:rPr lang="en-US" sz="1200" dirty="0" err="1"/>
              <a:t>Revista</a:t>
            </a:r>
            <a:r>
              <a:rPr lang="en-US" sz="1200" dirty="0"/>
              <a:t> </a:t>
            </a:r>
            <a:r>
              <a:rPr lang="en-US" sz="1200" dirty="0" err="1"/>
              <a:t>Electrónica</a:t>
            </a:r>
            <a:r>
              <a:rPr lang="en-US" sz="1200" dirty="0"/>
              <a:t> de </a:t>
            </a:r>
            <a:r>
              <a:rPr lang="en-US" sz="1200" dirty="0" err="1"/>
              <a:t>Investigación</a:t>
            </a:r>
            <a:r>
              <a:rPr lang="en-US" sz="1200" dirty="0"/>
              <a:t> </a:t>
            </a:r>
            <a:r>
              <a:rPr lang="en-US" sz="1200" dirty="0" err="1"/>
              <a:t>Psicoeducativa</a:t>
            </a:r>
            <a:r>
              <a:rPr lang="en-US" sz="1200" dirty="0"/>
              <a:t>, 9, 4(2), pp. 221-238. </a:t>
            </a:r>
            <a:r>
              <a:rPr lang="en-US" sz="1200" dirty="0">
                <a:solidFill>
                  <a:schemeClr val="hlink"/>
                </a:solidFill>
                <a:uFill>
                  <a:noFill/>
                </a:uFill>
                <a:hlinkClick r:id="rId5"/>
              </a:rPr>
              <a:t>https://www.redalyc.org/articulo.oa?id=293122821005</a:t>
            </a:r>
            <a:r>
              <a:rPr lang="en-US" sz="1200" dirty="0"/>
              <a:t> </a:t>
            </a:r>
            <a:endParaRPr sz="1200" dirty="0"/>
          </a:p>
          <a:p>
            <a:pPr marL="228600" lvl="0" indent="-190500" algn="l" rtl="0">
              <a:lnSpc>
                <a:spcPct val="115000"/>
              </a:lnSpc>
              <a:spcBef>
                <a:spcPts val="0"/>
              </a:spcBef>
              <a:spcAft>
                <a:spcPts val="0"/>
              </a:spcAft>
              <a:buClr>
                <a:schemeClr val="dk1"/>
              </a:buClr>
              <a:buSzPts val="1200"/>
              <a:buChar char="•"/>
            </a:pPr>
            <a:r>
              <a:rPr lang="en-US" sz="1200" dirty="0"/>
              <a:t>Gardner, H. (1983). Frames of Mind: The Theory of Multiple Intelligences. Nueva York: Basic Books.</a:t>
            </a:r>
            <a:endParaRPr sz="1200" dirty="0"/>
          </a:p>
          <a:p>
            <a:pPr marL="228600" lvl="0" indent="-190500" algn="l" rtl="0">
              <a:lnSpc>
                <a:spcPct val="115000"/>
              </a:lnSpc>
              <a:spcBef>
                <a:spcPts val="0"/>
              </a:spcBef>
              <a:spcAft>
                <a:spcPts val="0"/>
              </a:spcAft>
              <a:buClr>
                <a:schemeClr val="dk1"/>
              </a:buClr>
              <a:buSzPts val="1200"/>
              <a:buChar char="•"/>
            </a:pPr>
            <a:r>
              <a:rPr lang="en-US" sz="1200" dirty="0"/>
              <a:t>Geddes, H. (2010). El </a:t>
            </a:r>
            <a:r>
              <a:rPr lang="en-US" sz="1200" dirty="0" err="1"/>
              <a:t>apego</a:t>
            </a:r>
            <a:r>
              <a:rPr lang="en-US" sz="1200" dirty="0"/>
              <a:t> </a:t>
            </a:r>
            <a:r>
              <a:rPr lang="en-US" sz="1200" dirty="0" err="1"/>
              <a:t>en</a:t>
            </a:r>
            <a:r>
              <a:rPr lang="en-US" sz="1200" dirty="0"/>
              <a:t> </a:t>
            </a:r>
            <a:r>
              <a:rPr lang="en-US" sz="1200" dirty="0" err="1"/>
              <a:t>el</a:t>
            </a:r>
            <a:r>
              <a:rPr lang="en-US" sz="1200" dirty="0"/>
              <a:t> aula: </a:t>
            </a:r>
            <a:r>
              <a:rPr lang="en-US" sz="1200" dirty="0" err="1"/>
              <a:t>Relación</a:t>
            </a:r>
            <a:r>
              <a:rPr lang="en-US" sz="1200" dirty="0"/>
              <a:t> entre las </a:t>
            </a:r>
            <a:r>
              <a:rPr lang="en-US" sz="1200" dirty="0" err="1"/>
              <a:t>primeras</a:t>
            </a:r>
            <a:r>
              <a:rPr lang="en-US" sz="1200" dirty="0"/>
              <a:t> </a:t>
            </a:r>
            <a:r>
              <a:rPr lang="en-US" sz="1200" dirty="0" err="1"/>
              <a:t>experiencias</a:t>
            </a:r>
            <a:r>
              <a:rPr lang="en-US" sz="1200" dirty="0"/>
              <a:t> </a:t>
            </a:r>
            <a:r>
              <a:rPr lang="en-US" sz="1200" dirty="0" err="1"/>
              <a:t>infantiles</a:t>
            </a:r>
            <a:r>
              <a:rPr lang="en-US" sz="1200" dirty="0"/>
              <a:t>, </a:t>
            </a:r>
            <a:r>
              <a:rPr lang="en-US" sz="1200" dirty="0" err="1"/>
              <a:t>el</a:t>
            </a:r>
            <a:r>
              <a:rPr lang="en-US" sz="1200" dirty="0"/>
              <a:t> </a:t>
            </a:r>
            <a:r>
              <a:rPr lang="en-US" sz="1200" dirty="0" err="1"/>
              <a:t>bienestar</a:t>
            </a:r>
            <a:r>
              <a:rPr lang="en-US" sz="1200" dirty="0"/>
              <a:t> </a:t>
            </a:r>
            <a:r>
              <a:rPr lang="en-US" sz="1200" dirty="0" err="1"/>
              <a:t>emocional</a:t>
            </a:r>
            <a:r>
              <a:rPr lang="en-US" sz="1200" dirty="0"/>
              <a:t> y </a:t>
            </a:r>
            <a:r>
              <a:rPr lang="en-US" sz="1200" dirty="0" err="1"/>
              <a:t>el</a:t>
            </a:r>
            <a:r>
              <a:rPr lang="en-US" sz="1200" dirty="0"/>
              <a:t> </a:t>
            </a:r>
            <a:r>
              <a:rPr lang="en-US" sz="1200" dirty="0" err="1"/>
              <a:t>rendimiento</a:t>
            </a:r>
            <a:r>
              <a:rPr lang="en-US" sz="1200" dirty="0"/>
              <a:t> escolar (Vol. 269). </a:t>
            </a:r>
            <a:r>
              <a:rPr lang="en-US" sz="1200" dirty="0" err="1"/>
              <a:t>Graó</a:t>
            </a:r>
            <a:r>
              <a:rPr lang="en-US" sz="1200" dirty="0"/>
              <a:t>.</a:t>
            </a:r>
            <a:endParaRPr sz="1200" dirty="0"/>
          </a:p>
          <a:p>
            <a:pPr marL="228600" lvl="0" indent="-190500" algn="l" rtl="0">
              <a:lnSpc>
                <a:spcPct val="115000"/>
              </a:lnSpc>
              <a:spcBef>
                <a:spcPts val="0"/>
              </a:spcBef>
              <a:spcAft>
                <a:spcPts val="0"/>
              </a:spcAft>
              <a:buClr>
                <a:schemeClr val="dk1"/>
              </a:buClr>
              <a:buSzPts val="1200"/>
              <a:buChar char="•"/>
            </a:pPr>
            <a:r>
              <a:rPr lang="en-US" sz="1200" dirty="0"/>
              <a:t>Gilligan, R. (2000). Adversity, Resilience and Young People: the Protective Value of Positive School and Spare Time Experiences. Children &amp; Society, 14, pp. 37-47.</a:t>
            </a:r>
            <a:endParaRPr sz="1200" dirty="0"/>
          </a:p>
          <a:p>
            <a:pPr marL="228600" lvl="0" indent="-190500" algn="l" rtl="0">
              <a:lnSpc>
                <a:spcPct val="115000"/>
              </a:lnSpc>
              <a:spcBef>
                <a:spcPts val="0"/>
              </a:spcBef>
              <a:spcAft>
                <a:spcPts val="0"/>
              </a:spcAft>
              <a:buClr>
                <a:schemeClr val="dk1"/>
              </a:buClr>
              <a:buSzPts val="1200"/>
              <a:buChar char="•"/>
            </a:pPr>
            <a:r>
              <a:rPr lang="en-US" sz="1200" dirty="0"/>
              <a:t>Goleman, D. (1995). Emotional intelligence. New York: Bantam Books.</a:t>
            </a:r>
            <a:endParaRPr sz="1200" dirty="0"/>
          </a:p>
          <a:p>
            <a:pPr marL="228600" lvl="0" indent="-190500" algn="l" rtl="0">
              <a:lnSpc>
                <a:spcPct val="115000"/>
              </a:lnSpc>
              <a:spcBef>
                <a:spcPts val="0"/>
              </a:spcBef>
              <a:spcAft>
                <a:spcPts val="0"/>
              </a:spcAft>
              <a:buClr>
                <a:schemeClr val="dk1"/>
              </a:buClr>
              <a:buSzPts val="1200"/>
              <a:buChar char="•"/>
            </a:pPr>
            <a:r>
              <a:rPr lang="en-US" sz="1200" dirty="0"/>
              <a:t>Guerrero, R. (2020). </a:t>
            </a:r>
            <a:r>
              <a:rPr lang="en-US" sz="1200" dirty="0" err="1"/>
              <a:t>Educar</a:t>
            </a:r>
            <a:r>
              <a:rPr lang="en-US" sz="1200" dirty="0"/>
              <a:t> </a:t>
            </a:r>
            <a:r>
              <a:rPr lang="en-US" sz="1200" dirty="0" err="1"/>
              <a:t>en</a:t>
            </a:r>
            <a:r>
              <a:rPr lang="en-US" sz="1200" dirty="0"/>
              <a:t> </a:t>
            </a:r>
            <a:r>
              <a:rPr lang="en-US" sz="1200" dirty="0" err="1"/>
              <a:t>el</a:t>
            </a:r>
            <a:r>
              <a:rPr lang="en-US" sz="1200" dirty="0"/>
              <a:t> </a:t>
            </a:r>
            <a:r>
              <a:rPr lang="en-US" sz="1200" dirty="0" err="1"/>
              <a:t>vínculo</a:t>
            </a:r>
            <a:r>
              <a:rPr lang="en-US" sz="1200" dirty="0"/>
              <a:t>. Plataforma.</a:t>
            </a:r>
            <a:endParaRPr sz="1200" dirty="0"/>
          </a:p>
          <a:p>
            <a:pPr marL="228600" lvl="0" indent="-190500" algn="l" rtl="0">
              <a:lnSpc>
                <a:spcPct val="115000"/>
              </a:lnSpc>
              <a:spcBef>
                <a:spcPts val="0"/>
              </a:spcBef>
              <a:spcAft>
                <a:spcPts val="0"/>
              </a:spcAft>
              <a:buClr>
                <a:schemeClr val="dk1"/>
              </a:buClr>
              <a:buSzPts val="1200"/>
              <a:buChar char="•"/>
            </a:pPr>
            <a:r>
              <a:rPr lang="en-US" sz="1200" dirty="0"/>
              <a:t>Guerrero, R. (2021). El </a:t>
            </a:r>
            <a:r>
              <a:rPr lang="en-US" sz="1200" dirty="0" err="1"/>
              <a:t>cerebro</a:t>
            </a:r>
            <a:r>
              <a:rPr lang="en-US" sz="1200" dirty="0"/>
              <a:t> </a:t>
            </a:r>
            <a:r>
              <a:rPr lang="en-US" sz="1200" dirty="0" err="1"/>
              <a:t>infantil</a:t>
            </a:r>
            <a:r>
              <a:rPr lang="en-US" sz="1200" dirty="0"/>
              <a:t> y </a:t>
            </a:r>
            <a:r>
              <a:rPr lang="en-US" sz="1200" dirty="0" err="1"/>
              <a:t>adolescente</a:t>
            </a:r>
            <a:r>
              <a:rPr lang="en-US" sz="1200" dirty="0"/>
              <a:t>: claves y </a:t>
            </a:r>
            <a:r>
              <a:rPr lang="en-US" sz="1200" dirty="0" err="1"/>
              <a:t>secretos</a:t>
            </a:r>
            <a:r>
              <a:rPr lang="en-US" sz="1200" dirty="0"/>
              <a:t> de </a:t>
            </a:r>
            <a:r>
              <a:rPr lang="en-US" sz="1200" dirty="0" err="1"/>
              <a:t>neuroeducación</a:t>
            </a:r>
            <a:r>
              <a:rPr lang="en-US" sz="1200" dirty="0"/>
              <a:t>. (</a:t>
            </a:r>
            <a:r>
              <a:rPr lang="en-US" sz="1200" dirty="0" err="1"/>
              <a:t>Prácticos</a:t>
            </a:r>
            <a:r>
              <a:rPr lang="en-US" sz="1200" dirty="0"/>
              <a:t>). Plataforma.</a:t>
            </a:r>
            <a:endParaRPr sz="1200" dirty="0"/>
          </a:p>
          <a:p>
            <a:pPr marL="228600" lvl="0" indent="-190500" algn="l" rtl="0">
              <a:lnSpc>
                <a:spcPct val="115000"/>
              </a:lnSpc>
              <a:spcBef>
                <a:spcPts val="0"/>
              </a:spcBef>
              <a:spcAft>
                <a:spcPts val="0"/>
              </a:spcAft>
              <a:buClr>
                <a:schemeClr val="dk1"/>
              </a:buClr>
              <a:buSzPts val="1200"/>
              <a:buChar char="•"/>
            </a:pPr>
            <a:r>
              <a:rPr lang="en-US" sz="1200" dirty="0"/>
              <a:t>Hart, A.; Fernández-Rodrigo, L.; Molina, M.C.; </a:t>
            </a:r>
            <a:r>
              <a:rPr lang="en-US" sz="1200" dirty="0" err="1"/>
              <a:t>Izquierdo</a:t>
            </a:r>
            <a:r>
              <a:rPr lang="en-US" sz="1200" dirty="0"/>
              <a:t>, R.; Maitland, J. (2018). The Academic Resilience Approach in the promotion of young people’s mental health. Proposals for its use in schools. </a:t>
            </a:r>
            <a:r>
              <a:rPr lang="en-US" sz="1200" dirty="0" err="1"/>
              <a:t>Edicions</a:t>
            </a:r>
            <a:r>
              <a:rPr lang="en-US" sz="1200" dirty="0"/>
              <a:t> de la </a:t>
            </a:r>
            <a:r>
              <a:rPr lang="en-US" sz="1200" dirty="0" err="1"/>
              <a:t>Universitat</a:t>
            </a:r>
            <a:r>
              <a:rPr lang="en-US" sz="1200" dirty="0"/>
              <a:t> de Lleida. </a:t>
            </a:r>
            <a:r>
              <a:rPr lang="en-US" sz="1200" dirty="0">
                <a:solidFill>
                  <a:schemeClr val="hlink"/>
                </a:solidFill>
                <a:uFill>
                  <a:noFill/>
                </a:uFill>
                <a:hlinkClick r:id="rId6"/>
              </a:rPr>
              <a:t>http://hdl.handle.net/10459.1/64643</a:t>
            </a:r>
            <a:r>
              <a:rPr lang="en-US" sz="1200" dirty="0"/>
              <a:t>.</a:t>
            </a:r>
            <a:endParaRPr sz="1200" dirty="0"/>
          </a:p>
          <a:p>
            <a:pPr marL="228600" lvl="0" indent="-190500" algn="l" rtl="0">
              <a:lnSpc>
                <a:spcPct val="115000"/>
              </a:lnSpc>
              <a:spcBef>
                <a:spcPts val="0"/>
              </a:spcBef>
              <a:spcAft>
                <a:spcPts val="0"/>
              </a:spcAft>
              <a:buClr>
                <a:schemeClr val="dk1"/>
              </a:buClr>
              <a:buSzPts val="1200"/>
              <a:buChar char="•"/>
            </a:pPr>
            <a:r>
              <a:rPr lang="en-US" sz="1200" dirty="0" err="1"/>
              <a:t>Jeloudar</a:t>
            </a:r>
            <a:r>
              <a:rPr lang="en-US" sz="1200" dirty="0"/>
              <a:t>, SY, </a:t>
            </a:r>
            <a:r>
              <a:rPr lang="en-US" sz="1200" dirty="0" err="1"/>
              <a:t>Yunus</a:t>
            </a:r>
            <a:r>
              <a:rPr lang="en-US" sz="1200" dirty="0"/>
              <a:t>, ASM, </a:t>
            </a:r>
            <a:r>
              <a:rPr lang="en-US" sz="1200" dirty="0" err="1"/>
              <a:t>Roslan</a:t>
            </a:r>
            <a:r>
              <a:rPr lang="en-US" sz="1200" dirty="0"/>
              <a:t>, S. y Nor, SM (2011). La </a:t>
            </a:r>
            <a:r>
              <a:rPr lang="en-US" sz="1200" dirty="0" err="1"/>
              <a:t>inteligencia</a:t>
            </a:r>
            <a:r>
              <a:rPr lang="en-US" sz="1200" dirty="0"/>
              <a:t> </a:t>
            </a:r>
            <a:r>
              <a:rPr lang="en-US" sz="1200" dirty="0" err="1"/>
              <a:t>emocional</a:t>
            </a:r>
            <a:r>
              <a:rPr lang="en-US" sz="1200" dirty="0"/>
              <a:t> de </a:t>
            </a:r>
            <a:r>
              <a:rPr lang="en-US" sz="1200" dirty="0" err="1"/>
              <a:t>los</a:t>
            </a:r>
            <a:r>
              <a:rPr lang="en-US" sz="1200" dirty="0"/>
              <a:t> </a:t>
            </a:r>
            <a:r>
              <a:rPr lang="en-US" sz="1200" dirty="0" err="1"/>
              <a:t>docentes</a:t>
            </a:r>
            <a:r>
              <a:rPr lang="en-US" sz="1200" dirty="0"/>
              <a:t> y </a:t>
            </a:r>
            <a:r>
              <a:rPr lang="en-US" sz="1200" dirty="0" err="1"/>
              <a:t>su</a:t>
            </a:r>
            <a:r>
              <a:rPr lang="en-US" sz="1200" dirty="0"/>
              <a:t> </a:t>
            </a:r>
            <a:r>
              <a:rPr lang="en-US" sz="1200" dirty="0" err="1"/>
              <a:t>relación</a:t>
            </a:r>
            <a:r>
              <a:rPr lang="en-US" sz="1200" dirty="0"/>
              <a:t> con las </a:t>
            </a:r>
            <a:r>
              <a:rPr lang="en-US" sz="1200" dirty="0" err="1"/>
              <a:t>estrategias</a:t>
            </a:r>
            <a:r>
              <a:rPr lang="en-US" sz="1200" dirty="0"/>
              <a:t> de </a:t>
            </a:r>
            <a:r>
              <a:rPr lang="en-US" sz="1200" dirty="0" err="1"/>
              <a:t>disciplina</a:t>
            </a:r>
            <a:r>
              <a:rPr lang="en-US" sz="1200" dirty="0"/>
              <a:t> </a:t>
            </a:r>
            <a:r>
              <a:rPr lang="en-US" sz="1200" dirty="0" err="1"/>
              <a:t>en</a:t>
            </a:r>
            <a:r>
              <a:rPr lang="en-US" sz="1200" dirty="0"/>
              <a:t> </a:t>
            </a:r>
            <a:r>
              <a:rPr lang="en-US" sz="1200" dirty="0" err="1"/>
              <a:t>el</a:t>
            </a:r>
            <a:r>
              <a:rPr lang="en-US" sz="1200" dirty="0"/>
              <a:t> aula a </a:t>
            </a:r>
            <a:r>
              <a:rPr lang="en-US" sz="1200" dirty="0" err="1"/>
              <a:t>partir</a:t>
            </a:r>
            <a:r>
              <a:rPr lang="en-US" sz="1200" dirty="0"/>
              <a:t> de las </a:t>
            </a:r>
            <a:r>
              <a:rPr lang="en-US" sz="1200" dirty="0" err="1"/>
              <a:t>percepciones</a:t>
            </a:r>
            <a:r>
              <a:rPr lang="en-US" sz="1200" dirty="0"/>
              <a:t> de </a:t>
            </a:r>
            <a:r>
              <a:rPr lang="en-US" sz="1200" dirty="0" err="1"/>
              <a:t>docentes</a:t>
            </a:r>
            <a:r>
              <a:rPr lang="en-US" sz="1200" dirty="0"/>
              <a:t> y </a:t>
            </a:r>
            <a:r>
              <a:rPr lang="en-US" sz="1200" dirty="0" err="1"/>
              <a:t>alumnos</a:t>
            </a:r>
            <a:r>
              <a:rPr lang="en-US" sz="1200" dirty="0"/>
              <a:t>. </a:t>
            </a:r>
            <a:r>
              <a:rPr lang="en-US" sz="1200" dirty="0" err="1"/>
              <a:t>Revista</a:t>
            </a:r>
            <a:r>
              <a:rPr lang="en-US" sz="1200" dirty="0"/>
              <a:t> de </a:t>
            </a:r>
            <a:r>
              <a:rPr lang="en-US" sz="1200" dirty="0" err="1"/>
              <a:t>Psicología</a:t>
            </a:r>
            <a:r>
              <a:rPr lang="en-US" sz="1200" dirty="0"/>
              <a:t> , 2 (2), 95-102.</a:t>
            </a:r>
            <a:endParaRPr sz="1200" dirty="0"/>
          </a:p>
          <a:p>
            <a:pPr marL="228600" lvl="0" indent="-190500" algn="l" rtl="0">
              <a:lnSpc>
                <a:spcPct val="115000"/>
              </a:lnSpc>
              <a:spcBef>
                <a:spcPts val="0"/>
              </a:spcBef>
              <a:spcAft>
                <a:spcPts val="0"/>
              </a:spcAft>
              <a:buClr>
                <a:schemeClr val="dk1"/>
              </a:buClr>
              <a:buSzPts val="1200"/>
              <a:buChar char="•"/>
            </a:pPr>
            <a:r>
              <a:rPr lang="en-US" sz="1200" dirty="0"/>
              <a:t>López, Z. R. A., &amp; López, T. R. A. (2018). </a:t>
            </a:r>
            <a:r>
              <a:rPr lang="en-US" sz="1200" dirty="0" err="1"/>
              <a:t>Inteligencias</a:t>
            </a:r>
            <a:r>
              <a:rPr lang="en-US" sz="1200" dirty="0"/>
              <a:t> </a:t>
            </a:r>
            <a:r>
              <a:rPr lang="en-US" sz="1200" dirty="0" err="1"/>
              <a:t>Múltiples</a:t>
            </a:r>
            <a:r>
              <a:rPr lang="en-US" sz="1200" dirty="0"/>
              <a:t> </a:t>
            </a:r>
            <a:r>
              <a:rPr lang="en-US" sz="1200" dirty="0" err="1"/>
              <a:t>en</a:t>
            </a:r>
            <a:r>
              <a:rPr lang="en-US" sz="1200" dirty="0"/>
              <a:t> </a:t>
            </a:r>
            <a:r>
              <a:rPr lang="en-US" sz="1200" dirty="0" err="1"/>
              <a:t>el</a:t>
            </a:r>
            <a:r>
              <a:rPr lang="en-US" sz="1200" dirty="0"/>
              <a:t> </a:t>
            </a:r>
            <a:r>
              <a:rPr lang="en-US" sz="1200" dirty="0" err="1"/>
              <a:t>trabajo</a:t>
            </a:r>
            <a:r>
              <a:rPr lang="en-US" sz="1200" dirty="0"/>
              <a:t> </a:t>
            </a:r>
            <a:r>
              <a:rPr lang="en-US" sz="1200" dirty="0" err="1"/>
              <a:t>docente</a:t>
            </a:r>
            <a:r>
              <a:rPr lang="en-US" sz="1200" dirty="0"/>
              <a:t> y </a:t>
            </a:r>
            <a:r>
              <a:rPr lang="en-US" sz="1200" dirty="0" err="1"/>
              <a:t>su</a:t>
            </a:r>
            <a:r>
              <a:rPr lang="en-US" sz="1200" dirty="0"/>
              <a:t> </a:t>
            </a:r>
            <a:r>
              <a:rPr lang="en-US" sz="1200" dirty="0" err="1"/>
              <a:t>relación</a:t>
            </a:r>
            <a:r>
              <a:rPr lang="en-US" sz="1200" dirty="0"/>
              <a:t> con la </a:t>
            </a:r>
            <a:r>
              <a:rPr lang="en-US" sz="1200" dirty="0" err="1"/>
              <a:t>Teoría</a:t>
            </a:r>
            <a:r>
              <a:rPr lang="en-US" sz="1200" dirty="0"/>
              <a:t> del Desarrollo </a:t>
            </a:r>
            <a:r>
              <a:rPr lang="en-US" sz="1200" dirty="0" err="1"/>
              <a:t>Cognitivo</a:t>
            </a:r>
            <a:r>
              <a:rPr lang="en-US" sz="1200" dirty="0"/>
              <a:t> de Piaget. </a:t>
            </a:r>
            <a:r>
              <a:rPr lang="en-US" sz="1200" dirty="0" err="1"/>
              <a:t>Killkana</a:t>
            </a:r>
            <a:r>
              <a:rPr lang="en-US" sz="1200" dirty="0"/>
              <a:t> </a:t>
            </a:r>
            <a:r>
              <a:rPr lang="en-US" sz="1200" dirty="0" err="1"/>
              <a:t>sociales</a:t>
            </a:r>
            <a:r>
              <a:rPr lang="en-US" sz="1200" dirty="0"/>
              <a:t>: </a:t>
            </a:r>
            <a:r>
              <a:rPr lang="en-US" sz="1200" dirty="0" err="1"/>
              <a:t>Revista</a:t>
            </a:r>
            <a:r>
              <a:rPr lang="en-US" sz="1200" dirty="0"/>
              <a:t> de </a:t>
            </a:r>
            <a:r>
              <a:rPr lang="en-US" sz="1200" dirty="0" err="1"/>
              <a:t>Investigación</a:t>
            </a:r>
            <a:r>
              <a:rPr lang="en-US" sz="1200" dirty="0"/>
              <a:t> </a:t>
            </a:r>
            <a:r>
              <a:rPr lang="en-US" sz="1200" dirty="0" err="1"/>
              <a:t>Científica</a:t>
            </a:r>
            <a:r>
              <a:rPr lang="en-US" sz="1200" dirty="0"/>
              <a:t>, 2(2), 47-52.</a:t>
            </a:r>
            <a:endParaRPr sz="1200" dirty="0"/>
          </a:p>
          <a:p>
            <a:pPr marL="228600" lvl="0" indent="-190500" algn="l" rtl="0">
              <a:lnSpc>
                <a:spcPct val="115000"/>
              </a:lnSpc>
              <a:spcBef>
                <a:spcPts val="0"/>
              </a:spcBef>
              <a:spcAft>
                <a:spcPts val="0"/>
              </a:spcAft>
              <a:buClr>
                <a:schemeClr val="dk1"/>
              </a:buClr>
              <a:buSzPts val="1200"/>
              <a:buChar char="•"/>
            </a:pPr>
            <a:r>
              <a:rPr lang="en-US" sz="1200" dirty="0"/>
              <a:t>Mesa-</a:t>
            </a:r>
            <a:r>
              <a:rPr lang="en-US" sz="1200" dirty="0" err="1"/>
              <a:t>Gresa</a:t>
            </a:r>
            <a:r>
              <a:rPr lang="en-US" sz="1200" dirty="0"/>
              <a:t>, P., &amp; Moya-</a:t>
            </a:r>
            <a:r>
              <a:rPr lang="en-US" sz="1200" dirty="0" err="1"/>
              <a:t>Albiol</a:t>
            </a:r>
            <a:r>
              <a:rPr lang="en-US" sz="1200" dirty="0"/>
              <a:t>, L. (2011). </a:t>
            </a:r>
            <a:r>
              <a:rPr lang="en-US" sz="1200" dirty="0" err="1"/>
              <a:t>Neurobiología</a:t>
            </a:r>
            <a:r>
              <a:rPr lang="en-US" sz="1200" dirty="0"/>
              <a:t> del </a:t>
            </a:r>
            <a:r>
              <a:rPr lang="en-US" sz="1200" dirty="0" err="1"/>
              <a:t>maltrato</a:t>
            </a:r>
            <a:r>
              <a:rPr lang="en-US" sz="1200" dirty="0"/>
              <a:t> </a:t>
            </a:r>
            <a:r>
              <a:rPr lang="en-US" sz="1200" dirty="0" err="1"/>
              <a:t>infantil</a:t>
            </a:r>
            <a:r>
              <a:rPr lang="en-US" sz="1200" dirty="0"/>
              <a:t>: </a:t>
            </a:r>
            <a:r>
              <a:rPr lang="en-US" sz="1200" dirty="0" err="1"/>
              <a:t>el</a:t>
            </a:r>
            <a:r>
              <a:rPr lang="en-US" sz="1200" dirty="0"/>
              <a:t> '</a:t>
            </a:r>
            <a:r>
              <a:rPr lang="en-US" sz="1200" dirty="0" err="1"/>
              <a:t>ciclo</a:t>
            </a:r>
            <a:r>
              <a:rPr lang="en-US" sz="1200" dirty="0"/>
              <a:t> de la </a:t>
            </a:r>
            <a:r>
              <a:rPr lang="en-US" sz="1200" dirty="0" err="1"/>
              <a:t>violencia</a:t>
            </a:r>
            <a:r>
              <a:rPr lang="en-US" sz="1200" dirty="0"/>
              <a:t>'. </a:t>
            </a:r>
            <a:r>
              <a:rPr lang="en-US" sz="1200" dirty="0" err="1"/>
              <a:t>Revista</a:t>
            </a:r>
            <a:r>
              <a:rPr lang="en-US" sz="1200" dirty="0"/>
              <a:t> de </a:t>
            </a:r>
            <a:r>
              <a:rPr lang="en-US" sz="1200" dirty="0" err="1"/>
              <a:t>neurología</a:t>
            </a:r>
            <a:r>
              <a:rPr lang="en-US" sz="1200" dirty="0"/>
              <a:t>, 52 (8), 489-503.</a:t>
            </a:r>
            <a:endParaRPr sz="1200" dirty="0"/>
          </a:p>
          <a:p>
            <a:pPr marL="228600" lvl="0" indent="-190500" algn="just" rtl="0">
              <a:lnSpc>
                <a:spcPct val="115000"/>
              </a:lnSpc>
              <a:spcBef>
                <a:spcPts val="0"/>
              </a:spcBef>
              <a:spcAft>
                <a:spcPts val="0"/>
              </a:spcAft>
              <a:buClr>
                <a:schemeClr val="dk1"/>
              </a:buClr>
              <a:buSzPts val="1200"/>
              <a:buChar char="•"/>
            </a:pPr>
            <a:r>
              <a:rPr lang="en-US" sz="1200" dirty="0"/>
              <a:t>Spangenberg Morelli, A. (2015). </a:t>
            </a:r>
            <a:r>
              <a:rPr lang="en-US" sz="1200" dirty="0" err="1"/>
              <a:t>Neurobiología</a:t>
            </a:r>
            <a:r>
              <a:rPr lang="en-US" sz="1200" dirty="0"/>
              <a:t> del </a:t>
            </a:r>
            <a:r>
              <a:rPr lang="en-US" sz="1200" dirty="0" err="1"/>
              <a:t>estrés</a:t>
            </a:r>
            <a:r>
              <a:rPr lang="en-US" sz="1200" dirty="0"/>
              <a:t>.</a:t>
            </a:r>
            <a:endParaRPr sz="1200" dirty="0"/>
          </a:p>
          <a:p>
            <a:pPr marL="228600" lvl="0" indent="-190500" algn="just" rtl="0">
              <a:lnSpc>
                <a:spcPct val="115000"/>
              </a:lnSpc>
              <a:spcBef>
                <a:spcPts val="0"/>
              </a:spcBef>
              <a:spcAft>
                <a:spcPts val="0"/>
              </a:spcAft>
              <a:buClr>
                <a:schemeClr val="dk1"/>
              </a:buClr>
              <a:buSzPts val="1200"/>
              <a:buChar char="•"/>
            </a:pPr>
            <a:r>
              <a:rPr lang="en-US" sz="1200" dirty="0"/>
              <a:t>Vaquero, E.; </a:t>
            </a:r>
            <a:r>
              <a:rPr lang="en-US" sz="1200" dirty="0" err="1"/>
              <a:t>Urrea</a:t>
            </a:r>
            <a:r>
              <a:rPr lang="en-US" sz="1200" dirty="0"/>
              <a:t>, A.; </a:t>
            </a:r>
            <a:r>
              <a:rPr lang="en-US" sz="1200" dirty="0" err="1"/>
              <a:t>Mundet</a:t>
            </a:r>
            <a:r>
              <a:rPr lang="en-US" sz="1200" dirty="0"/>
              <a:t>, A. (2014). Promoting resilience through technology, art and a child rights-based approach. </a:t>
            </a:r>
            <a:r>
              <a:rPr lang="en-US" sz="1200" dirty="0" err="1"/>
              <a:t>Revista</a:t>
            </a:r>
            <a:r>
              <a:rPr lang="en-US" sz="1200" dirty="0"/>
              <a:t> de </a:t>
            </a:r>
            <a:r>
              <a:rPr lang="en-US" sz="1200" dirty="0" err="1"/>
              <a:t>Cercetare</a:t>
            </a:r>
            <a:r>
              <a:rPr lang="en-US" sz="1200" dirty="0"/>
              <a:t> </a:t>
            </a:r>
            <a:r>
              <a:rPr lang="en-US" sz="1200" dirty="0" err="1"/>
              <a:t>si</a:t>
            </a:r>
            <a:r>
              <a:rPr lang="en-US" sz="1200" dirty="0"/>
              <a:t> </a:t>
            </a:r>
            <a:r>
              <a:rPr lang="en-US" sz="1200" dirty="0" err="1"/>
              <a:t>Interventie</a:t>
            </a:r>
            <a:r>
              <a:rPr lang="en-US" sz="1200" dirty="0"/>
              <a:t> </a:t>
            </a:r>
            <a:r>
              <a:rPr lang="en-US" sz="1200" dirty="0" err="1"/>
              <a:t>Sociala</a:t>
            </a:r>
            <a:r>
              <a:rPr lang="en-US" sz="1200" dirty="0"/>
              <a:t>, 2014, vol. 45, p.144-159. </a:t>
            </a:r>
            <a:r>
              <a:rPr lang="en-US" sz="1200" dirty="0">
                <a:solidFill>
                  <a:schemeClr val="hlink"/>
                </a:solidFill>
                <a:uFill>
                  <a:noFill/>
                </a:uFill>
                <a:hlinkClick r:id="rId7"/>
              </a:rPr>
              <a:t>http://hdl.handle.net/10459.1/48367</a:t>
            </a:r>
            <a:r>
              <a:rPr lang="en-US" sz="1200" dirty="0"/>
              <a:t>.</a:t>
            </a:r>
            <a:endParaRPr sz="1200" dirty="0"/>
          </a:p>
          <a:p>
            <a:pPr marL="228600" lvl="0" indent="-190500" algn="just" rtl="0">
              <a:lnSpc>
                <a:spcPct val="115000"/>
              </a:lnSpc>
              <a:spcBef>
                <a:spcPts val="0"/>
              </a:spcBef>
              <a:spcAft>
                <a:spcPts val="0"/>
              </a:spcAft>
              <a:buClr>
                <a:schemeClr val="dk1"/>
              </a:buClr>
              <a:buSzPts val="1200"/>
              <a:buChar char="•"/>
            </a:pPr>
            <a:r>
              <a:rPr lang="en-US" sz="1200" dirty="0"/>
              <a:t>Vesely-</a:t>
            </a:r>
            <a:r>
              <a:rPr lang="en-US" sz="1200" dirty="0" err="1"/>
              <a:t>Maillefer</a:t>
            </a:r>
            <a:r>
              <a:rPr lang="en-US" sz="1200" dirty="0"/>
              <a:t>, AK y </a:t>
            </a:r>
            <a:r>
              <a:rPr lang="en-US" sz="1200" dirty="0" err="1"/>
              <a:t>Saklofske</a:t>
            </a:r>
            <a:r>
              <a:rPr lang="en-US" sz="1200" dirty="0"/>
              <a:t>, DH (2018). La </a:t>
            </a:r>
            <a:r>
              <a:rPr lang="en-US" sz="1200" dirty="0" err="1"/>
              <a:t>inteligencia</a:t>
            </a:r>
            <a:r>
              <a:rPr lang="en-US" sz="1200" dirty="0"/>
              <a:t> </a:t>
            </a:r>
            <a:r>
              <a:rPr lang="en-US" sz="1200" dirty="0" err="1"/>
              <a:t>emocional</a:t>
            </a:r>
            <a:r>
              <a:rPr lang="en-US" sz="1200" dirty="0"/>
              <a:t> y la </a:t>
            </a:r>
            <a:r>
              <a:rPr lang="en-US" sz="1200" dirty="0" err="1"/>
              <a:t>próxima</a:t>
            </a:r>
            <a:r>
              <a:rPr lang="en-US" sz="1200" dirty="0"/>
              <a:t> </a:t>
            </a:r>
            <a:r>
              <a:rPr lang="en-US" sz="1200" dirty="0" err="1"/>
              <a:t>generación</a:t>
            </a:r>
            <a:r>
              <a:rPr lang="en-US" sz="1200" dirty="0"/>
              <a:t> de </a:t>
            </a:r>
            <a:r>
              <a:rPr lang="en-US" sz="1200" dirty="0" err="1"/>
              <a:t>profesores</a:t>
            </a:r>
            <a:r>
              <a:rPr lang="en-US" sz="1200" dirty="0"/>
              <a:t>. La </a:t>
            </a:r>
            <a:r>
              <a:rPr lang="en-US" sz="1200" dirty="0" err="1"/>
              <a:t>inteligencia</a:t>
            </a:r>
            <a:r>
              <a:rPr lang="en-US" sz="1200" dirty="0"/>
              <a:t> </a:t>
            </a:r>
            <a:r>
              <a:rPr lang="en-US" sz="1200" dirty="0" err="1"/>
              <a:t>emocional</a:t>
            </a:r>
            <a:r>
              <a:rPr lang="en-US" sz="1200" dirty="0"/>
              <a:t> </a:t>
            </a:r>
            <a:r>
              <a:rPr lang="en-US" sz="1200" dirty="0" err="1"/>
              <a:t>en</a:t>
            </a:r>
            <a:r>
              <a:rPr lang="en-US" sz="1200" dirty="0"/>
              <a:t> la </a:t>
            </a:r>
            <a:r>
              <a:rPr lang="en-US" sz="1200" dirty="0" err="1"/>
              <a:t>educación</a:t>
            </a:r>
            <a:r>
              <a:rPr lang="en-US" sz="1200" dirty="0"/>
              <a:t> , 377-402.</a:t>
            </a:r>
            <a:endParaRPr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815B133D-0EB9-E3C0-1EFA-EC055084E937}"/>
              </a:ext>
            </a:extLst>
          </p:cNvPr>
          <p:cNvSpPr>
            <a:spLocks noGrp="1"/>
          </p:cNvSpPr>
          <p:nvPr>
            <p:ph type="body" idx="2"/>
          </p:nvPr>
        </p:nvSpPr>
        <p:spPr>
          <a:xfrm>
            <a:off x="170448" y="0"/>
            <a:ext cx="11851104" cy="6269103"/>
          </a:xfrm>
        </p:spPr>
        <p:txBody>
          <a:bodyPr numCol="2" spcCol="108000">
            <a:normAutofit lnSpcReduction="10000"/>
          </a:bodyPr>
          <a:lstStyle/>
          <a:p>
            <a:pPr marL="0" indent="0">
              <a:lnSpc>
                <a:spcPct val="100000"/>
              </a:lnSpc>
              <a:spcBef>
                <a:spcPts val="500"/>
              </a:spcBef>
            </a:pPr>
            <a:r>
              <a:rPr lang="en-GB" sz="1200" dirty="0">
                <a:latin typeface="Calibri Light"/>
                <a:ea typeface="Calibri" panose="020F0502020204030204" pitchFamily="34" charset="0"/>
                <a:cs typeface="Calibri Light"/>
              </a:rPr>
              <a:t>NOTE</a:t>
            </a:r>
            <a:endParaRPr lang="es-ES" sz="18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0000"/>
              </a:lnSpc>
              <a:spcBef>
                <a:spcPts val="400"/>
              </a:spcBef>
              <a:spcAft>
                <a:spcPts val="400"/>
              </a:spcAft>
              <a:buNone/>
            </a:pPr>
            <a:r>
              <a:rPr lang="en-US" sz="1400" b="1" dirty="0" err="1">
                <a:highlight>
                  <a:schemeClr val="lt1"/>
                </a:highlight>
              </a:rPr>
              <a:t>Obiettivi</a:t>
            </a:r>
            <a:endParaRPr lang="en-US" sz="1400" b="1" dirty="0" err="1">
              <a:highlight>
                <a:srgbClr val="FFFFFF"/>
              </a:highlight>
              <a:latin typeface="Calibri" panose="020F0502020204030204" pitchFamily="34" charset="0"/>
              <a:cs typeface="Calibri" panose="020F0502020204030204" pitchFamily="34" charset="0"/>
            </a:endParaRPr>
          </a:p>
          <a:p>
            <a:pPr marL="0" indent="0">
              <a:lnSpc>
                <a:spcPct val="100000"/>
              </a:lnSpc>
              <a:spcBef>
                <a:spcPts val="400"/>
              </a:spcBef>
              <a:spcAft>
                <a:spcPts val="400"/>
              </a:spcAft>
            </a:pPr>
            <a:r>
              <a:rPr lang="en-US" sz="1200" dirty="0" err="1"/>
              <a:t>Gli</a:t>
            </a:r>
            <a:r>
              <a:rPr lang="en-US" sz="1200" dirty="0"/>
              <a:t> </a:t>
            </a:r>
            <a:r>
              <a:rPr lang="en-US" sz="1200" dirty="0" err="1"/>
              <a:t>obiettivi</a:t>
            </a:r>
            <a:r>
              <a:rPr lang="en-US" sz="1200" dirty="0"/>
              <a:t> di </a:t>
            </a:r>
            <a:r>
              <a:rPr lang="en-US" sz="1200" dirty="0" err="1"/>
              <a:t>questa</a:t>
            </a:r>
            <a:r>
              <a:rPr lang="en-US" sz="1200" dirty="0"/>
              <a:t> </a:t>
            </a:r>
            <a:r>
              <a:rPr lang="en-US" sz="1200" dirty="0" err="1"/>
              <a:t>unità</a:t>
            </a:r>
            <a:r>
              <a:rPr lang="en-US" sz="1200" dirty="0"/>
              <a:t> </a:t>
            </a:r>
            <a:r>
              <a:rPr lang="en-US" sz="1200" dirty="0" err="1"/>
              <a:t>sono</a:t>
            </a:r>
            <a:r>
              <a:rPr lang="en-US" sz="1200" dirty="0"/>
              <a:t> </a:t>
            </a:r>
            <a:r>
              <a:rPr lang="en-US" sz="1200" dirty="0" err="1"/>
              <a:t>tre</a:t>
            </a:r>
            <a:r>
              <a:rPr lang="en-US" sz="1200" dirty="0"/>
              <a:t>: </a:t>
            </a:r>
            <a:r>
              <a:rPr lang="en-US" sz="1200" dirty="0" err="1"/>
              <a:t>identificare</a:t>
            </a:r>
            <a:r>
              <a:rPr lang="en-US" sz="1200" dirty="0"/>
              <a:t> </a:t>
            </a:r>
            <a:r>
              <a:rPr lang="en-US" sz="1200" dirty="0" err="1"/>
              <a:t>gli</a:t>
            </a:r>
            <a:r>
              <a:rPr lang="en-US" sz="1200" dirty="0"/>
              <a:t> </a:t>
            </a:r>
            <a:r>
              <a:rPr lang="en-US" sz="1200" dirty="0" err="1"/>
              <a:t>elementi</a:t>
            </a:r>
            <a:r>
              <a:rPr lang="en-US" sz="1200" dirty="0"/>
              <a:t> </a:t>
            </a:r>
            <a:r>
              <a:rPr lang="en-US" sz="1200" dirty="0" err="1"/>
              <a:t>della</a:t>
            </a:r>
            <a:r>
              <a:rPr lang="en-US" sz="1200" dirty="0"/>
              <a:t> </a:t>
            </a:r>
            <a:r>
              <a:rPr lang="en-US" sz="1200" dirty="0" err="1"/>
              <a:t>scuola</a:t>
            </a:r>
            <a:r>
              <a:rPr lang="en-US" sz="1200" dirty="0"/>
              <a:t> </a:t>
            </a:r>
            <a:r>
              <a:rPr lang="en-US" sz="1200" dirty="0" err="1"/>
              <a:t>che</a:t>
            </a:r>
            <a:r>
              <a:rPr lang="en-US" sz="1200" dirty="0"/>
              <a:t> </a:t>
            </a:r>
            <a:r>
              <a:rPr lang="en-US" sz="1200" dirty="0" err="1"/>
              <a:t>possono</a:t>
            </a:r>
            <a:r>
              <a:rPr lang="en-US" sz="1200" dirty="0"/>
              <a:t> </a:t>
            </a:r>
            <a:r>
              <a:rPr lang="en-US" sz="1200" dirty="0" err="1"/>
              <a:t>stressare</a:t>
            </a:r>
            <a:r>
              <a:rPr lang="en-US" sz="1200" dirty="0"/>
              <a:t> </a:t>
            </a:r>
            <a:r>
              <a:rPr lang="en-US" sz="1200" dirty="0" err="1"/>
              <a:t>i</a:t>
            </a:r>
            <a:r>
              <a:rPr lang="en-US" sz="1200" dirty="0"/>
              <a:t> bambini (</a:t>
            </a:r>
            <a:r>
              <a:rPr lang="en-US" sz="1200" dirty="0" err="1"/>
              <a:t>materiali</a:t>
            </a:r>
            <a:r>
              <a:rPr lang="en-US" sz="1200" dirty="0"/>
              <a:t>, </a:t>
            </a:r>
            <a:r>
              <a:rPr lang="en-US" sz="1200" dirty="0" err="1"/>
              <a:t>spazi</a:t>
            </a:r>
            <a:r>
              <a:rPr lang="en-US" sz="1200" dirty="0"/>
              <a:t>, </a:t>
            </a:r>
            <a:r>
              <a:rPr lang="en-US" sz="1200" dirty="0" err="1"/>
              <a:t>argomenti</a:t>
            </a:r>
            <a:r>
              <a:rPr lang="en-US" sz="1200" dirty="0"/>
              <a:t> e </a:t>
            </a:r>
            <a:r>
              <a:rPr lang="en-US" sz="1200" dirty="0" err="1"/>
              <a:t>altri</a:t>
            </a:r>
            <a:r>
              <a:rPr lang="en-US" sz="1200" dirty="0"/>
              <a:t> </a:t>
            </a:r>
            <a:r>
              <a:rPr lang="en-US" sz="1200" dirty="0" err="1"/>
              <a:t>fattori</a:t>
            </a:r>
            <a:r>
              <a:rPr lang="en-US" sz="1200" dirty="0"/>
              <a:t> </a:t>
            </a:r>
            <a:r>
              <a:rPr lang="en-US" sz="1200" dirty="0" err="1"/>
              <a:t>scatenanti</a:t>
            </a:r>
            <a:r>
              <a:rPr lang="en-US" sz="1200" dirty="0"/>
              <a:t>). Il secondo è </a:t>
            </a:r>
            <a:r>
              <a:rPr lang="en-US" sz="1200" dirty="0" err="1"/>
              <a:t>identificare</a:t>
            </a:r>
            <a:r>
              <a:rPr lang="en-US" sz="1200" dirty="0"/>
              <a:t> </a:t>
            </a:r>
            <a:r>
              <a:rPr lang="en-US" sz="1200" dirty="0" err="1"/>
              <a:t>i</a:t>
            </a:r>
            <a:r>
              <a:rPr lang="en-US" sz="1200" dirty="0"/>
              <a:t> </a:t>
            </a:r>
            <a:r>
              <a:rPr lang="en-US" sz="1200" dirty="0" err="1"/>
              <a:t>segnali</a:t>
            </a:r>
            <a:r>
              <a:rPr lang="en-US" sz="1200" dirty="0"/>
              <a:t> di </a:t>
            </a:r>
            <a:r>
              <a:rPr lang="en-US" sz="1200" dirty="0" err="1"/>
              <a:t>allarme</a:t>
            </a:r>
            <a:r>
              <a:rPr lang="en-US" sz="1200" dirty="0"/>
              <a:t> </a:t>
            </a:r>
            <a:r>
              <a:rPr lang="en-US" sz="1200" dirty="0" err="1"/>
              <a:t>dello</a:t>
            </a:r>
            <a:r>
              <a:rPr lang="en-US" sz="1200" dirty="0"/>
              <a:t> stress </a:t>
            </a:r>
            <a:r>
              <a:rPr lang="en-US" sz="1200" dirty="0" err="1"/>
              <a:t>negli</a:t>
            </a:r>
            <a:r>
              <a:rPr lang="en-US" sz="1200" dirty="0"/>
              <a:t> </a:t>
            </a:r>
            <a:r>
              <a:rPr lang="en-US" sz="1200" dirty="0" err="1"/>
              <a:t>insegnanti</a:t>
            </a:r>
            <a:r>
              <a:rPr lang="en-US" sz="1200" dirty="0"/>
              <a:t> e </a:t>
            </a:r>
            <a:r>
              <a:rPr lang="en-US" sz="1200" dirty="0" err="1"/>
              <a:t>negli</a:t>
            </a:r>
            <a:r>
              <a:rPr lang="en-US" sz="1200" dirty="0"/>
              <a:t> </a:t>
            </a:r>
            <a:r>
              <a:rPr lang="en-US" sz="1200" dirty="0" err="1"/>
              <a:t>alunni</a:t>
            </a:r>
            <a:r>
              <a:rPr lang="en-US" sz="1200" dirty="0"/>
              <a:t>, in </a:t>
            </a:r>
            <a:r>
              <a:rPr lang="en-US" sz="1200" dirty="0" err="1"/>
              <a:t>particolare</a:t>
            </a:r>
            <a:r>
              <a:rPr lang="en-US" sz="1200" dirty="0"/>
              <a:t> </a:t>
            </a:r>
            <a:r>
              <a:rPr lang="en-US" sz="1200" dirty="0" err="1"/>
              <a:t>quelli</a:t>
            </a:r>
            <a:r>
              <a:rPr lang="en-US" sz="1200" dirty="0"/>
              <a:t> </a:t>
            </a:r>
            <a:r>
              <a:rPr lang="en-US" sz="1200" dirty="0" err="1"/>
              <a:t>provenienti</a:t>
            </a:r>
            <a:r>
              <a:rPr lang="en-US" sz="1200" dirty="0"/>
              <a:t> dal </a:t>
            </a:r>
            <a:r>
              <a:rPr lang="en-US" sz="1200" dirty="0" err="1"/>
              <a:t>sistema</a:t>
            </a:r>
            <a:r>
              <a:rPr lang="en-US" sz="1200" dirty="0"/>
              <a:t> di </a:t>
            </a:r>
            <a:r>
              <a:rPr lang="en-US" sz="1200" dirty="0" err="1"/>
              <a:t>protezione</a:t>
            </a:r>
            <a:r>
              <a:rPr lang="en-US" sz="1200" dirty="0"/>
              <a:t>. </a:t>
            </a:r>
            <a:r>
              <a:rPr lang="en-US" sz="1200" dirty="0" err="1"/>
              <a:t>Infine</a:t>
            </a:r>
            <a:r>
              <a:rPr lang="en-US" sz="1200" dirty="0"/>
              <a:t>, </a:t>
            </a:r>
            <a:r>
              <a:rPr lang="en-US" sz="1200" dirty="0" err="1"/>
              <a:t>sviluppare</a:t>
            </a:r>
            <a:r>
              <a:rPr lang="en-US" sz="1200" dirty="0"/>
              <a:t> </a:t>
            </a:r>
            <a:r>
              <a:rPr lang="en-US" sz="1200" dirty="0" err="1"/>
              <a:t>strategie</a:t>
            </a:r>
            <a:r>
              <a:rPr lang="en-US" sz="1200" dirty="0"/>
              <a:t>, </a:t>
            </a:r>
            <a:r>
              <a:rPr lang="en-US" sz="1200" dirty="0" err="1"/>
              <a:t>dinamiche</a:t>
            </a:r>
            <a:r>
              <a:rPr lang="en-US" sz="1200" dirty="0"/>
              <a:t> e </a:t>
            </a:r>
            <a:r>
              <a:rPr lang="en-US" sz="1200" dirty="0" err="1"/>
              <a:t>strumenti</a:t>
            </a:r>
            <a:r>
              <a:rPr lang="en-US" sz="1200" dirty="0"/>
              <a:t> per </a:t>
            </a:r>
            <a:r>
              <a:rPr lang="en-US" sz="1200" dirty="0" err="1"/>
              <a:t>gli</a:t>
            </a:r>
            <a:r>
              <a:rPr lang="en-US" sz="1200" dirty="0"/>
              <a:t> </a:t>
            </a:r>
            <a:r>
              <a:rPr lang="en-US" sz="1200" dirty="0" err="1"/>
              <a:t>insegnanti</a:t>
            </a:r>
            <a:r>
              <a:rPr lang="en-US" sz="1200" dirty="0"/>
              <a:t> al fine di </a:t>
            </a:r>
            <a:r>
              <a:rPr lang="en-US" sz="1200" dirty="0" err="1"/>
              <a:t>costruire</a:t>
            </a:r>
            <a:r>
              <a:rPr lang="en-US" sz="1200" dirty="0"/>
              <a:t> un </a:t>
            </a:r>
            <a:r>
              <a:rPr lang="en-US" sz="1200" dirty="0" err="1"/>
              <a:t>ambiente</a:t>
            </a:r>
            <a:r>
              <a:rPr lang="en-US" sz="1200" dirty="0"/>
              <a:t> </a:t>
            </a:r>
            <a:r>
              <a:rPr lang="en-US" sz="1200" dirty="0" err="1"/>
              <a:t>sicuro</a:t>
            </a:r>
            <a:r>
              <a:rPr lang="en-US" sz="1200" dirty="0"/>
              <a:t> e </a:t>
            </a:r>
            <a:r>
              <a:rPr lang="en-US" sz="1200" dirty="0" err="1"/>
              <a:t>mantenere</a:t>
            </a:r>
            <a:r>
              <a:rPr lang="en-US" sz="1200" dirty="0"/>
              <a:t> il </a:t>
            </a:r>
            <a:r>
              <a:rPr lang="en-US" sz="1200" dirty="0" err="1"/>
              <a:t>benessere</a:t>
            </a:r>
            <a:r>
              <a:rPr lang="en-US" sz="1200" dirty="0"/>
              <a:t> </a:t>
            </a:r>
            <a:r>
              <a:rPr lang="en-US" sz="1200" dirty="0" err="1"/>
              <a:t>individuale</a:t>
            </a:r>
            <a:r>
              <a:rPr lang="en-US" sz="1200" dirty="0"/>
              <a:t> e di </a:t>
            </a:r>
            <a:r>
              <a:rPr lang="en-US" sz="1200" dirty="0" err="1"/>
              <a:t>gruppo</a:t>
            </a:r>
            <a:r>
              <a:rPr lang="en-US" sz="1200" dirty="0"/>
              <a:t>.</a:t>
            </a:r>
          </a:p>
          <a:p>
            <a:pPr marL="0" indent="0">
              <a:lnSpc>
                <a:spcPct val="100000"/>
              </a:lnSpc>
              <a:spcBef>
                <a:spcPts val="400"/>
              </a:spcBef>
              <a:spcAft>
                <a:spcPts val="400"/>
              </a:spcAft>
              <a:buSzPts val="1400"/>
            </a:pPr>
            <a:r>
              <a:rPr lang="en-US" sz="1400" b="1" dirty="0">
                <a:highlight>
                  <a:schemeClr val="lt1"/>
                </a:highlight>
              </a:rPr>
              <a:t>Cosa è il </a:t>
            </a:r>
            <a:r>
              <a:rPr lang="en-US" sz="1400" b="1" dirty="0" err="1">
                <a:highlight>
                  <a:schemeClr val="lt1"/>
                </a:highlight>
              </a:rPr>
              <a:t>benessere</a:t>
            </a:r>
            <a:r>
              <a:rPr lang="en-US" sz="1400" b="1" dirty="0">
                <a:highlight>
                  <a:schemeClr val="lt1"/>
                </a:highlight>
              </a:rPr>
              <a:t> in </a:t>
            </a:r>
            <a:r>
              <a:rPr lang="en-US" sz="1400" b="1" dirty="0" err="1">
                <a:highlight>
                  <a:schemeClr val="lt1"/>
                </a:highlight>
              </a:rPr>
              <a:t>classe</a:t>
            </a:r>
            <a:r>
              <a:rPr lang="en-US" sz="1400" b="1" dirty="0">
                <a:highlight>
                  <a:schemeClr val="lt1"/>
                </a:highlight>
              </a:rPr>
              <a:t>? </a:t>
            </a:r>
            <a:endParaRPr lang="en-US" sz="1400" b="1">
              <a:highlight>
                <a:srgbClr val="FFFFFF"/>
              </a:highlight>
              <a:latin typeface="Calibri" panose="020F0502020204030204" pitchFamily="34" charset="0"/>
              <a:cs typeface="Calibri" panose="020F0502020204030204" pitchFamily="34" charset="0"/>
            </a:endParaRPr>
          </a:p>
          <a:p>
            <a:pPr marL="0" indent="0">
              <a:lnSpc>
                <a:spcPct val="100000"/>
              </a:lnSpc>
              <a:spcBef>
                <a:spcPts val="0"/>
              </a:spcBef>
              <a:spcAft>
                <a:spcPts val="400"/>
              </a:spcAft>
            </a:pPr>
            <a:r>
              <a:rPr lang="en-US" sz="1200" dirty="0"/>
              <a:t>La </a:t>
            </a:r>
            <a:r>
              <a:rPr lang="en-US" sz="1200" dirty="0" err="1"/>
              <a:t>definizione</a:t>
            </a:r>
            <a:r>
              <a:rPr lang="en-US" sz="1200" dirty="0"/>
              <a:t> di </a:t>
            </a:r>
            <a:r>
              <a:rPr lang="en-US" sz="1200" dirty="0" err="1"/>
              <a:t>benessere</a:t>
            </a:r>
            <a:r>
              <a:rPr lang="en-US" sz="1200" dirty="0"/>
              <a:t> è uno </a:t>
            </a:r>
            <a:r>
              <a:rPr lang="en-US" sz="1200" dirty="0" err="1"/>
              <a:t>stato</a:t>
            </a:r>
            <a:r>
              <a:rPr lang="en-US" sz="1200" dirty="0"/>
              <a:t> </a:t>
            </a:r>
            <a:r>
              <a:rPr lang="en-US" sz="1200" dirty="0" err="1"/>
              <a:t>della</a:t>
            </a:r>
            <a:r>
              <a:rPr lang="en-US" sz="1200" dirty="0"/>
              <a:t> persona le cui </a:t>
            </a:r>
            <a:r>
              <a:rPr lang="en-US" sz="1200" dirty="0" err="1"/>
              <a:t>condizioni</a:t>
            </a:r>
            <a:r>
              <a:rPr lang="en-US" sz="1200" dirty="0"/>
              <a:t> </a:t>
            </a:r>
            <a:r>
              <a:rPr lang="en-US" sz="1200" dirty="0" err="1"/>
              <a:t>fisiche</a:t>
            </a:r>
            <a:r>
              <a:rPr lang="en-US" sz="1200" dirty="0"/>
              <a:t> e </a:t>
            </a:r>
            <a:r>
              <a:rPr lang="en-US" sz="1200" dirty="0" err="1"/>
              <a:t>mentali</a:t>
            </a:r>
            <a:r>
              <a:rPr lang="en-US" sz="1200" dirty="0"/>
              <a:t> </a:t>
            </a:r>
            <a:r>
              <a:rPr lang="en-US" sz="1200" dirty="0" err="1"/>
              <a:t>garantiscono</a:t>
            </a:r>
            <a:r>
              <a:rPr lang="en-US" sz="1200" dirty="0"/>
              <a:t> </a:t>
            </a:r>
            <a:r>
              <a:rPr lang="en-US" sz="1200" dirty="0" err="1"/>
              <a:t>una</a:t>
            </a:r>
            <a:r>
              <a:rPr lang="en-US" sz="1200" dirty="0"/>
              <a:t> </a:t>
            </a:r>
            <a:r>
              <a:rPr lang="en-US" sz="1200" dirty="0" err="1"/>
              <a:t>sensazione</a:t>
            </a:r>
            <a:r>
              <a:rPr lang="en-US" sz="1200" dirty="0"/>
              <a:t> di </a:t>
            </a:r>
            <a:r>
              <a:rPr lang="en-US" sz="1200" dirty="0" err="1"/>
              <a:t>soddisfazione</a:t>
            </a:r>
            <a:r>
              <a:rPr lang="en-US" sz="1200" dirty="0"/>
              <a:t> e </a:t>
            </a:r>
            <a:r>
              <a:rPr lang="en-US" sz="1200" dirty="0" err="1"/>
              <a:t>tranquillità</a:t>
            </a:r>
            <a:r>
              <a:rPr lang="en-US" sz="1200" dirty="0"/>
              <a:t>. </a:t>
            </a:r>
            <a:r>
              <a:rPr lang="en-US" sz="1200" dirty="0" err="1"/>
              <a:t>Pertanto</a:t>
            </a:r>
            <a:r>
              <a:rPr lang="en-US" sz="1200" dirty="0"/>
              <a:t>, </a:t>
            </a:r>
            <a:r>
              <a:rPr lang="en-US" sz="1200" dirty="0" err="1"/>
              <a:t>vogliamo</a:t>
            </a:r>
            <a:r>
              <a:rPr lang="en-US" sz="1200" dirty="0"/>
              <a:t> </a:t>
            </a:r>
            <a:r>
              <a:rPr lang="en-US" sz="1200" dirty="0" err="1"/>
              <a:t>che</a:t>
            </a:r>
            <a:r>
              <a:rPr lang="en-US" sz="1200" dirty="0"/>
              <a:t> </a:t>
            </a:r>
            <a:r>
              <a:rPr lang="en-US" sz="1200" dirty="0" err="1"/>
              <a:t>l'aula</a:t>
            </a:r>
            <a:r>
              <a:rPr lang="en-US" sz="1200" dirty="0"/>
              <a:t> </a:t>
            </a:r>
            <a:r>
              <a:rPr lang="en-US" sz="1200" dirty="0" err="1"/>
              <a:t>diventi</a:t>
            </a:r>
            <a:r>
              <a:rPr lang="en-US" sz="1200" dirty="0"/>
              <a:t> uno </a:t>
            </a:r>
            <a:r>
              <a:rPr lang="en-US" sz="1200" dirty="0" err="1"/>
              <a:t>spazio</a:t>
            </a:r>
            <a:r>
              <a:rPr lang="en-US" sz="1200" dirty="0"/>
              <a:t> in cui </a:t>
            </a:r>
            <a:r>
              <a:rPr lang="en-US" sz="1200" dirty="0" err="1"/>
              <a:t>studenti</a:t>
            </a:r>
            <a:r>
              <a:rPr lang="en-US" sz="1200" dirty="0"/>
              <a:t> e </a:t>
            </a:r>
            <a:r>
              <a:rPr lang="en-US" sz="1200" dirty="0" err="1"/>
              <a:t>insegnanti</a:t>
            </a:r>
            <a:r>
              <a:rPr lang="en-US" sz="1200" dirty="0"/>
              <a:t> </a:t>
            </a:r>
            <a:r>
              <a:rPr lang="en-US" sz="1200" dirty="0" err="1"/>
              <a:t>provino</a:t>
            </a:r>
            <a:r>
              <a:rPr lang="en-US" sz="1200" dirty="0"/>
              <a:t> </a:t>
            </a:r>
            <a:r>
              <a:rPr lang="en-US" sz="1200" dirty="0" err="1"/>
              <a:t>una</a:t>
            </a:r>
            <a:r>
              <a:rPr lang="en-US" sz="1200" dirty="0"/>
              <a:t> </a:t>
            </a:r>
            <a:r>
              <a:rPr lang="en-US" sz="1200" dirty="0" err="1"/>
              <a:t>sensazione</a:t>
            </a:r>
            <a:r>
              <a:rPr lang="en-US" sz="1200" dirty="0"/>
              <a:t> di </a:t>
            </a:r>
            <a:r>
              <a:rPr lang="en-US" sz="1200" dirty="0" err="1"/>
              <a:t>tranquillità</a:t>
            </a:r>
            <a:r>
              <a:rPr lang="en-US" sz="1200" dirty="0"/>
              <a:t> e pace. A </a:t>
            </a:r>
            <a:r>
              <a:rPr lang="en-US" sz="1200" dirty="0" err="1"/>
              <a:t>tal</a:t>
            </a:r>
            <a:r>
              <a:rPr lang="en-US" sz="1200" dirty="0"/>
              <a:t> fine, </a:t>
            </a:r>
            <a:r>
              <a:rPr lang="en-US" sz="1200" dirty="0" err="1"/>
              <a:t>inizieremo</a:t>
            </a:r>
            <a:r>
              <a:rPr lang="en-US" sz="1200" dirty="0"/>
              <a:t> a </a:t>
            </a:r>
            <a:r>
              <a:rPr lang="en-US" sz="1200" dirty="0" err="1"/>
              <a:t>identificare</a:t>
            </a:r>
            <a:r>
              <a:rPr lang="en-US" sz="1200" dirty="0"/>
              <a:t> </a:t>
            </a:r>
            <a:r>
              <a:rPr lang="en-US" sz="1200" dirty="0" err="1"/>
              <a:t>alcuni</a:t>
            </a:r>
            <a:r>
              <a:rPr lang="en-US" sz="1200" dirty="0"/>
              <a:t> </a:t>
            </a:r>
            <a:r>
              <a:rPr lang="en-US" sz="1200" dirty="0" err="1"/>
              <a:t>elementi</a:t>
            </a:r>
            <a:r>
              <a:rPr lang="en-US" sz="1200" dirty="0"/>
              <a:t> </a:t>
            </a:r>
            <a:r>
              <a:rPr lang="en-US" sz="1200" dirty="0" err="1"/>
              <a:t>che</a:t>
            </a:r>
            <a:r>
              <a:rPr lang="en-US" sz="1200" dirty="0"/>
              <a:t> </a:t>
            </a:r>
            <a:r>
              <a:rPr lang="en-US" sz="1200" dirty="0" err="1"/>
              <a:t>possono</a:t>
            </a:r>
            <a:r>
              <a:rPr lang="en-US" sz="1200" dirty="0"/>
              <a:t> </a:t>
            </a:r>
            <a:r>
              <a:rPr lang="en-US" sz="1200" dirty="0" err="1"/>
              <a:t>essere</a:t>
            </a:r>
            <a:r>
              <a:rPr lang="en-US" sz="1200" dirty="0"/>
              <a:t> </a:t>
            </a:r>
            <a:r>
              <a:rPr lang="en-US" sz="1200" dirty="0" err="1"/>
              <a:t>fonte</a:t>
            </a:r>
            <a:r>
              <a:rPr lang="en-US" sz="1200" dirty="0"/>
              <a:t> di stress per </a:t>
            </a:r>
            <a:r>
              <a:rPr lang="en-US" sz="1200" dirty="0" err="1"/>
              <a:t>i</a:t>
            </a:r>
            <a:r>
              <a:rPr lang="en-US" sz="1200" dirty="0"/>
              <a:t> </a:t>
            </a:r>
            <a:r>
              <a:rPr lang="en-US" sz="1200" dirty="0" err="1"/>
              <a:t>diversi</a:t>
            </a:r>
            <a:r>
              <a:rPr lang="en-US" sz="1200" dirty="0"/>
              <a:t> </a:t>
            </a:r>
            <a:r>
              <a:rPr lang="en-US" sz="1200" dirty="0" err="1"/>
              <a:t>agenti</a:t>
            </a:r>
            <a:r>
              <a:rPr lang="en-US" sz="1200" dirty="0"/>
              <a:t> </a:t>
            </a:r>
            <a:r>
              <a:rPr lang="en-US" sz="1200" dirty="0" err="1"/>
              <a:t>che</a:t>
            </a:r>
            <a:r>
              <a:rPr lang="en-US" sz="1200" dirty="0"/>
              <a:t> </a:t>
            </a:r>
            <a:r>
              <a:rPr lang="en-US" sz="1200" dirty="0" err="1"/>
              <a:t>partecipano</a:t>
            </a:r>
            <a:r>
              <a:rPr lang="en-US" sz="1200" dirty="0"/>
              <a:t> </a:t>
            </a:r>
            <a:r>
              <a:rPr lang="en-US" sz="1200" dirty="0" err="1"/>
              <a:t>alla</a:t>
            </a:r>
            <a:r>
              <a:rPr lang="en-US" sz="1200" dirty="0"/>
              <a:t> </a:t>
            </a:r>
            <a:r>
              <a:rPr lang="en-US" sz="1200" dirty="0" err="1"/>
              <a:t>scuola</a:t>
            </a:r>
            <a:r>
              <a:rPr lang="en-US" sz="1200" dirty="0"/>
              <a:t>. </a:t>
            </a:r>
            <a:endParaRPr lang="en-US"/>
          </a:p>
          <a:p>
            <a:pPr marL="0" indent="0">
              <a:lnSpc>
                <a:spcPct val="100000"/>
              </a:lnSpc>
              <a:spcBef>
                <a:spcPts val="0"/>
              </a:spcBef>
              <a:spcAft>
                <a:spcPts val="400"/>
              </a:spcAft>
              <a:buSzPts val="1400"/>
              <a:buFont typeface="Calibri"/>
            </a:pPr>
            <a:r>
              <a:rPr lang="en-US" sz="1400" b="1" dirty="0">
                <a:highlight>
                  <a:schemeClr val="lt1"/>
                </a:highlight>
              </a:rPr>
              <a:t>Fattori </a:t>
            </a:r>
            <a:r>
              <a:rPr lang="en-US" sz="1400" b="1" dirty="0" err="1">
                <a:highlight>
                  <a:schemeClr val="lt1"/>
                </a:highlight>
              </a:rPr>
              <a:t>che</a:t>
            </a:r>
            <a:r>
              <a:rPr lang="en-US" sz="1400" b="1" dirty="0">
                <a:highlight>
                  <a:schemeClr val="lt1"/>
                </a:highlight>
              </a:rPr>
              <a:t> </a:t>
            </a:r>
            <a:r>
              <a:rPr lang="en-US" sz="1400" b="1" dirty="0" err="1">
                <a:highlight>
                  <a:schemeClr val="lt1"/>
                </a:highlight>
              </a:rPr>
              <a:t>causano</a:t>
            </a:r>
            <a:r>
              <a:rPr lang="en-US" sz="1400" b="1" dirty="0">
                <a:highlight>
                  <a:schemeClr val="lt1"/>
                </a:highlight>
              </a:rPr>
              <a:t> Stress</a:t>
            </a:r>
            <a:endParaRPr lang="en-US" sz="1400" b="1" dirty="0">
              <a:highlight>
                <a:srgbClr val="FFFFFF"/>
              </a:highlight>
            </a:endParaRPr>
          </a:p>
          <a:p>
            <a:pPr marL="0" indent="0"/>
            <a:r>
              <a:rPr lang="en-US" sz="1200" dirty="0"/>
              <a:t>Quando </a:t>
            </a:r>
            <a:r>
              <a:rPr lang="en-US" sz="1200" dirty="0" err="1"/>
              <a:t>gli</a:t>
            </a:r>
            <a:r>
              <a:rPr lang="en-US" sz="1200" dirty="0"/>
              <a:t> </a:t>
            </a:r>
            <a:r>
              <a:rPr lang="en-US" sz="1200" dirty="0" err="1"/>
              <a:t>studenti</a:t>
            </a:r>
            <a:r>
              <a:rPr lang="en-US" sz="1200" dirty="0"/>
              <a:t> </a:t>
            </a:r>
            <a:r>
              <a:rPr lang="en-US" sz="1200" dirty="0" err="1"/>
              <a:t>hanno</a:t>
            </a:r>
            <a:r>
              <a:rPr lang="en-US" sz="1200" dirty="0"/>
              <a:t> </a:t>
            </a:r>
            <a:r>
              <a:rPr lang="en-US" sz="1200" dirty="0" err="1"/>
              <a:t>vissuto</a:t>
            </a:r>
            <a:r>
              <a:rPr lang="en-US" sz="1200" dirty="0"/>
              <a:t> </a:t>
            </a:r>
            <a:r>
              <a:rPr lang="en-US" sz="1200" dirty="0" err="1"/>
              <a:t>esperienze</a:t>
            </a:r>
            <a:r>
              <a:rPr lang="en-US" sz="1200" dirty="0"/>
              <a:t> </a:t>
            </a:r>
            <a:r>
              <a:rPr lang="en-US" sz="1200" dirty="0" err="1"/>
              <a:t>traumatiche</a:t>
            </a:r>
            <a:r>
              <a:rPr lang="en-US" sz="1200" dirty="0"/>
              <a:t> come quelle </a:t>
            </a:r>
            <a:r>
              <a:rPr lang="en-US" sz="1200" dirty="0" err="1"/>
              <a:t>valutate</a:t>
            </a:r>
            <a:r>
              <a:rPr lang="en-US" sz="1200" dirty="0"/>
              <a:t> in </a:t>
            </a:r>
            <a:r>
              <a:rPr lang="en-US" sz="1200" dirty="0" err="1"/>
              <a:t>precedenza</a:t>
            </a:r>
            <a:r>
              <a:rPr lang="en-US" sz="1200" dirty="0"/>
              <a:t>, </a:t>
            </a:r>
            <a:r>
              <a:rPr lang="en-US" sz="1200" dirty="0" err="1"/>
              <a:t>hanno</a:t>
            </a:r>
            <a:r>
              <a:rPr lang="en-US" sz="1200" dirty="0"/>
              <a:t> </a:t>
            </a:r>
            <a:r>
              <a:rPr lang="en-US" sz="1200" dirty="0" err="1"/>
              <a:t>appreso</a:t>
            </a:r>
            <a:r>
              <a:rPr lang="en-US" sz="1200" dirty="0"/>
              <a:t> </a:t>
            </a:r>
            <a:r>
              <a:rPr lang="en-US" sz="1200" dirty="0" err="1"/>
              <a:t>modelli</a:t>
            </a:r>
            <a:r>
              <a:rPr lang="en-US" sz="1200" dirty="0"/>
              <a:t> di </a:t>
            </a:r>
            <a:r>
              <a:rPr lang="en-US" sz="1200" dirty="0" err="1"/>
              <a:t>ipervigilanza</a:t>
            </a:r>
            <a:r>
              <a:rPr lang="en-US" sz="1200" dirty="0"/>
              <a:t> </a:t>
            </a:r>
            <a:r>
              <a:rPr lang="en-US" sz="1200" dirty="0" err="1"/>
              <a:t>che</a:t>
            </a:r>
            <a:r>
              <a:rPr lang="en-US" sz="1200" dirty="0"/>
              <a:t> li </a:t>
            </a:r>
            <a:r>
              <a:rPr lang="en-US" sz="1200" dirty="0" err="1"/>
              <a:t>rendono</a:t>
            </a:r>
            <a:r>
              <a:rPr lang="en-US" sz="1200" dirty="0"/>
              <a:t> </a:t>
            </a:r>
            <a:r>
              <a:rPr lang="en-US" sz="1200" dirty="0" err="1"/>
              <a:t>costantemente</a:t>
            </a:r>
            <a:r>
              <a:rPr lang="en-US" sz="1200" dirty="0"/>
              <a:t> </a:t>
            </a:r>
            <a:r>
              <a:rPr lang="en-US" sz="1200" dirty="0" err="1"/>
              <a:t>attenti</a:t>
            </a:r>
            <a:r>
              <a:rPr lang="en-US" sz="1200" dirty="0"/>
              <a:t> a </a:t>
            </a:r>
            <a:r>
              <a:rPr lang="en-US" sz="1200" dirty="0" err="1"/>
              <a:t>qualsiasi</a:t>
            </a:r>
            <a:r>
              <a:rPr lang="en-US" sz="1200" dirty="0"/>
              <a:t> </a:t>
            </a:r>
            <a:r>
              <a:rPr lang="en-US" sz="1200" dirty="0" err="1"/>
              <a:t>possibile</a:t>
            </a:r>
            <a:r>
              <a:rPr lang="en-US" sz="1200" dirty="0"/>
              <a:t> </a:t>
            </a:r>
            <a:r>
              <a:rPr lang="en-US" sz="1200" dirty="0" err="1"/>
              <a:t>cambiamento</a:t>
            </a:r>
            <a:r>
              <a:rPr lang="en-US" sz="1200" dirty="0"/>
              <a:t> </a:t>
            </a:r>
            <a:r>
              <a:rPr lang="en-US" sz="1200" dirty="0" err="1"/>
              <a:t>negativo</a:t>
            </a:r>
            <a:r>
              <a:rPr lang="en-US" sz="1200" dirty="0"/>
              <a:t> (Cáceres et al., 2017; Mesa-Gesa &amp; Moya-</a:t>
            </a:r>
            <a:r>
              <a:rPr lang="en-US" sz="1200" dirty="0" err="1"/>
              <a:t>Albiol</a:t>
            </a:r>
            <a:r>
              <a:rPr lang="en-US" sz="1200" dirty="0"/>
              <a:t>, 2011). In </a:t>
            </a:r>
            <a:r>
              <a:rPr lang="en-US" sz="1200" dirty="0" err="1"/>
              <a:t>questo</a:t>
            </a:r>
            <a:r>
              <a:rPr lang="en-US" sz="1200" dirty="0"/>
              <a:t> senso, </a:t>
            </a:r>
            <a:r>
              <a:rPr lang="en-US" sz="1200" dirty="0" err="1"/>
              <a:t>molti</a:t>
            </a:r>
            <a:r>
              <a:rPr lang="en-US" sz="1200" dirty="0"/>
              <a:t> di </a:t>
            </a:r>
            <a:r>
              <a:rPr lang="en-US" sz="1200" dirty="0" err="1"/>
              <a:t>questi</a:t>
            </a:r>
            <a:r>
              <a:rPr lang="en-US" sz="1200" dirty="0"/>
              <a:t> bambini </a:t>
            </a:r>
            <a:r>
              <a:rPr lang="en-US" sz="1200" dirty="0" err="1"/>
              <a:t>sviluppano</a:t>
            </a:r>
            <a:r>
              <a:rPr lang="en-US" sz="1200" dirty="0"/>
              <a:t> </a:t>
            </a:r>
            <a:r>
              <a:rPr lang="en-US" sz="1200" dirty="0" err="1"/>
              <a:t>comportamenti</a:t>
            </a:r>
            <a:r>
              <a:rPr lang="en-US" sz="1200" dirty="0"/>
              <a:t> </a:t>
            </a:r>
            <a:r>
              <a:rPr lang="en-US" sz="1200" dirty="0" err="1"/>
              <a:t>seduttivi</a:t>
            </a:r>
            <a:r>
              <a:rPr lang="en-US" sz="1200" dirty="0"/>
              <a:t> o </a:t>
            </a:r>
            <a:r>
              <a:rPr lang="en-US" sz="1200" dirty="0" err="1"/>
              <a:t>dirompenti</a:t>
            </a:r>
            <a:r>
              <a:rPr lang="en-US" sz="1200" dirty="0"/>
              <a:t> come </a:t>
            </a:r>
            <a:r>
              <a:rPr lang="en-US" sz="1200" dirty="0" err="1"/>
              <a:t>meccanismo</a:t>
            </a:r>
            <a:r>
              <a:rPr lang="en-US" sz="1200" dirty="0"/>
              <a:t> di </a:t>
            </a:r>
            <a:r>
              <a:rPr lang="en-US" sz="1200" dirty="0" err="1"/>
              <a:t>evasione</a:t>
            </a:r>
            <a:r>
              <a:rPr lang="en-US" sz="1200" dirty="0"/>
              <a:t> e </a:t>
            </a:r>
            <a:r>
              <a:rPr lang="en-US" sz="1200" dirty="0" err="1"/>
              <a:t>dissociazione</a:t>
            </a:r>
            <a:r>
              <a:rPr lang="en-US" sz="1200" dirty="0"/>
              <a:t> di </a:t>
            </a:r>
            <a:r>
              <a:rPr lang="en-US" sz="1200" dirty="0" err="1"/>
              <a:t>fronte</a:t>
            </a:r>
            <a:r>
              <a:rPr lang="en-US" sz="1200" dirty="0"/>
              <a:t> </a:t>
            </a:r>
            <a:r>
              <a:rPr lang="en-US" sz="1200" dirty="0" err="1"/>
              <a:t>alla</a:t>
            </a:r>
            <a:r>
              <a:rPr lang="en-US" sz="1200" dirty="0"/>
              <a:t> </a:t>
            </a:r>
            <a:r>
              <a:rPr lang="en-US" sz="1200" dirty="0" err="1"/>
              <a:t>paura</a:t>
            </a:r>
            <a:r>
              <a:rPr lang="en-US" sz="1200" dirty="0"/>
              <a:t> </a:t>
            </a:r>
            <a:r>
              <a:rPr lang="en-US" sz="1200" dirty="0" err="1"/>
              <a:t>generata</a:t>
            </a:r>
            <a:r>
              <a:rPr lang="en-US" sz="1200" dirty="0"/>
              <a:t> </a:t>
            </a:r>
            <a:r>
              <a:rPr lang="en-US" sz="1200" dirty="0" err="1"/>
              <a:t>dall'incertezza</a:t>
            </a:r>
            <a:r>
              <a:rPr lang="en-US" sz="1200" dirty="0"/>
              <a:t>. </a:t>
            </a:r>
            <a:r>
              <a:rPr lang="en-US" sz="1200" dirty="0" err="1"/>
              <a:t>Tuttavia</a:t>
            </a:r>
            <a:r>
              <a:rPr lang="en-US" sz="1200" dirty="0"/>
              <a:t>, </a:t>
            </a:r>
            <a:r>
              <a:rPr lang="en-US" sz="1200" dirty="0" err="1"/>
              <a:t>questi</a:t>
            </a:r>
            <a:r>
              <a:rPr lang="en-US" sz="1200" dirty="0"/>
              <a:t> </a:t>
            </a:r>
            <a:r>
              <a:rPr lang="en-US" sz="1200" dirty="0" err="1"/>
              <a:t>comportamenti</a:t>
            </a:r>
            <a:r>
              <a:rPr lang="en-US" sz="1200" dirty="0"/>
              <a:t> </a:t>
            </a:r>
            <a:r>
              <a:rPr lang="en-US" sz="1200" dirty="0" err="1"/>
              <a:t>inaspettati</a:t>
            </a:r>
            <a:r>
              <a:rPr lang="en-US" sz="1200" dirty="0"/>
              <a:t>, </a:t>
            </a:r>
            <a:r>
              <a:rPr lang="en-US" sz="1200" dirty="0" err="1"/>
              <a:t>inappropriati</a:t>
            </a:r>
            <a:r>
              <a:rPr lang="en-US" sz="1200" dirty="0"/>
              <a:t> o </a:t>
            </a:r>
            <a:r>
              <a:rPr lang="en-US" sz="1200" dirty="0" err="1"/>
              <a:t>incoerenti</a:t>
            </a:r>
            <a:r>
              <a:rPr lang="en-US" sz="1200" dirty="0"/>
              <a:t> </a:t>
            </a:r>
            <a:r>
              <a:rPr lang="en-US" sz="1200" dirty="0" err="1"/>
              <a:t>vengono</a:t>
            </a:r>
            <a:r>
              <a:rPr lang="en-US" sz="1200" dirty="0"/>
              <a:t> </a:t>
            </a:r>
            <a:r>
              <a:rPr lang="en-US" sz="1200" dirty="0" err="1"/>
              <a:t>considerati</a:t>
            </a:r>
            <a:r>
              <a:rPr lang="en-US" sz="1200" dirty="0"/>
              <a:t> </a:t>
            </a:r>
            <a:r>
              <a:rPr lang="en-US" sz="1200" dirty="0" err="1"/>
              <a:t>dagli</a:t>
            </a:r>
            <a:r>
              <a:rPr lang="en-US" sz="1200" dirty="0"/>
              <a:t> </a:t>
            </a:r>
            <a:r>
              <a:rPr lang="en-US" sz="1200" dirty="0" err="1"/>
              <a:t>adulti</a:t>
            </a:r>
            <a:r>
              <a:rPr lang="en-US" sz="1200" dirty="0"/>
              <a:t> come </a:t>
            </a:r>
            <a:r>
              <a:rPr lang="en-US" sz="1200" dirty="0" err="1"/>
              <a:t>una</a:t>
            </a:r>
            <a:r>
              <a:rPr lang="en-US" sz="1200" dirty="0"/>
              <a:t> </a:t>
            </a:r>
            <a:r>
              <a:rPr lang="en-US" sz="1200" dirty="0" err="1"/>
              <a:t>provocazione</a:t>
            </a:r>
            <a:r>
              <a:rPr lang="en-US" sz="1200" dirty="0"/>
              <a:t> </a:t>
            </a:r>
            <a:r>
              <a:rPr lang="en-US" sz="1200" dirty="0" err="1"/>
              <a:t>invece</a:t>
            </a:r>
            <a:r>
              <a:rPr lang="en-US" sz="1200" dirty="0"/>
              <a:t> </a:t>
            </a:r>
            <a:r>
              <a:rPr lang="en-US" sz="1200" dirty="0" err="1"/>
              <a:t>che</a:t>
            </a:r>
            <a:r>
              <a:rPr lang="en-US" sz="1200" dirty="0"/>
              <a:t> come un </a:t>
            </a:r>
            <a:r>
              <a:rPr lang="en-US" sz="1200" dirty="0" err="1"/>
              <a:t>sintomo</a:t>
            </a:r>
            <a:r>
              <a:rPr lang="en-US" sz="1200" dirty="0"/>
              <a:t> di </a:t>
            </a:r>
            <a:r>
              <a:rPr lang="en-US" sz="1200" dirty="0" err="1"/>
              <a:t>allarme</a:t>
            </a:r>
            <a:r>
              <a:rPr lang="en-US" sz="1200" dirty="0"/>
              <a:t> (Espinoza, 2006).</a:t>
            </a:r>
          </a:p>
          <a:p>
            <a:pPr marL="0" indent="0"/>
            <a:r>
              <a:rPr lang="en-US" sz="1200" dirty="0"/>
              <a:t>Ad </a:t>
            </a:r>
            <a:r>
              <a:rPr lang="en-US" sz="1200" dirty="0" err="1"/>
              <a:t>esempio</a:t>
            </a:r>
            <a:r>
              <a:rPr lang="en-US" sz="1200" dirty="0"/>
              <a:t>, un bambino </a:t>
            </a:r>
            <a:r>
              <a:rPr lang="en-US" sz="1200" dirty="0" err="1"/>
              <a:t>abituato</a:t>
            </a:r>
            <a:r>
              <a:rPr lang="en-US" sz="1200" dirty="0"/>
              <a:t> </a:t>
            </a:r>
            <a:r>
              <a:rPr lang="en-US" sz="1200" dirty="0" err="1"/>
              <a:t>alla</a:t>
            </a:r>
            <a:r>
              <a:rPr lang="en-US" sz="1200" dirty="0"/>
              <a:t> </a:t>
            </a:r>
            <a:r>
              <a:rPr lang="en-US" sz="1200" dirty="0" err="1"/>
              <a:t>perdita</a:t>
            </a:r>
            <a:r>
              <a:rPr lang="en-US" sz="1200" dirty="0"/>
              <a:t> di </a:t>
            </a:r>
            <a:r>
              <a:rPr lang="en-US" sz="1200" dirty="0" err="1"/>
              <a:t>referenti</a:t>
            </a:r>
            <a:r>
              <a:rPr lang="en-US" sz="1200" dirty="0"/>
              <a:t> </a:t>
            </a:r>
            <a:r>
              <a:rPr lang="en-US" sz="1200" dirty="0" err="1"/>
              <a:t>affettivi</a:t>
            </a:r>
            <a:r>
              <a:rPr lang="en-US" sz="1200" dirty="0"/>
              <a:t> </a:t>
            </a:r>
            <a:r>
              <a:rPr lang="en-US" sz="1200" dirty="0" err="1"/>
              <a:t>si</a:t>
            </a:r>
            <a:r>
              <a:rPr lang="en-US" sz="1200" dirty="0"/>
              <a:t> sente </a:t>
            </a:r>
            <a:r>
              <a:rPr lang="en-US" sz="1200" dirty="0" err="1"/>
              <a:t>minacciato</a:t>
            </a:r>
            <a:r>
              <a:rPr lang="en-US" sz="1200" dirty="0"/>
              <a:t> da un </a:t>
            </a:r>
            <a:r>
              <a:rPr lang="en-US" sz="1200" dirty="0" err="1"/>
              <a:t>cambio</a:t>
            </a:r>
            <a:r>
              <a:rPr lang="en-US" sz="1200" dirty="0"/>
              <a:t> </a:t>
            </a:r>
            <a:r>
              <a:rPr lang="en-US" sz="1200" dirty="0" err="1"/>
              <a:t>inaspettato</a:t>
            </a:r>
            <a:r>
              <a:rPr lang="en-US" sz="1200" dirty="0"/>
              <a:t> di </a:t>
            </a:r>
            <a:r>
              <a:rPr lang="en-US" sz="1200" dirty="0" err="1"/>
              <a:t>insegnante</a:t>
            </a:r>
            <a:r>
              <a:rPr lang="en-US" sz="1200" dirty="0"/>
              <a:t> o da un </a:t>
            </a:r>
            <a:r>
              <a:rPr lang="en-US" sz="1200" dirty="0" err="1"/>
              <a:t>cambiamento</a:t>
            </a:r>
            <a:r>
              <a:rPr lang="en-US" sz="1200" dirty="0"/>
              <a:t> di </a:t>
            </a:r>
            <a:r>
              <a:rPr lang="en-US" sz="1200" dirty="0" err="1"/>
              <a:t>classe</a:t>
            </a:r>
            <a:r>
              <a:rPr lang="en-US" sz="1200" dirty="0"/>
              <a:t>. In </a:t>
            </a:r>
            <a:r>
              <a:rPr lang="en-US" sz="1200" dirty="0" err="1"/>
              <a:t>questi</a:t>
            </a:r>
            <a:r>
              <a:rPr lang="en-US" sz="1200" dirty="0"/>
              <a:t> </a:t>
            </a:r>
            <a:r>
              <a:rPr lang="en-US" sz="1200" dirty="0" err="1"/>
              <a:t>casi</a:t>
            </a:r>
            <a:r>
              <a:rPr lang="en-US" sz="1200" dirty="0"/>
              <a:t>, tutti </a:t>
            </a:r>
            <a:r>
              <a:rPr lang="en-US" sz="1200" dirty="0" err="1"/>
              <a:t>i</a:t>
            </a:r>
            <a:r>
              <a:rPr lang="en-US" sz="1200" dirty="0"/>
              <a:t> </a:t>
            </a:r>
            <a:r>
              <a:rPr lang="en-US" sz="1200" dirty="0" err="1"/>
              <a:t>meccanismi</a:t>
            </a:r>
            <a:r>
              <a:rPr lang="en-US" sz="1200" dirty="0"/>
              <a:t> di </a:t>
            </a:r>
            <a:r>
              <a:rPr lang="en-US" sz="1200" dirty="0" err="1"/>
              <a:t>allarme</a:t>
            </a:r>
            <a:r>
              <a:rPr lang="en-US" sz="1200" dirty="0"/>
              <a:t> </a:t>
            </a:r>
            <a:r>
              <a:rPr lang="en-US" sz="1200" dirty="0" err="1"/>
              <a:t>si</a:t>
            </a:r>
            <a:r>
              <a:rPr lang="en-US" sz="1200" dirty="0"/>
              <a:t> </a:t>
            </a:r>
            <a:r>
              <a:rPr lang="en-US" sz="1200" dirty="0" err="1"/>
              <a:t>attivano</a:t>
            </a:r>
            <a:r>
              <a:rPr lang="en-US" sz="1200" dirty="0"/>
              <a:t> </a:t>
            </a:r>
            <a:r>
              <a:rPr lang="en-US" sz="1200" dirty="0" err="1"/>
              <a:t>involontariamente</a:t>
            </a:r>
            <a:r>
              <a:rPr lang="en-US" sz="1200" dirty="0"/>
              <a:t> </a:t>
            </a:r>
            <a:r>
              <a:rPr lang="en-US" sz="1200" dirty="0" err="1"/>
              <a:t>nello</a:t>
            </a:r>
            <a:r>
              <a:rPr lang="en-US" sz="1200" dirty="0"/>
              <a:t> </a:t>
            </a:r>
            <a:r>
              <a:rPr lang="en-US" sz="1200" dirty="0" err="1"/>
              <a:t>studente</a:t>
            </a:r>
            <a:r>
              <a:rPr lang="en-US" sz="1200" dirty="0"/>
              <a:t> (Mesa-Gresa &amp; Moya-</a:t>
            </a:r>
            <a:r>
              <a:rPr lang="en-US" sz="1200" dirty="0" err="1"/>
              <a:t>Albiol</a:t>
            </a:r>
            <a:r>
              <a:rPr lang="en-US" sz="1200" dirty="0"/>
              <a:t>, 2011). </a:t>
            </a:r>
          </a:p>
          <a:p>
            <a:pPr marL="0" indent="0"/>
            <a:r>
              <a:rPr lang="en-US" sz="1200" err="1"/>
              <a:t>Alcuni</a:t>
            </a:r>
            <a:r>
              <a:rPr lang="en-US" sz="1200" dirty="0"/>
              <a:t> </a:t>
            </a:r>
            <a:r>
              <a:rPr lang="en-US" sz="1200" err="1"/>
              <a:t>esempi</a:t>
            </a:r>
            <a:r>
              <a:rPr lang="en-US" sz="1200" dirty="0"/>
              <a:t> </a:t>
            </a:r>
            <a:r>
              <a:rPr lang="en-US" sz="1200" err="1"/>
              <a:t>sono</a:t>
            </a:r>
            <a:r>
              <a:rPr lang="en-US" sz="1200" dirty="0"/>
              <a:t> </a:t>
            </a:r>
            <a:r>
              <a:rPr lang="en-US" sz="1200" err="1"/>
              <a:t>i</a:t>
            </a:r>
            <a:r>
              <a:rPr lang="en-US" sz="1200" dirty="0"/>
              <a:t> </a:t>
            </a:r>
            <a:r>
              <a:rPr lang="en-US" sz="1200" err="1"/>
              <a:t>cambiamenti</a:t>
            </a:r>
            <a:r>
              <a:rPr lang="en-US" sz="1200" dirty="0"/>
              <a:t> </a:t>
            </a:r>
            <a:r>
              <a:rPr lang="en-US" sz="1200" err="1"/>
              <a:t>inattesi</a:t>
            </a:r>
            <a:r>
              <a:rPr lang="en-US" sz="1200" dirty="0"/>
              <a:t> di </a:t>
            </a:r>
            <a:r>
              <a:rPr lang="en-US" sz="1200" err="1"/>
              <a:t>dinamica</a:t>
            </a:r>
            <a:r>
              <a:rPr lang="en-US" sz="1200" dirty="0"/>
              <a:t>, </a:t>
            </a:r>
            <a:r>
              <a:rPr lang="en-US" sz="1200" err="1"/>
              <a:t>i</a:t>
            </a:r>
            <a:r>
              <a:rPr lang="en-US" sz="1200" dirty="0"/>
              <a:t> </a:t>
            </a:r>
            <a:r>
              <a:rPr lang="en-US" sz="1200" err="1"/>
              <a:t>cambiamenti</a:t>
            </a:r>
            <a:r>
              <a:rPr lang="en-US" sz="1200" dirty="0"/>
              <a:t> </a:t>
            </a:r>
            <a:r>
              <a:rPr lang="en-US" sz="1200" err="1"/>
              <a:t>inattesi</a:t>
            </a:r>
            <a:r>
              <a:rPr lang="en-US" sz="1200" dirty="0"/>
              <a:t> di </a:t>
            </a:r>
            <a:r>
              <a:rPr lang="en-US" sz="1200" err="1"/>
              <a:t>insegnante</a:t>
            </a:r>
            <a:r>
              <a:rPr lang="en-US" sz="1200" dirty="0"/>
              <a:t> e </a:t>
            </a:r>
            <a:r>
              <a:rPr lang="en-US" sz="1200" err="1"/>
              <a:t>gli</a:t>
            </a:r>
            <a:r>
              <a:rPr lang="en-US" sz="1200" dirty="0"/>
              <a:t> </a:t>
            </a:r>
            <a:r>
              <a:rPr lang="en-US" sz="1200" err="1"/>
              <a:t>esami</a:t>
            </a:r>
            <a:r>
              <a:rPr lang="en-US" sz="1200" dirty="0"/>
              <a:t> a </a:t>
            </a:r>
            <a:r>
              <a:rPr lang="en-US" sz="1200" err="1"/>
              <a:t>sorpresa</a:t>
            </a:r>
            <a:r>
              <a:rPr lang="en-US" sz="1200" dirty="0"/>
              <a:t>. Un </a:t>
            </a:r>
            <a:r>
              <a:rPr lang="en-US" sz="1200" err="1"/>
              <a:t>altro</a:t>
            </a:r>
            <a:r>
              <a:rPr lang="en-US" sz="1200" dirty="0"/>
              <a:t> è </a:t>
            </a:r>
            <a:r>
              <a:rPr lang="en-US" sz="1200" err="1"/>
              <a:t>sapere</a:t>
            </a:r>
            <a:r>
              <a:rPr lang="en-US" sz="1200" dirty="0"/>
              <a:t> </a:t>
            </a:r>
            <a:r>
              <a:rPr lang="en-US" sz="1200" err="1"/>
              <a:t>che</a:t>
            </a:r>
            <a:r>
              <a:rPr lang="en-US" sz="1200" dirty="0"/>
              <a:t> le </a:t>
            </a:r>
            <a:r>
              <a:rPr lang="en-US" sz="1200" err="1"/>
              <a:t>vacanze</a:t>
            </a:r>
            <a:r>
              <a:rPr lang="en-US" sz="1200" dirty="0"/>
              <a:t> </a:t>
            </a:r>
            <a:r>
              <a:rPr lang="en-US" sz="1200" err="1"/>
              <a:t>sono</a:t>
            </a:r>
            <a:r>
              <a:rPr lang="en-US" sz="1200" dirty="0"/>
              <a:t> vicine. La </a:t>
            </a:r>
            <a:r>
              <a:rPr lang="en-US" sz="1200" err="1"/>
              <a:t>stanchezza</a:t>
            </a:r>
            <a:r>
              <a:rPr lang="en-US" sz="1200" dirty="0"/>
              <a:t> </a:t>
            </a:r>
            <a:r>
              <a:rPr lang="en-US" sz="1200" err="1"/>
              <a:t>degli</a:t>
            </a:r>
            <a:r>
              <a:rPr lang="en-US" sz="1200" dirty="0"/>
              <a:t> </a:t>
            </a:r>
            <a:r>
              <a:rPr lang="en-US" sz="1200" err="1"/>
              <a:t>alunni</a:t>
            </a:r>
            <a:r>
              <a:rPr lang="en-US" sz="1200" dirty="0"/>
              <a:t>. </a:t>
            </a:r>
            <a:r>
              <a:rPr lang="en-US" sz="1200" err="1"/>
              <a:t>Lezioni</a:t>
            </a:r>
            <a:r>
              <a:rPr lang="en-US" sz="1200" dirty="0"/>
              <a:t> </a:t>
            </a:r>
            <a:r>
              <a:rPr lang="en-US" sz="1200" err="1"/>
              <a:t>noiose</a:t>
            </a:r>
            <a:r>
              <a:rPr lang="en-US" sz="1200" dirty="0"/>
              <a:t>. </a:t>
            </a:r>
            <a:r>
              <a:rPr lang="en-US" sz="1200" err="1"/>
              <a:t>Contenuti</a:t>
            </a:r>
            <a:r>
              <a:rPr lang="en-US" sz="1200" dirty="0"/>
              <a:t> poco </a:t>
            </a:r>
            <a:r>
              <a:rPr lang="en-US" sz="1200" err="1"/>
              <a:t>interessanti</a:t>
            </a:r>
            <a:r>
              <a:rPr lang="en-US" sz="1200" dirty="0"/>
              <a:t>. E </a:t>
            </a:r>
            <a:r>
              <a:rPr lang="en-US" sz="1200" err="1"/>
              <a:t>l'ultimo</a:t>
            </a:r>
            <a:r>
              <a:rPr lang="en-US" sz="1200" dirty="0"/>
              <a:t> è lo </a:t>
            </a:r>
            <a:r>
              <a:rPr lang="en-US" sz="1200" err="1"/>
              <a:t>svolgimento</a:t>
            </a:r>
            <a:r>
              <a:rPr lang="en-US" sz="1200" dirty="0"/>
              <a:t> di </a:t>
            </a:r>
            <a:r>
              <a:rPr lang="en-US" sz="1200" err="1"/>
              <a:t>attività</a:t>
            </a:r>
            <a:r>
              <a:rPr lang="en-US" sz="1200" dirty="0"/>
              <a:t> </a:t>
            </a:r>
            <a:r>
              <a:rPr lang="en-US" sz="1200" err="1"/>
              <a:t>ripetitive</a:t>
            </a:r>
            <a:r>
              <a:rPr lang="en-US" sz="1200" dirty="0"/>
              <a:t>.</a:t>
            </a:r>
          </a:p>
          <a:p>
            <a:pPr marL="0" indent="0"/>
            <a:r>
              <a:rPr lang="en-US" sz="1200" dirty="0"/>
              <a:t>In </a:t>
            </a:r>
            <a:r>
              <a:rPr lang="en-US" sz="1200" err="1"/>
              <a:t>particolare</a:t>
            </a:r>
            <a:r>
              <a:rPr lang="en-US" sz="1200" dirty="0"/>
              <a:t>, con </a:t>
            </a:r>
            <a:r>
              <a:rPr lang="en-US" sz="1200" err="1"/>
              <a:t>gli</a:t>
            </a:r>
            <a:r>
              <a:rPr lang="en-US" sz="1200" dirty="0"/>
              <a:t> </a:t>
            </a:r>
            <a:r>
              <a:rPr lang="en-US" sz="1200" err="1"/>
              <a:t>alunni</a:t>
            </a:r>
            <a:r>
              <a:rPr lang="en-US" sz="1200" dirty="0"/>
              <a:t> </a:t>
            </a:r>
            <a:r>
              <a:rPr lang="en-US" sz="1200" err="1"/>
              <a:t>che</a:t>
            </a:r>
            <a:r>
              <a:rPr lang="en-US" sz="1200" dirty="0"/>
              <a:t> </a:t>
            </a:r>
            <a:r>
              <a:rPr lang="en-US" sz="1200" err="1"/>
              <a:t>provengono</a:t>
            </a:r>
            <a:r>
              <a:rPr lang="en-US" sz="1200" dirty="0"/>
              <a:t> dal </a:t>
            </a:r>
            <a:r>
              <a:rPr lang="en-US" sz="1200" err="1"/>
              <a:t>sistema</a:t>
            </a:r>
            <a:r>
              <a:rPr lang="en-US" sz="1200" dirty="0"/>
              <a:t> di </a:t>
            </a:r>
            <a:r>
              <a:rPr lang="en-US" sz="1200" err="1"/>
              <a:t>protezione</a:t>
            </a:r>
            <a:r>
              <a:rPr lang="en-US" sz="1200" dirty="0"/>
              <a:t>, </a:t>
            </a:r>
            <a:r>
              <a:rPr lang="en-US" sz="1200" err="1"/>
              <a:t>possiamo</a:t>
            </a:r>
            <a:r>
              <a:rPr lang="en-US" sz="1200" dirty="0"/>
              <a:t> </a:t>
            </a:r>
            <a:r>
              <a:rPr lang="en-US" sz="1200" err="1"/>
              <a:t>aggiungere</a:t>
            </a:r>
            <a:r>
              <a:rPr lang="en-US" sz="1200" dirty="0"/>
              <a:t> </a:t>
            </a:r>
            <a:r>
              <a:rPr lang="en-US" sz="1200" err="1"/>
              <a:t>discorsi</a:t>
            </a:r>
            <a:r>
              <a:rPr lang="en-US" sz="1200" dirty="0"/>
              <a:t> </a:t>
            </a:r>
            <a:r>
              <a:rPr lang="en-US" sz="1200" err="1"/>
              <a:t>sulla</a:t>
            </a:r>
            <a:r>
              <a:rPr lang="en-US" sz="1200" dirty="0"/>
              <a:t> </a:t>
            </a:r>
            <a:r>
              <a:rPr lang="en-US" sz="1200" err="1"/>
              <a:t>storia</a:t>
            </a:r>
            <a:r>
              <a:rPr lang="en-US" sz="1200" dirty="0"/>
              <a:t> </a:t>
            </a:r>
            <a:r>
              <a:rPr lang="en-US" sz="1200" err="1"/>
              <a:t>della</a:t>
            </a:r>
            <a:r>
              <a:rPr lang="en-US" sz="1200" dirty="0"/>
              <a:t> </a:t>
            </a:r>
            <a:r>
              <a:rPr lang="en-US" sz="1200" err="1"/>
              <a:t>famiglia</a:t>
            </a:r>
            <a:r>
              <a:rPr lang="en-US" sz="1200" dirty="0"/>
              <a:t> o </a:t>
            </a:r>
            <a:r>
              <a:rPr lang="en-US" sz="1200" err="1"/>
              <a:t>sul</a:t>
            </a:r>
            <a:r>
              <a:rPr lang="en-US" sz="1200" dirty="0"/>
              <a:t> </a:t>
            </a:r>
            <a:r>
              <a:rPr lang="en-US" sz="1200" err="1"/>
              <a:t>paese</a:t>
            </a:r>
            <a:r>
              <a:rPr lang="en-US" sz="1200" dirty="0"/>
              <a:t> di </a:t>
            </a:r>
            <a:r>
              <a:rPr lang="en-US" sz="1200" err="1"/>
              <a:t>nascita</a:t>
            </a:r>
            <a:r>
              <a:rPr lang="en-US" sz="1200" dirty="0"/>
              <a:t>. La festa del padre o </a:t>
            </a:r>
            <a:r>
              <a:rPr lang="en-US" sz="1200" err="1"/>
              <a:t>della</a:t>
            </a:r>
            <a:r>
              <a:rPr lang="en-US" sz="1200" dirty="0"/>
              <a:t> </a:t>
            </a:r>
            <a:r>
              <a:rPr lang="en-US" sz="1200" err="1"/>
              <a:t>madre</a:t>
            </a:r>
            <a:r>
              <a:rPr lang="en-US" sz="1200" dirty="0"/>
              <a:t> o </a:t>
            </a:r>
            <a:r>
              <a:rPr lang="en-US" sz="1200" err="1"/>
              <a:t>parlare</a:t>
            </a:r>
            <a:r>
              <a:rPr lang="en-US" sz="1200" dirty="0"/>
              <a:t> del </a:t>
            </a:r>
            <a:r>
              <a:rPr lang="en-US" sz="1200" err="1"/>
              <a:t>carico</a:t>
            </a:r>
            <a:r>
              <a:rPr lang="en-US" sz="1200" dirty="0"/>
              <a:t> </a:t>
            </a:r>
            <a:r>
              <a:rPr lang="en-US" sz="1200" err="1"/>
              <a:t>genetico</a:t>
            </a:r>
            <a:r>
              <a:rPr lang="en-US" sz="1200" dirty="0"/>
              <a:t> o </a:t>
            </a:r>
            <a:r>
              <a:rPr lang="en-US" sz="1200" err="1"/>
              <a:t>dell'albero</a:t>
            </a:r>
            <a:r>
              <a:rPr lang="en-US" sz="1200" dirty="0"/>
              <a:t> </a:t>
            </a:r>
            <a:r>
              <a:rPr lang="en-US" sz="1200" err="1"/>
              <a:t>genealogico</a:t>
            </a:r>
            <a:r>
              <a:rPr lang="en-US" sz="1200" dirty="0"/>
              <a:t>. </a:t>
            </a:r>
          </a:p>
          <a:p>
            <a:pPr marL="0" indent="0">
              <a:lnSpc>
                <a:spcPct val="100000"/>
              </a:lnSpc>
              <a:spcBef>
                <a:spcPts val="0"/>
              </a:spcBef>
              <a:spcAft>
                <a:spcPts val="400"/>
              </a:spcAft>
            </a:pPr>
            <a:r>
              <a:rPr lang="en-US" sz="1200" dirty="0" err="1"/>
              <a:t>Inoltre</a:t>
            </a:r>
            <a:r>
              <a:rPr lang="en-US" sz="1200" dirty="0"/>
              <a:t>, ci </a:t>
            </a:r>
            <a:r>
              <a:rPr lang="en-US" sz="1200" dirty="0" err="1"/>
              <a:t>sono</a:t>
            </a:r>
            <a:r>
              <a:rPr lang="en-US" sz="1200" dirty="0"/>
              <a:t> </a:t>
            </a:r>
            <a:r>
              <a:rPr lang="en-US" sz="1200" dirty="0" err="1"/>
              <a:t>elementi</a:t>
            </a:r>
            <a:r>
              <a:rPr lang="en-US" sz="1200" dirty="0"/>
              <a:t> </a:t>
            </a:r>
            <a:r>
              <a:rPr lang="en-US" sz="1200" dirty="0" err="1"/>
              <a:t>che</a:t>
            </a:r>
            <a:r>
              <a:rPr lang="en-US" sz="1200" dirty="0"/>
              <a:t> </a:t>
            </a:r>
            <a:r>
              <a:rPr lang="en-US" sz="1200" dirty="0" err="1"/>
              <a:t>possono</a:t>
            </a:r>
            <a:r>
              <a:rPr lang="en-US" sz="1200" dirty="0"/>
              <a:t> </a:t>
            </a:r>
            <a:r>
              <a:rPr lang="en-US" sz="1200" dirty="0" err="1"/>
              <a:t>essere</a:t>
            </a:r>
            <a:r>
              <a:rPr lang="en-US" sz="1200" dirty="0"/>
              <a:t> </a:t>
            </a:r>
            <a:r>
              <a:rPr lang="en-US" sz="1200" dirty="0" err="1"/>
              <a:t>stressanti</a:t>
            </a:r>
            <a:r>
              <a:rPr lang="en-US" sz="1200" dirty="0"/>
              <a:t> per </a:t>
            </a:r>
            <a:r>
              <a:rPr lang="en-US" sz="1200" dirty="0" err="1"/>
              <a:t>gli</a:t>
            </a:r>
            <a:r>
              <a:rPr lang="en-US" sz="1200" dirty="0"/>
              <a:t> </a:t>
            </a:r>
            <a:r>
              <a:rPr lang="en-US" sz="1200" dirty="0" err="1"/>
              <a:t>insegnanti</a:t>
            </a:r>
            <a:r>
              <a:rPr lang="en-US" sz="1200" dirty="0"/>
              <a:t>, come </a:t>
            </a:r>
            <a:r>
              <a:rPr lang="en-US" sz="1200" dirty="0" err="1"/>
              <a:t>i</a:t>
            </a:r>
            <a:r>
              <a:rPr lang="en-US" sz="1200" dirty="0"/>
              <a:t> </a:t>
            </a:r>
            <a:r>
              <a:rPr lang="en-US" sz="1200" dirty="0" err="1"/>
              <a:t>comportamenti</a:t>
            </a:r>
            <a:r>
              <a:rPr lang="en-US" sz="1200" dirty="0"/>
              <a:t> </a:t>
            </a:r>
            <a:r>
              <a:rPr lang="en-US" sz="1200" dirty="0" err="1"/>
              <a:t>dirompenti</a:t>
            </a:r>
            <a:r>
              <a:rPr lang="en-US" sz="1200" dirty="0"/>
              <a:t> </a:t>
            </a:r>
            <a:r>
              <a:rPr lang="en-US" sz="1200" dirty="0" err="1"/>
              <a:t>degli</a:t>
            </a:r>
            <a:r>
              <a:rPr lang="en-US" sz="1200" dirty="0"/>
              <a:t> </a:t>
            </a:r>
            <a:r>
              <a:rPr lang="en-US" sz="1200" dirty="0" err="1"/>
              <a:t>alunni</a:t>
            </a:r>
            <a:r>
              <a:rPr lang="en-US" sz="1200" dirty="0"/>
              <a:t>, </a:t>
            </a:r>
            <a:r>
              <a:rPr lang="en-US" sz="1200" dirty="0" err="1"/>
              <a:t>i</a:t>
            </a:r>
            <a:r>
              <a:rPr lang="en-US" sz="1200" dirty="0"/>
              <a:t> </a:t>
            </a:r>
            <a:r>
              <a:rPr lang="en-US" sz="1200" dirty="0" err="1"/>
              <a:t>problemi</a:t>
            </a:r>
            <a:r>
              <a:rPr lang="en-US" sz="1200" dirty="0"/>
              <a:t> </a:t>
            </a:r>
            <a:r>
              <a:rPr lang="en-US" sz="1200" dirty="0" err="1"/>
              <a:t>personali</a:t>
            </a:r>
            <a:r>
              <a:rPr lang="en-US" sz="1200" dirty="0"/>
              <a:t> </a:t>
            </a:r>
            <a:r>
              <a:rPr lang="en-US" sz="1200" dirty="0" err="1"/>
              <a:t>irrisolti</a:t>
            </a:r>
            <a:r>
              <a:rPr lang="en-US" sz="1200" dirty="0"/>
              <a:t>, </a:t>
            </a:r>
            <a:r>
              <a:rPr lang="en-US" sz="1200" dirty="0" err="1"/>
              <a:t>i</a:t>
            </a:r>
            <a:r>
              <a:rPr lang="en-US" sz="1200" dirty="0"/>
              <a:t> </a:t>
            </a:r>
            <a:r>
              <a:rPr lang="en-US" sz="1200" dirty="0" err="1"/>
              <a:t>pregiudizi</a:t>
            </a:r>
            <a:r>
              <a:rPr lang="en-US" sz="1200" dirty="0"/>
              <a:t>, la </a:t>
            </a:r>
            <a:r>
              <a:rPr lang="en-US" sz="1200" dirty="0" err="1"/>
              <a:t>mancanza</a:t>
            </a:r>
            <a:r>
              <a:rPr lang="en-US" sz="1200" dirty="0"/>
              <a:t> di </a:t>
            </a:r>
            <a:r>
              <a:rPr lang="en-US" sz="1200" dirty="0" err="1"/>
              <a:t>risorse</a:t>
            </a:r>
            <a:r>
              <a:rPr lang="en-US" sz="1200" dirty="0"/>
              <a:t> per </a:t>
            </a:r>
            <a:r>
              <a:rPr lang="en-US" sz="1200" dirty="0" err="1"/>
              <a:t>gestire</a:t>
            </a:r>
            <a:r>
              <a:rPr lang="en-US" sz="1200" dirty="0"/>
              <a:t> </a:t>
            </a:r>
            <a:r>
              <a:rPr lang="en-US" sz="1200" dirty="0" err="1"/>
              <a:t>gli</a:t>
            </a:r>
            <a:r>
              <a:rPr lang="en-US" sz="1200" dirty="0"/>
              <a:t> </a:t>
            </a:r>
            <a:r>
              <a:rPr lang="en-US" sz="1200" dirty="0" err="1"/>
              <a:t>alunni</a:t>
            </a:r>
            <a:r>
              <a:rPr lang="en-US" sz="1200" dirty="0"/>
              <a:t> con </a:t>
            </a:r>
            <a:r>
              <a:rPr lang="en-US" sz="1200" dirty="0" err="1"/>
              <a:t>bisogni</a:t>
            </a:r>
            <a:r>
              <a:rPr lang="en-US" sz="1200" dirty="0"/>
              <a:t> </a:t>
            </a:r>
            <a:r>
              <a:rPr lang="en-US" sz="1200" dirty="0" err="1"/>
              <a:t>speciali</a:t>
            </a:r>
            <a:r>
              <a:rPr lang="en-US" sz="1200" dirty="0"/>
              <a:t>, le </a:t>
            </a:r>
            <a:r>
              <a:rPr lang="en-US" sz="1200" dirty="0" err="1"/>
              <a:t>famiglie</a:t>
            </a:r>
            <a:r>
              <a:rPr lang="en-US" sz="1200" dirty="0"/>
              <a:t> molto </a:t>
            </a:r>
            <a:r>
              <a:rPr lang="en-US" sz="1200" dirty="0" err="1"/>
              <a:t>curiose</a:t>
            </a:r>
            <a:r>
              <a:rPr lang="en-US" sz="1200" dirty="0"/>
              <a:t>, le </a:t>
            </a:r>
            <a:r>
              <a:rPr lang="en-US" sz="1200" dirty="0" err="1"/>
              <a:t>nuove</a:t>
            </a:r>
            <a:r>
              <a:rPr lang="en-US" sz="1200" dirty="0"/>
              <a:t> </a:t>
            </a:r>
            <a:r>
              <a:rPr lang="en-US" sz="1200" dirty="0" err="1"/>
              <a:t>attività</a:t>
            </a:r>
            <a:r>
              <a:rPr lang="en-US" sz="1200" dirty="0"/>
              <a:t> o le </a:t>
            </a:r>
            <a:r>
              <a:rPr lang="en-US" sz="1200" dirty="0" err="1"/>
              <a:t>visite</a:t>
            </a:r>
            <a:r>
              <a:rPr lang="en-US" sz="1200" dirty="0"/>
              <a:t> del </a:t>
            </a:r>
            <a:r>
              <a:rPr lang="en-US" sz="1200" dirty="0" err="1"/>
              <a:t>dirigente</a:t>
            </a:r>
            <a:r>
              <a:rPr lang="en-US" sz="1200" dirty="0"/>
              <a:t>.</a:t>
            </a:r>
          </a:p>
          <a:p>
            <a:pPr marL="0" indent="0">
              <a:lnSpc>
                <a:spcPct val="100000"/>
              </a:lnSpc>
              <a:spcBef>
                <a:spcPts val="0"/>
              </a:spcBef>
              <a:spcAft>
                <a:spcPts val="400"/>
              </a:spcAft>
              <a:buSzPts val="1400"/>
            </a:pPr>
            <a:r>
              <a:rPr lang="en-US" sz="1400" b="1" dirty="0" err="1"/>
              <a:t>Neurobiologia</a:t>
            </a:r>
            <a:r>
              <a:rPr lang="en-US" sz="1400" b="1" dirty="0"/>
              <a:t> </a:t>
            </a:r>
            <a:r>
              <a:rPr lang="en-US" sz="1400" b="1" dirty="0" err="1"/>
              <a:t>dello</a:t>
            </a:r>
            <a:r>
              <a:rPr lang="en-US" sz="1400" b="1" dirty="0"/>
              <a:t> stress</a:t>
            </a:r>
            <a:endParaRPr lang="en-US" sz="1400" b="1" dirty="0">
              <a:latin typeface="Calibri" panose="020F0502020204030204" pitchFamily="34" charset="0"/>
              <a:cs typeface="Calibri" panose="020F0502020204030204" pitchFamily="34" charset="0"/>
            </a:endParaRPr>
          </a:p>
          <a:p>
            <a:pPr marL="0" indent="0">
              <a:lnSpc>
                <a:spcPct val="100000"/>
              </a:lnSpc>
            </a:pPr>
            <a:r>
              <a:rPr lang="en-US" sz="1200" dirty="0"/>
              <a:t>Da un punto di vista </a:t>
            </a:r>
            <a:r>
              <a:rPr lang="en-US" sz="1200" dirty="0" err="1"/>
              <a:t>neurobiologico</a:t>
            </a:r>
            <a:r>
              <a:rPr lang="en-US" sz="1200" dirty="0"/>
              <a:t>, Benito (2020) </a:t>
            </a:r>
            <a:r>
              <a:rPr lang="en-US" sz="1200" dirty="0" err="1"/>
              <a:t>spiega</a:t>
            </a:r>
            <a:r>
              <a:rPr lang="en-US" sz="1200" dirty="0"/>
              <a:t> </a:t>
            </a:r>
            <a:r>
              <a:rPr lang="en-US" sz="1200" dirty="0" err="1"/>
              <a:t>che</a:t>
            </a:r>
            <a:r>
              <a:rPr lang="en-US" sz="1200" dirty="0"/>
              <a:t> </a:t>
            </a:r>
            <a:r>
              <a:rPr lang="en-US" sz="1200" dirty="0" err="1"/>
              <a:t>quando</a:t>
            </a:r>
            <a:r>
              <a:rPr lang="en-US" sz="1200" dirty="0"/>
              <a:t> </a:t>
            </a:r>
            <a:r>
              <a:rPr lang="en-US" sz="1200" dirty="0" err="1"/>
              <a:t>gli</a:t>
            </a:r>
            <a:r>
              <a:rPr lang="en-US" sz="1200" dirty="0"/>
              <a:t> </a:t>
            </a:r>
            <a:r>
              <a:rPr lang="en-US" sz="1200" dirty="0" err="1"/>
              <a:t>studenti</a:t>
            </a:r>
            <a:r>
              <a:rPr lang="en-US" sz="1200" dirty="0"/>
              <a:t> </a:t>
            </a:r>
            <a:r>
              <a:rPr lang="en-US" sz="1200" dirty="0" err="1"/>
              <a:t>sono</a:t>
            </a:r>
            <a:r>
              <a:rPr lang="en-US" sz="1200" dirty="0"/>
              <a:t> </a:t>
            </a:r>
            <a:r>
              <a:rPr lang="en-US" sz="1200" dirty="0" err="1"/>
              <a:t>deresponsabilizzati</a:t>
            </a:r>
            <a:r>
              <a:rPr lang="en-US" sz="1200" dirty="0"/>
              <a:t>, </a:t>
            </a:r>
            <a:r>
              <a:rPr lang="en-US" sz="1200" dirty="0" err="1"/>
              <a:t>iniziano</a:t>
            </a:r>
            <a:r>
              <a:rPr lang="en-US" sz="1200" dirty="0"/>
              <a:t> a </a:t>
            </a:r>
            <a:r>
              <a:rPr lang="en-US" sz="1200" dirty="0" err="1"/>
              <a:t>secernere</a:t>
            </a:r>
            <a:r>
              <a:rPr lang="en-US" sz="1200" dirty="0"/>
              <a:t> diverse </a:t>
            </a:r>
            <a:r>
              <a:rPr lang="en-US" sz="1200" dirty="0" err="1"/>
              <a:t>sostanze</a:t>
            </a:r>
            <a:r>
              <a:rPr lang="en-US" sz="1200" dirty="0"/>
              <a:t> come il </a:t>
            </a:r>
            <a:r>
              <a:rPr lang="en-US" sz="1200" dirty="0" err="1"/>
              <a:t>cortisolo</a:t>
            </a:r>
            <a:r>
              <a:rPr lang="en-US" sz="1200" dirty="0"/>
              <a:t> e </a:t>
            </a:r>
            <a:r>
              <a:rPr lang="en-US" sz="1200" dirty="0" err="1"/>
              <a:t>l'adrenalina</a:t>
            </a:r>
            <a:r>
              <a:rPr lang="en-US" sz="1200" dirty="0"/>
              <a:t> </a:t>
            </a:r>
            <a:r>
              <a:rPr lang="en-US" sz="1200" dirty="0" err="1"/>
              <a:t>che</a:t>
            </a:r>
            <a:r>
              <a:rPr lang="en-US" sz="1200" dirty="0"/>
              <a:t> li </a:t>
            </a:r>
            <a:r>
              <a:rPr lang="en-US" sz="1200" dirty="0" err="1"/>
              <a:t>predispongono</a:t>
            </a:r>
            <a:r>
              <a:rPr lang="en-US" sz="1200" dirty="0"/>
              <a:t> </a:t>
            </a:r>
            <a:r>
              <a:rPr lang="en-US" sz="1200" dirty="0" err="1"/>
              <a:t>alla</a:t>
            </a:r>
            <a:r>
              <a:rPr lang="en-US" sz="1200" dirty="0"/>
              <a:t> lotta, </a:t>
            </a:r>
            <a:r>
              <a:rPr lang="en-US" sz="1200" dirty="0" err="1"/>
              <a:t>alla</a:t>
            </a:r>
            <a:r>
              <a:rPr lang="en-US" sz="1200" dirty="0"/>
              <a:t> </a:t>
            </a:r>
            <a:r>
              <a:rPr lang="en-US" sz="1200" dirty="0" err="1"/>
              <a:t>difesa</a:t>
            </a:r>
            <a:r>
              <a:rPr lang="en-US" sz="1200" dirty="0"/>
              <a:t> e </a:t>
            </a:r>
            <a:r>
              <a:rPr lang="en-US" sz="1200" dirty="0" err="1"/>
              <a:t>alla</a:t>
            </a:r>
            <a:r>
              <a:rPr lang="en-US" sz="1200" dirty="0"/>
              <a:t> </a:t>
            </a:r>
            <a:r>
              <a:rPr lang="en-US" sz="1200" dirty="0" err="1"/>
              <a:t>sopravvivenza</a:t>
            </a:r>
            <a:r>
              <a:rPr lang="en-US" sz="1200" dirty="0"/>
              <a:t>. Tutto </a:t>
            </a:r>
            <a:r>
              <a:rPr lang="en-US" sz="1200" dirty="0" err="1"/>
              <a:t>ciò</a:t>
            </a:r>
            <a:r>
              <a:rPr lang="en-US" sz="1200" dirty="0"/>
              <a:t> </a:t>
            </a:r>
            <a:r>
              <a:rPr lang="en-US" sz="1200" dirty="0" err="1"/>
              <a:t>si</a:t>
            </a:r>
            <a:r>
              <a:rPr lang="en-US" sz="1200" dirty="0"/>
              <a:t> </a:t>
            </a:r>
            <a:r>
              <a:rPr lang="en-US" sz="1200" dirty="0" err="1"/>
              <a:t>trasforma</a:t>
            </a:r>
            <a:r>
              <a:rPr lang="en-US" sz="1200" dirty="0"/>
              <a:t> in </a:t>
            </a:r>
            <a:r>
              <a:rPr lang="en-US" sz="1200" dirty="0" err="1"/>
              <a:t>difficoltà</a:t>
            </a:r>
            <a:r>
              <a:rPr lang="en-US" sz="1200" dirty="0"/>
              <a:t> di </a:t>
            </a:r>
            <a:r>
              <a:rPr lang="en-US" sz="1200" dirty="0" err="1"/>
              <a:t>attenzione</a:t>
            </a:r>
            <a:r>
              <a:rPr lang="en-US" sz="1200" dirty="0"/>
              <a:t> per </a:t>
            </a:r>
            <a:r>
              <a:rPr lang="en-US" sz="1200" dirty="0" err="1"/>
              <a:t>seguire</a:t>
            </a:r>
            <a:r>
              <a:rPr lang="en-US" sz="1200" dirty="0"/>
              <a:t> </a:t>
            </a:r>
            <a:r>
              <a:rPr lang="en-US" sz="1200" dirty="0" err="1"/>
              <a:t>semplici</a:t>
            </a:r>
            <a:r>
              <a:rPr lang="en-US" sz="1200" dirty="0"/>
              <a:t> </a:t>
            </a:r>
            <a:r>
              <a:rPr lang="en-US" sz="1200" dirty="0" err="1"/>
              <a:t>istruzioni</a:t>
            </a:r>
            <a:r>
              <a:rPr lang="en-US" sz="1200" dirty="0"/>
              <a:t> e in </a:t>
            </a:r>
            <a:r>
              <a:rPr lang="en-US" sz="1200" dirty="0" err="1"/>
              <a:t>iperattività</a:t>
            </a:r>
            <a:r>
              <a:rPr lang="en-US" sz="1200" dirty="0"/>
              <a:t> </a:t>
            </a:r>
            <a:r>
              <a:rPr lang="en-US" sz="1200" dirty="0" err="1"/>
              <a:t>che</a:t>
            </a:r>
            <a:r>
              <a:rPr lang="en-US" sz="1200" dirty="0"/>
              <a:t> </a:t>
            </a:r>
            <a:r>
              <a:rPr lang="en-US" sz="1200" dirty="0" err="1"/>
              <a:t>impedisce</a:t>
            </a:r>
            <a:r>
              <a:rPr lang="en-US" sz="1200" dirty="0"/>
              <a:t> loro di </a:t>
            </a:r>
            <a:r>
              <a:rPr lang="en-US" sz="1200" dirty="0" err="1"/>
              <a:t>rimanere</a:t>
            </a:r>
            <a:r>
              <a:rPr lang="en-US" sz="1200" dirty="0"/>
              <a:t> </a:t>
            </a:r>
            <a:r>
              <a:rPr lang="en-US" sz="1200" dirty="0" err="1"/>
              <a:t>seduti</a:t>
            </a:r>
            <a:r>
              <a:rPr lang="en-US" sz="1200" dirty="0"/>
              <a:t> a </a:t>
            </a:r>
            <a:r>
              <a:rPr lang="en-US" sz="1200" dirty="0" err="1"/>
              <a:t>seguire</a:t>
            </a:r>
            <a:r>
              <a:rPr lang="en-US" sz="1200" dirty="0"/>
              <a:t> la </a:t>
            </a:r>
            <a:r>
              <a:rPr lang="en-US" sz="1200" dirty="0" err="1"/>
              <a:t>lezione</a:t>
            </a:r>
            <a:r>
              <a:rPr lang="en-US" sz="1200" dirty="0"/>
              <a:t>. </a:t>
            </a:r>
            <a:r>
              <a:rPr lang="en-US" sz="1200" dirty="0" err="1"/>
              <a:t>Ciò</a:t>
            </a:r>
            <a:r>
              <a:rPr lang="en-US" sz="1200" dirty="0"/>
              <a:t> </a:t>
            </a:r>
            <a:r>
              <a:rPr lang="en-US" sz="1200" dirty="0" err="1"/>
              <a:t>significa</a:t>
            </a:r>
            <a:r>
              <a:rPr lang="en-US" sz="1200" dirty="0"/>
              <a:t> </a:t>
            </a:r>
            <a:r>
              <a:rPr lang="en-US" sz="1200" dirty="0" err="1"/>
              <a:t>continui</a:t>
            </a:r>
            <a:r>
              <a:rPr lang="en-US" sz="1200" dirty="0"/>
              <a:t> </a:t>
            </a:r>
            <a:r>
              <a:rPr lang="en-US" sz="1200" dirty="0" err="1"/>
              <a:t>movimenti</a:t>
            </a:r>
            <a:r>
              <a:rPr lang="en-US" sz="1200" dirty="0"/>
              <a:t> </a:t>
            </a:r>
            <a:r>
              <a:rPr lang="en-US" sz="1200" dirty="0" err="1"/>
              <a:t>sulla</a:t>
            </a:r>
            <a:r>
              <a:rPr lang="en-US" sz="1200" dirty="0"/>
              <a:t> </a:t>
            </a:r>
            <a:r>
              <a:rPr lang="en-US" sz="1200" dirty="0" err="1"/>
              <a:t>sedia</a:t>
            </a:r>
            <a:r>
              <a:rPr lang="en-US" sz="1200" dirty="0"/>
              <a:t>, </a:t>
            </a:r>
            <a:r>
              <a:rPr lang="en-US" sz="1200" dirty="0" err="1"/>
              <a:t>colpi</a:t>
            </a:r>
            <a:r>
              <a:rPr lang="en-US" sz="1200" dirty="0"/>
              <a:t> </a:t>
            </a:r>
            <a:r>
              <a:rPr lang="en-US" sz="1200" dirty="0" err="1"/>
              <a:t>ripetitivi</a:t>
            </a:r>
            <a:r>
              <a:rPr lang="en-US" sz="1200" dirty="0"/>
              <a:t> con la </a:t>
            </a:r>
            <a:r>
              <a:rPr lang="en-US" sz="1200" dirty="0" err="1"/>
              <a:t>matita</a:t>
            </a:r>
            <a:r>
              <a:rPr lang="en-US" sz="1200" dirty="0"/>
              <a:t> </a:t>
            </a:r>
            <a:r>
              <a:rPr lang="en-US" sz="1200" dirty="0" err="1"/>
              <a:t>sul</a:t>
            </a:r>
            <a:r>
              <a:rPr lang="en-US" sz="1200" dirty="0"/>
              <a:t> </a:t>
            </a:r>
            <a:r>
              <a:rPr lang="en-US" sz="1200" dirty="0" err="1"/>
              <a:t>tavolo</a:t>
            </a:r>
            <a:r>
              <a:rPr lang="en-US" sz="1200" dirty="0"/>
              <a:t>, continue </a:t>
            </a:r>
            <a:r>
              <a:rPr lang="en-US" sz="1200" dirty="0" err="1"/>
              <a:t>interruzioni</a:t>
            </a:r>
            <a:r>
              <a:rPr lang="en-US" sz="1200" dirty="0"/>
              <a:t> con </a:t>
            </a:r>
            <a:r>
              <a:rPr lang="en-US" sz="1200" dirty="0" err="1"/>
              <a:t>argomenti</a:t>
            </a:r>
            <a:r>
              <a:rPr lang="en-US" sz="1200" dirty="0"/>
              <a:t> </a:t>
            </a:r>
            <a:r>
              <a:rPr lang="en-US" sz="1200" dirty="0" err="1"/>
              <a:t>incongrui</a:t>
            </a:r>
            <a:r>
              <a:rPr lang="en-US" sz="1200" dirty="0"/>
              <a:t> rispetto al </a:t>
            </a:r>
            <a:r>
              <a:rPr lang="en-US" sz="1200" dirty="0" err="1"/>
              <a:t>contenuto</a:t>
            </a:r>
            <a:r>
              <a:rPr lang="en-US" sz="1200" dirty="0"/>
              <a:t> </a:t>
            </a:r>
            <a:r>
              <a:rPr lang="en-US" sz="1200" dirty="0" err="1"/>
              <a:t>su</a:t>
            </a:r>
            <a:r>
              <a:rPr lang="en-US" sz="1200" dirty="0"/>
              <a:t> cui </a:t>
            </a:r>
            <a:r>
              <a:rPr lang="en-US" sz="1200" dirty="0" err="1"/>
              <a:t>si</a:t>
            </a:r>
            <a:r>
              <a:rPr lang="en-US" sz="1200" dirty="0"/>
              <a:t> </a:t>
            </a:r>
            <a:r>
              <a:rPr lang="en-US" sz="1200" dirty="0" err="1"/>
              <a:t>sta</a:t>
            </a:r>
            <a:r>
              <a:rPr lang="en-US" sz="1200" dirty="0"/>
              <a:t> </a:t>
            </a:r>
            <a:r>
              <a:rPr lang="en-US" sz="1200" dirty="0" err="1"/>
              <a:t>lavorando</a:t>
            </a:r>
            <a:r>
              <a:rPr lang="en-US" sz="1200" dirty="0"/>
              <a:t>, </a:t>
            </a:r>
            <a:r>
              <a:rPr lang="en-US" sz="1200" dirty="0" err="1"/>
              <a:t>rumori</a:t>
            </a:r>
            <a:r>
              <a:rPr lang="en-US" sz="1200" dirty="0"/>
              <a:t>, </a:t>
            </a:r>
            <a:r>
              <a:rPr lang="en-US" sz="1200" dirty="0" err="1"/>
              <a:t>masturbazione</a:t>
            </a:r>
            <a:r>
              <a:rPr lang="en-US" sz="1200" dirty="0"/>
              <a:t>, ... </a:t>
            </a:r>
            <a:r>
              <a:rPr lang="en-US" sz="1200" dirty="0" err="1"/>
              <a:t>perché</a:t>
            </a:r>
            <a:r>
              <a:rPr lang="en-US" sz="1200" dirty="0"/>
              <a:t> non </a:t>
            </a:r>
            <a:r>
              <a:rPr lang="en-US" sz="1200" dirty="0" err="1"/>
              <a:t>possono</a:t>
            </a:r>
            <a:r>
              <a:rPr lang="en-US" sz="1200" dirty="0"/>
              <a:t> </a:t>
            </a:r>
            <a:r>
              <a:rPr lang="en-US" sz="1200" dirty="0" err="1"/>
              <a:t>prestare</a:t>
            </a:r>
            <a:r>
              <a:rPr lang="en-US" sz="1200" dirty="0"/>
              <a:t> </a:t>
            </a:r>
            <a:r>
              <a:rPr lang="en-US" sz="1200" dirty="0" err="1"/>
              <a:t>attenzione</a:t>
            </a:r>
            <a:r>
              <a:rPr lang="en-US" sz="1200" dirty="0"/>
              <a:t> ma </a:t>
            </a:r>
            <a:r>
              <a:rPr lang="en-US" sz="1200" dirty="0" err="1"/>
              <a:t>hanno</a:t>
            </a:r>
            <a:r>
              <a:rPr lang="en-US" sz="1200" dirty="0"/>
              <a:t> </a:t>
            </a:r>
            <a:r>
              <a:rPr lang="en-US" sz="1200" dirty="0" err="1"/>
              <a:t>bisogno</a:t>
            </a:r>
            <a:r>
              <a:rPr lang="en-US" sz="1200" dirty="0"/>
              <a:t> di </a:t>
            </a:r>
            <a:r>
              <a:rPr lang="en-US" sz="1200" dirty="0" err="1"/>
              <a:t>sfogare</a:t>
            </a:r>
            <a:r>
              <a:rPr lang="en-US" sz="1200" dirty="0"/>
              <a:t> </a:t>
            </a:r>
            <a:r>
              <a:rPr lang="en-US" sz="1200" dirty="0" err="1"/>
              <a:t>tutta</a:t>
            </a:r>
            <a:r>
              <a:rPr lang="en-US" sz="1200" dirty="0"/>
              <a:t> la </a:t>
            </a:r>
            <a:r>
              <a:rPr lang="en-US" sz="1200" dirty="0" err="1"/>
              <a:t>tensione</a:t>
            </a:r>
            <a:r>
              <a:rPr lang="en-US" sz="1200" dirty="0"/>
              <a:t> </a:t>
            </a:r>
            <a:r>
              <a:rPr lang="en-US" sz="1200" dirty="0" err="1"/>
              <a:t>emotiva</a:t>
            </a:r>
            <a:r>
              <a:rPr lang="en-US" sz="1200" dirty="0"/>
              <a:t> </a:t>
            </a:r>
            <a:r>
              <a:rPr lang="en-US" sz="1200" dirty="0" err="1"/>
              <a:t>che</a:t>
            </a:r>
            <a:r>
              <a:rPr lang="en-US" sz="1200" dirty="0"/>
              <a:t> li </a:t>
            </a:r>
            <a:r>
              <a:rPr lang="en-US" sz="1200" dirty="0" err="1"/>
              <a:t>sta</a:t>
            </a:r>
            <a:r>
              <a:rPr lang="en-US" sz="1200" dirty="0"/>
              <a:t> </a:t>
            </a:r>
            <a:r>
              <a:rPr lang="en-US" sz="1200" dirty="0" err="1"/>
              <a:t>travolgendo</a:t>
            </a:r>
            <a:r>
              <a:rPr lang="en-US" sz="1200" dirty="0"/>
              <a:t> (Spangenberg, 2015).</a:t>
            </a:r>
          </a:p>
          <a:p>
            <a:pPr marL="0" indent="0">
              <a:lnSpc>
                <a:spcPct val="100000"/>
              </a:lnSpc>
            </a:pPr>
            <a:r>
              <a:rPr lang="en-US" sz="1200" dirty="0" err="1"/>
              <a:t>Riassumendo</a:t>
            </a:r>
            <a:r>
              <a:rPr lang="en-US" sz="1200" dirty="0"/>
              <a:t> la </a:t>
            </a:r>
            <a:r>
              <a:rPr lang="en-US" sz="1200" dirty="0" err="1"/>
              <a:t>neurobiologia</a:t>
            </a:r>
            <a:r>
              <a:rPr lang="en-US" sz="1200" dirty="0"/>
              <a:t> </a:t>
            </a:r>
            <a:r>
              <a:rPr lang="en-US" sz="1200" dirty="0" err="1"/>
              <a:t>dello</a:t>
            </a:r>
            <a:r>
              <a:rPr lang="en-US" sz="1200" dirty="0"/>
              <a:t> stress </a:t>
            </a:r>
            <a:r>
              <a:rPr lang="en-US" sz="1200" dirty="0" err="1"/>
              <a:t>mostra</a:t>
            </a:r>
            <a:r>
              <a:rPr lang="en-US" sz="1200" dirty="0"/>
              <a:t> cinque </a:t>
            </a:r>
            <a:r>
              <a:rPr lang="en-US" sz="1200" dirty="0" err="1"/>
              <a:t>elementi</a:t>
            </a:r>
            <a:r>
              <a:rPr lang="en-US" sz="1200" dirty="0"/>
              <a:t> </a:t>
            </a:r>
            <a:r>
              <a:rPr lang="en-US" sz="1200" dirty="0" err="1"/>
              <a:t>che</a:t>
            </a:r>
            <a:r>
              <a:rPr lang="en-US" sz="1200" dirty="0"/>
              <a:t> </a:t>
            </a:r>
            <a:r>
              <a:rPr lang="en-US" sz="1200" dirty="0" err="1"/>
              <a:t>possono</a:t>
            </a:r>
            <a:r>
              <a:rPr lang="en-US" sz="1200" dirty="0"/>
              <a:t> </a:t>
            </a:r>
            <a:r>
              <a:rPr lang="en-US" sz="1200" dirty="0" err="1"/>
              <a:t>produrre</a:t>
            </a:r>
            <a:r>
              <a:rPr lang="en-US" sz="1200" dirty="0"/>
              <a:t> stress: </a:t>
            </a:r>
            <a:r>
              <a:rPr lang="en-US" sz="1200" dirty="0" err="1"/>
              <a:t>elementi</a:t>
            </a:r>
            <a:r>
              <a:rPr lang="en-US" sz="1200" dirty="0"/>
              <a:t> </a:t>
            </a:r>
            <a:r>
              <a:rPr lang="en-US" sz="1200" dirty="0" err="1"/>
              <a:t>scatenanti</a:t>
            </a:r>
            <a:r>
              <a:rPr lang="en-US" sz="1200" dirty="0"/>
              <a:t>, </a:t>
            </a:r>
            <a:r>
              <a:rPr lang="en-US" sz="1200" dirty="0" err="1"/>
              <a:t>interpretazione</a:t>
            </a:r>
            <a:r>
              <a:rPr lang="en-US" sz="1200" dirty="0"/>
              <a:t> </a:t>
            </a:r>
            <a:r>
              <a:rPr lang="en-US" sz="1200" dirty="0" err="1"/>
              <a:t>dell'esperienza</a:t>
            </a:r>
            <a:r>
              <a:rPr lang="en-US" sz="1200" dirty="0"/>
              <a:t>, </a:t>
            </a:r>
            <a:r>
              <a:rPr lang="en-US" sz="1200" dirty="0" err="1"/>
              <a:t>risposta</a:t>
            </a:r>
            <a:r>
              <a:rPr lang="en-US" sz="1200" dirty="0"/>
              <a:t> </a:t>
            </a:r>
            <a:r>
              <a:rPr lang="en-US" sz="1200" dirty="0" err="1"/>
              <a:t>allo</a:t>
            </a:r>
            <a:r>
              <a:rPr lang="en-US" sz="1200" dirty="0"/>
              <a:t> stress, </a:t>
            </a:r>
            <a:r>
              <a:rPr lang="en-US" sz="1200" dirty="0" err="1"/>
              <a:t>attivazione</a:t>
            </a:r>
            <a:r>
              <a:rPr lang="en-US" sz="1200" dirty="0"/>
              <a:t> del </a:t>
            </a:r>
            <a:r>
              <a:rPr lang="en-US" sz="1200" dirty="0" err="1"/>
              <a:t>cortisolo</a:t>
            </a:r>
            <a:r>
              <a:rPr lang="en-US" sz="1200" dirty="0"/>
              <a:t> e </a:t>
            </a:r>
            <a:r>
              <a:rPr lang="en-US" sz="1200" dirty="0" err="1"/>
              <a:t>risposta</a:t>
            </a:r>
            <a:r>
              <a:rPr lang="en-US" sz="1200" dirty="0"/>
              <a:t> di lotta o </a:t>
            </a:r>
            <a:r>
              <a:rPr lang="en-US" sz="1200" dirty="0" err="1"/>
              <a:t>fuga</a:t>
            </a:r>
            <a:r>
              <a:rPr lang="en-US" sz="1200" dirty="0"/>
              <a:t>.</a:t>
            </a:r>
          </a:p>
          <a:p>
            <a:pPr marL="0" indent="0">
              <a:lnSpc>
                <a:spcPct val="100000"/>
              </a:lnSpc>
            </a:pPr>
            <a:r>
              <a:rPr lang="en-US" sz="1200" dirty="0"/>
              <a:t> La </a:t>
            </a:r>
            <a:r>
              <a:rPr lang="en-US" sz="1200" dirty="0" err="1"/>
              <a:t>parte</a:t>
            </a:r>
            <a:r>
              <a:rPr lang="en-US" sz="1200" dirty="0"/>
              <a:t> </a:t>
            </a:r>
            <a:r>
              <a:rPr lang="en-US" sz="1200" dirty="0" err="1"/>
              <a:t>più</a:t>
            </a:r>
            <a:r>
              <a:rPr lang="en-US" sz="1200" dirty="0"/>
              <a:t> </a:t>
            </a:r>
            <a:r>
              <a:rPr lang="en-US" sz="1200" dirty="0" err="1"/>
              <a:t>complicata</a:t>
            </a:r>
            <a:r>
              <a:rPr lang="en-US" sz="1200" dirty="0"/>
              <a:t> di questa situazione è che l'interpretazione di ciascuno di questi elementi scatenanti è soggettiva e sconosciuta agli altri. Ciò significa che a volte percepiamo che un bambino reagisce in modo inappropriato a un commento, a un gesto, a una situazione... semplicemente perché non ne conosciamo l'importanza per lui. Ad esempio, giocando al parco un bambino vuole fare uno scherzo a un suo compagno di classe e gli lancia inaspettatamente un gavettone. Questo collega inizia a piangere inconsolabilmente per molto tempo e non c'è nulla che possa calmarlo. Sono bambini di 10 anni e questa reazione è considerata inappropriata per la sua portata. Tutti gli dicono che non è un problema... Tuttavia, nessuno nel parco sa che questo bambino è caduto in una piscina quando aveva un anno e mezzo e ha rischiato di annegare.</a:t>
            </a:r>
          </a:p>
          <a:p>
            <a:pPr marL="0" indent="0">
              <a:lnSpc>
                <a:spcPct val="100000"/>
              </a:lnSpc>
            </a:pPr>
            <a:r>
              <a:rPr lang="en-US" sz="1200" dirty="0" err="1"/>
              <a:t>Pertanto</a:t>
            </a:r>
            <a:r>
              <a:rPr lang="en-US" sz="1200" dirty="0"/>
              <a:t>, la </a:t>
            </a:r>
            <a:r>
              <a:rPr lang="en-US" sz="1200" dirty="0" err="1"/>
              <a:t>sensazione</a:t>
            </a:r>
            <a:r>
              <a:rPr lang="en-US" sz="1200" dirty="0"/>
              <a:t> del </a:t>
            </a:r>
            <a:r>
              <a:rPr lang="en-US" sz="1200" dirty="0" err="1"/>
              <a:t>palloncino</a:t>
            </a:r>
            <a:r>
              <a:rPr lang="en-US" sz="1200" dirty="0"/>
              <a:t> </a:t>
            </a:r>
            <a:r>
              <a:rPr lang="en-US" sz="1200" dirty="0" err="1"/>
              <a:t>d'acqua</a:t>
            </a:r>
            <a:r>
              <a:rPr lang="en-US" sz="1200" dirty="0"/>
              <a:t> </a:t>
            </a:r>
            <a:r>
              <a:rPr lang="en-US" sz="1200" dirty="0" err="1"/>
              <a:t>che</a:t>
            </a:r>
            <a:r>
              <a:rPr lang="en-US" sz="1200" dirty="0"/>
              <a:t> cade </a:t>
            </a:r>
            <a:r>
              <a:rPr lang="en-US" sz="1200" dirty="0" err="1"/>
              <a:t>all'improvviso</a:t>
            </a:r>
            <a:r>
              <a:rPr lang="en-US" sz="1200" dirty="0"/>
              <a:t> ha </a:t>
            </a:r>
            <a:r>
              <a:rPr lang="en-US" sz="1200" dirty="0" err="1"/>
              <a:t>evocato</a:t>
            </a:r>
            <a:r>
              <a:rPr lang="en-US" sz="1200" dirty="0"/>
              <a:t> in </a:t>
            </a:r>
            <a:r>
              <a:rPr lang="en-US" sz="1200" dirty="0" err="1"/>
              <a:t>quel</a:t>
            </a:r>
            <a:r>
              <a:rPr lang="en-US" sz="1200" dirty="0"/>
              <a:t> bambino la </a:t>
            </a:r>
            <a:r>
              <a:rPr lang="en-US" sz="1200" dirty="0" err="1"/>
              <a:t>stessa</a:t>
            </a:r>
            <a:r>
              <a:rPr lang="en-US" sz="1200" dirty="0"/>
              <a:t> </a:t>
            </a:r>
            <a:r>
              <a:rPr lang="en-US" sz="1200" dirty="0" err="1"/>
              <a:t>angoscia</a:t>
            </a:r>
            <a:r>
              <a:rPr lang="en-US" sz="1200" dirty="0"/>
              <a:t> </a:t>
            </a:r>
            <a:r>
              <a:rPr lang="en-US" sz="1200" dirty="0" err="1"/>
              <a:t>della</a:t>
            </a:r>
            <a:r>
              <a:rPr lang="en-US" sz="1200" dirty="0"/>
              <a:t> </a:t>
            </a:r>
            <a:r>
              <a:rPr lang="en-US" sz="1200" dirty="0" err="1"/>
              <a:t>sua</a:t>
            </a:r>
            <a:r>
              <a:rPr lang="en-US" sz="1200" dirty="0"/>
              <a:t> </a:t>
            </a:r>
            <a:r>
              <a:rPr lang="en-US" sz="1200" dirty="0" err="1"/>
              <a:t>esperienza</a:t>
            </a:r>
            <a:r>
              <a:rPr lang="en-US" sz="1200" dirty="0"/>
              <a:t> di </a:t>
            </a:r>
            <a:r>
              <a:rPr lang="en-US" sz="1200" dirty="0" err="1"/>
              <a:t>annegamento</a:t>
            </a:r>
            <a:r>
              <a:rPr lang="en-US" sz="1200" dirty="0"/>
              <a:t> e la </a:t>
            </a:r>
            <a:r>
              <a:rPr lang="en-US" sz="1200" dirty="0" err="1"/>
              <a:t>reazione</a:t>
            </a:r>
            <a:r>
              <a:rPr lang="en-US" sz="1200" dirty="0"/>
              <a:t> </a:t>
            </a:r>
            <a:r>
              <a:rPr lang="en-US" sz="1200" dirty="0" err="1"/>
              <a:t>manifesta</a:t>
            </a:r>
            <a:r>
              <a:rPr lang="en-US" sz="1200" dirty="0"/>
              <a:t> non è </a:t>
            </a:r>
            <a:r>
              <a:rPr lang="en-US" sz="1200" dirty="0" err="1"/>
              <a:t>dovuta</a:t>
            </a:r>
            <a:r>
              <a:rPr lang="en-US" sz="1200" dirty="0"/>
              <a:t> al </a:t>
            </a:r>
            <a:r>
              <a:rPr lang="en-US" sz="1200" dirty="0" err="1"/>
              <a:t>palloncino</a:t>
            </a:r>
            <a:r>
              <a:rPr lang="en-US" sz="1200" dirty="0"/>
              <a:t> ma </a:t>
            </a:r>
            <a:r>
              <a:rPr lang="en-US" sz="1200" dirty="0" err="1"/>
              <a:t>alla</a:t>
            </a:r>
            <a:r>
              <a:rPr lang="en-US" sz="1200" dirty="0"/>
              <a:t> </a:t>
            </a:r>
            <a:r>
              <a:rPr lang="en-US" sz="1200" dirty="0" err="1"/>
              <a:t>paura</a:t>
            </a:r>
            <a:r>
              <a:rPr lang="en-US" sz="1200" dirty="0"/>
              <a:t> di </a:t>
            </a:r>
            <a:r>
              <a:rPr lang="en-US" sz="1200" dirty="0" err="1"/>
              <a:t>annegare</a:t>
            </a:r>
            <a:r>
              <a:rPr lang="en-US" sz="1200" dirty="0"/>
              <a:t>.</a:t>
            </a:r>
          </a:p>
          <a:p>
            <a:pPr marL="0" indent="0">
              <a:lnSpc>
                <a:spcPct val="100000"/>
              </a:lnSpc>
            </a:pPr>
            <a:r>
              <a:rPr lang="en-US" sz="1200" dirty="0" err="1"/>
              <a:t>Tuttavia</a:t>
            </a:r>
            <a:r>
              <a:rPr lang="en-US" sz="1200" dirty="0"/>
              <a:t>, in </a:t>
            </a:r>
            <a:r>
              <a:rPr lang="en-US" sz="1200" dirty="0" err="1"/>
              <a:t>quel</a:t>
            </a:r>
            <a:r>
              <a:rPr lang="en-US" sz="1200" dirty="0"/>
              <a:t> </a:t>
            </a:r>
            <a:r>
              <a:rPr lang="en-US" sz="1200" dirty="0" err="1"/>
              <a:t>momento</a:t>
            </a:r>
            <a:r>
              <a:rPr lang="en-US" sz="1200" dirty="0"/>
              <a:t> di </a:t>
            </a:r>
            <a:r>
              <a:rPr lang="en-US" sz="1200" dirty="0" err="1"/>
              <a:t>angoscia</a:t>
            </a:r>
            <a:r>
              <a:rPr lang="en-US" sz="1200" dirty="0"/>
              <a:t>, </a:t>
            </a:r>
            <a:r>
              <a:rPr lang="en-US" sz="1200" dirty="0" err="1"/>
              <a:t>l'attivazione</a:t>
            </a:r>
            <a:r>
              <a:rPr lang="en-US" sz="1200" dirty="0"/>
              <a:t> e la </a:t>
            </a:r>
            <a:r>
              <a:rPr lang="en-US" sz="1200" dirty="0" err="1"/>
              <a:t>disregolazione</a:t>
            </a:r>
            <a:r>
              <a:rPr lang="en-US" sz="1200" dirty="0"/>
              <a:t> </a:t>
            </a:r>
            <a:r>
              <a:rPr lang="en-US" sz="1200" dirty="0" err="1"/>
              <a:t>sono</a:t>
            </a:r>
            <a:r>
              <a:rPr lang="en-US" sz="1200" dirty="0"/>
              <a:t> </a:t>
            </a:r>
            <a:r>
              <a:rPr lang="en-US" sz="1200" dirty="0" err="1"/>
              <a:t>così</a:t>
            </a:r>
            <a:r>
              <a:rPr lang="en-US" sz="1200" dirty="0"/>
              <a:t> </a:t>
            </a:r>
            <a:r>
              <a:rPr lang="en-US" sz="1200" dirty="0" err="1"/>
              <a:t>grandi</a:t>
            </a:r>
            <a:r>
              <a:rPr lang="en-US" sz="1200" dirty="0"/>
              <a:t> </a:t>
            </a:r>
            <a:r>
              <a:rPr lang="en-US" sz="1200" dirty="0" err="1"/>
              <a:t>che</a:t>
            </a:r>
            <a:r>
              <a:rPr lang="en-US" sz="1200" dirty="0"/>
              <a:t> il bambino è </a:t>
            </a:r>
            <a:r>
              <a:rPr lang="en-US" sz="1200" dirty="0" err="1"/>
              <a:t>bloccato</a:t>
            </a:r>
            <a:r>
              <a:rPr lang="en-US" sz="1200" dirty="0"/>
              <a:t> </a:t>
            </a:r>
            <a:r>
              <a:rPr lang="en-US" sz="1200" dirty="0" err="1"/>
              <a:t>nell'ascolto</a:t>
            </a:r>
            <a:r>
              <a:rPr lang="en-US" sz="1200" dirty="0"/>
              <a:t> e </a:t>
            </a:r>
            <a:r>
              <a:rPr lang="en-US" sz="1200" dirty="0" err="1"/>
              <a:t>nel</a:t>
            </a:r>
            <a:r>
              <a:rPr lang="en-US" sz="1200" dirty="0"/>
              <a:t> </a:t>
            </a:r>
            <a:r>
              <a:rPr lang="en-US" sz="1200" dirty="0" err="1"/>
              <a:t>ragionamento</a:t>
            </a:r>
            <a:r>
              <a:rPr lang="en-US" sz="1200" dirty="0"/>
              <a:t>, e </a:t>
            </a:r>
            <a:r>
              <a:rPr lang="en-US" sz="1200" dirty="0" err="1"/>
              <a:t>ancor</a:t>
            </a:r>
            <a:r>
              <a:rPr lang="en-US" sz="1200" dirty="0"/>
              <a:t> </a:t>
            </a:r>
            <a:r>
              <a:rPr lang="en-US" sz="1200" dirty="0" err="1"/>
              <a:t>meno</a:t>
            </a:r>
            <a:r>
              <a:rPr lang="en-US" sz="1200" dirty="0"/>
              <a:t> </a:t>
            </a:r>
            <a:r>
              <a:rPr lang="en-US" sz="1200" dirty="0" err="1"/>
              <a:t>nell'apprendimento</a:t>
            </a:r>
            <a:r>
              <a:rPr lang="en-US" sz="1200" dirty="0"/>
              <a:t>.</a:t>
            </a:r>
          </a:p>
        </p:txBody>
      </p:sp>
    </p:spTree>
    <p:extLst>
      <p:ext uri="{BB962C8B-B14F-4D97-AF65-F5344CB8AC3E}">
        <p14:creationId xmlns:p14="http://schemas.microsoft.com/office/powerpoint/2010/main" val="388312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815B133D-0EB9-E3C0-1EFA-EC055084E937}"/>
              </a:ext>
            </a:extLst>
          </p:cNvPr>
          <p:cNvSpPr>
            <a:spLocks noGrp="1"/>
          </p:cNvSpPr>
          <p:nvPr>
            <p:ph type="body" idx="2"/>
          </p:nvPr>
        </p:nvSpPr>
        <p:spPr>
          <a:xfrm>
            <a:off x="180475" y="20226"/>
            <a:ext cx="11851104" cy="6380313"/>
          </a:xfrm>
        </p:spPr>
        <p:txBody>
          <a:bodyPr numCol="2" spcCol="108000">
            <a:normAutofit fontScale="85000" lnSpcReduction="20000"/>
          </a:bodyPr>
          <a:lstStyle/>
          <a:p>
            <a:pPr marL="0" indent="0">
              <a:lnSpc>
                <a:spcPct val="100000"/>
              </a:lnSpc>
              <a:spcBef>
                <a:spcPts val="400"/>
              </a:spcBef>
              <a:buNone/>
            </a:pPr>
            <a:r>
              <a:rPr lang="en-US" sz="1500" b="1" dirty="0">
                <a:highlight>
                  <a:schemeClr val="lt1"/>
                </a:highlight>
              </a:rPr>
              <a:t>ATTACCAMENTO e APPRENDIMENTO</a:t>
            </a:r>
          </a:p>
          <a:p>
            <a:pPr marL="0" indent="0">
              <a:lnSpc>
                <a:spcPct val="100000"/>
              </a:lnSpc>
              <a:spcBef>
                <a:spcPts val="400"/>
              </a:spcBef>
            </a:pPr>
            <a:r>
              <a:rPr lang="en-US" sz="1500" b="1" dirty="0">
                <a:highlight>
                  <a:schemeClr val="lt1"/>
                </a:highlight>
              </a:rPr>
              <a:t>Teoria </a:t>
            </a:r>
            <a:r>
              <a:rPr lang="en-US" sz="1500" b="1" dirty="0" err="1">
                <a:highlight>
                  <a:schemeClr val="lt1"/>
                </a:highlight>
              </a:rPr>
              <a:t>dell'Attaccamento</a:t>
            </a:r>
            <a:r>
              <a:rPr lang="en-US" sz="1500" b="1" dirty="0">
                <a:highlight>
                  <a:schemeClr val="lt1"/>
                </a:highlight>
              </a:rPr>
              <a:t> &amp; </a:t>
            </a:r>
            <a:r>
              <a:rPr lang="en-US" sz="1500" b="1" dirty="0" err="1">
                <a:highlight>
                  <a:schemeClr val="lt1"/>
                </a:highlight>
              </a:rPr>
              <a:t>Apprendimento</a:t>
            </a:r>
            <a:endParaRPr lang="en-US" sz="1500" b="1" dirty="0" err="1">
              <a:highlight>
                <a:srgbClr val="FFFFFF"/>
              </a:highlight>
            </a:endParaRPr>
          </a:p>
          <a:p>
            <a:pPr marL="0" indent="0">
              <a:lnSpc>
                <a:spcPct val="100000"/>
              </a:lnSpc>
              <a:spcBef>
                <a:spcPts val="400"/>
              </a:spcBef>
            </a:pPr>
            <a:r>
              <a:rPr lang="en-US" sz="1300" dirty="0">
                <a:highlight>
                  <a:schemeClr val="lt1"/>
                </a:highlight>
              </a:rPr>
              <a:t>Dalla </a:t>
            </a:r>
            <a:r>
              <a:rPr lang="en-US" sz="1300" dirty="0" err="1">
                <a:highlight>
                  <a:schemeClr val="lt1"/>
                </a:highlight>
              </a:rPr>
              <a:t>teoria</a:t>
            </a:r>
            <a:r>
              <a:rPr lang="en-US" sz="1300" dirty="0">
                <a:highlight>
                  <a:schemeClr val="lt1"/>
                </a:highlight>
              </a:rPr>
              <a:t> </a:t>
            </a:r>
            <a:r>
              <a:rPr lang="en-US" sz="1300" dirty="0" err="1">
                <a:highlight>
                  <a:schemeClr val="lt1"/>
                </a:highlight>
              </a:rPr>
              <a:t>dell'attaccamento</a:t>
            </a:r>
            <a:r>
              <a:rPr lang="en-US" sz="1300" dirty="0">
                <a:highlight>
                  <a:schemeClr val="lt1"/>
                </a:highlight>
              </a:rPr>
              <a:t> </a:t>
            </a:r>
            <a:r>
              <a:rPr lang="en-US" sz="1300" dirty="0" err="1">
                <a:highlight>
                  <a:schemeClr val="lt1"/>
                </a:highlight>
              </a:rPr>
              <a:t>possiamo</a:t>
            </a:r>
            <a:r>
              <a:rPr lang="en-US" sz="1300" dirty="0">
                <a:highlight>
                  <a:schemeClr val="lt1"/>
                </a:highlight>
              </a:rPr>
              <a:t> </a:t>
            </a:r>
            <a:r>
              <a:rPr lang="en-US" sz="1300" dirty="0" err="1">
                <a:highlight>
                  <a:schemeClr val="lt1"/>
                </a:highlight>
              </a:rPr>
              <a:t>anche</a:t>
            </a:r>
            <a:r>
              <a:rPr lang="en-US" sz="1300" dirty="0">
                <a:highlight>
                  <a:schemeClr val="lt1"/>
                </a:highlight>
              </a:rPr>
              <a:t> </a:t>
            </a:r>
            <a:r>
              <a:rPr lang="en-US" sz="1300" dirty="0" err="1">
                <a:highlight>
                  <a:schemeClr val="lt1"/>
                </a:highlight>
              </a:rPr>
              <a:t>osservare</a:t>
            </a:r>
            <a:r>
              <a:rPr lang="en-US" sz="1300" dirty="0">
                <a:highlight>
                  <a:schemeClr val="lt1"/>
                </a:highlight>
              </a:rPr>
              <a:t> come </a:t>
            </a:r>
            <a:r>
              <a:rPr lang="en-US" sz="1300" dirty="0" err="1">
                <a:highlight>
                  <a:schemeClr val="lt1"/>
                </a:highlight>
              </a:rPr>
              <a:t>questo</a:t>
            </a:r>
            <a:r>
              <a:rPr lang="en-US" sz="1300" dirty="0">
                <a:highlight>
                  <a:schemeClr val="lt1"/>
                </a:highlight>
              </a:rPr>
              <a:t> </a:t>
            </a:r>
            <a:r>
              <a:rPr lang="en-US" sz="1300" dirty="0" err="1">
                <a:highlight>
                  <a:schemeClr val="lt1"/>
                </a:highlight>
              </a:rPr>
              <a:t>cambiamento</a:t>
            </a:r>
            <a:r>
              <a:rPr lang="en-US" sz="1300" dirty="0">
                <a:highlight>
                  <a:schemeClr val="lt1"/>
                </a:highlight>
              </a:rPr>
              <a:t> </a:t>
            </a:r>
            <a:r>
              <a:rPr lang="en-US" sz="1300" dirty="0" err="1">
                <a:highlight>
                  <a:schemeClr val="lt1"/>
                </a:highlight>
              </a:rPr>
              <a:t>inaspettato</a:t>
            </a:r>
            <a:r>
              <a:rPr lang="en-US" sz="1300" dirty="0">
                <a:highlight>
                  <a:schemeClr val="lt1"/>
                </a:highlight>
              </a:rPr>
              <a:t> </a:t>
            </a:r>
            <a:r>
              <a:rPr lang="en-US" sz="1300" dirty="0" err="1">
                <a:highlight>
                  <a:schemeClr val="lt1"/>
                </a:highlight>
              </a:rPr>
              <a:t>metta</a:t>
            </a:r>
            <a:r>
              <a:rPr lang="en-US" sz="1300" dirty="0">
                <a:highlight>
                  <a:schemeClr val="lt1"/>
                </a:highlight>
              </a:rPr>
              <a:t> in </a:t>
            </a:r>
            <a:r>
              <a:rPr lang="en-US" sz="1300" dirty="0" err="1">
                <a:highlight>
                  <a:schemeClr val="lt1"/>
                </a:highlight>
              </a:rPr>
              <a:t>guardia</a:t>
            </a:r>
            <a:r>
              <a:rPr lang="en-US" sz="1300" dirty="0">
                <a:highlight>
                  <a:schemeClr val="lt1"/>
                </a:highlight>
              </a:rPr>
              <a:t> </a:t>
            </a:r>
            <a:r>
              <a:rPr lang="en-US" sz="1300" dirty="0" err="1">
                <a:highlight>
                  <a:schemeClr val="lt1"/>
                </a:highlight>
              </a:rPr>
              <a:t>i</a:t>
            </a:r>
            <a:r>
              <a:rPr lang="en-US" sz="1300" dirty="0">
                <a:highlight>
                  <a:schemeClr val="lt1"/>
                </a:highlight>
              </a:rPr>
              <a:t> bambini o </a:t>
            </a:r>
            <a:r>
              <a:rPr lang="en-US" sz="1300" dirty="0" err="1">
                <a:highlight>
                  <a:schemeClr val="lt1"/>
                </a:highlight>
              </a:rPr>
              <a:t>gli</a:t>
            </a:r>
            <a:r>
              <a:rPr lang="en-US" sz="1300" dirty="0">
                <a:highlight>
                  <a:schemeClr val="lt1"/>
                </a:highlight>
              </a:rPr>
              <a:t> </a:t>
            </a:r>
            <a:r>
              <a:rPr lang="en-US" sz="1300" dirty="0" err="1">
                <a:highlight>
                  <a:schemeClr val="lt1"/>
                </a:highlight>
              </a:rPr>
              <a:t>adolescenti</a:t>
            </a:r>
            <a:r>
              <a:rPr lang="en-US" sz="1300" dirty="0">
                <a:highlight>
                  <a:schemeClr val="lt1"/>
                </a:highlight>
              </a:rPr>
              <a:t> da </a:t>
            </a:r>
            <a:r>
              <a:rPr lang="en-US" sz="1300" dirty="0" err="1">
                <a:highlight>
                  <a:schemeClr val="lt1"/>
                </a:highlight>
              </a:rPr>
              <a:t>una</a:t>
            </a:r>
            <a:r>
              <a:rPr lang="en-US" sz="1300" dirty="0">
                <a:highlight>
                  <a:schemeClr val="lt1"/>
                </a:highlight>
              </a:rPr>
              <a:t> </a:t>
            </a:r>
            <a:r>
              <a:rPr lang="en-US" sz="1300" dirty="0" err="1">
                <a:highlight>
                  <a:schemeClr val="lt1"/>
                </a:highlight>
              </a:rPr>
              <a:t>possibile</a:t>
            </a:r>
            <a:r>
              <a:rPr lang="en-US" sz="1300" dirty="0">
                <a:highlight>
                  <a:schemeClr val="lt1"/>
                </a:highlight>
              </a:rPr>
              <a:t> </a:t>
            </a:r>
            <a:r>
              <a:rPr lang="en-US" sz="1300" dirty="0" err="1">
                <a:highlight>
                  <a:schemeClr val="lt1"/>
                </a:highlight>
              </a:rPr>
              <a:t>perdita</a:t>
            </a:r>
            <a:r>
              <a:rPr lang="en-US" sz="1300" dirty="0">
                <a:highlight>
                  <a:schemeClr val="lt1"/>
                </a:highlight>
              </a:rPr>
              <a:t>, </a:t>
            </a:r>
            <a:r>
              <a:rPr lang="en-US" sz="1300" dirty="0" err="1">
                <a:highlight>
                  <a:schemeClr val="lt1"/>
                </a:highlight>
              </a:rPr>
              <a:t>anche</a:t>
            </a:r>
            <a:r>
              <a:rPr lang="en-US" sz="1300" dirty="0">
                <a:highlight>
                  <a:schemeClr val="lt1"/>
                </a:highlight>
              </a:rPr>
              <a:t> se è solo </a:t>
            </a:r>
            <a:r>
              <a:rPr lang="en-US" sz="1300" dirty="0" err="1">
                <a:highlight>
                  <a:schemeClr val="lt1"/>
                </a:highlight>
              </a:rPr>
              <a:t>dalla</a:t>
            </a:r>
            <a:r>
              <a:rPr lang="en-US" sz="1300" dirty="0">
                <a:highlight>
                  <a:schemeClr val="lt1"/>
                </a:highlight>
              </a:rPr>
              <a:t> routine </a:t>
            </a:r>
            <a:r>
              <a:rPr lang="en-US" sz="1300" dirty="0" err="1">
                <a:highlight>
                  <a:schemeClr val="lt1"/>
                </a:highlight>
              </a:rPr>
              <a:t>che</a:t>
            </a:r>
            <a:r>
              <a:rPr lang="en-US" sz="1300" dirty="0">
                <a:highlight>
                  <a:schemeClr val="lt1"/>
                </a:highlight>
              </a:rPr>
              <a:t> </a:t>
            </a:r>
            <a:r>
              <a:rPr lang="en-US" sz="1300" dirty="0" err="1">
                <a:highlight>
                  <a:schemeClr val="lt1"/>
                </a:highlight>
              </a:rPr>
              <a:t>facilita</a:t>
            </a:r>
            <a:r>
              <a:rPr lang="en-US" sz="1300" dirty="0">
                <a:highlight>
                  <a:schemeClr val="lt1"/>
                </a:highlight>
              </a:rPr>
              <a:t> la </a:t>
            </a:r>
            <a:r>
              <a:rPr lang="en-US" sz="1300" dirty="0" err="1">
                <a:highlight>
                  <a:schemeClr val="lt1"/>
                </a:highlight>
              </a:rPr>
              <a:t>prevedibilità</a:t>
            </a:r>
            <a:r>
              <a:rPr lang="en-US" sz="1300" dirty="0">
                <a:highlight>
                  <a:schemeClr val="lt1"/>
                </a:highlight>
              </a:rPr>
              <a:t> e </a:t>
            </a:r>
            <a:r>
              <a:rPr lang="en-US" sz="1300" dirty="0" err="1">
                <a:highlight>
                  <a:schemeClr val="lt1"/>
                </a:highlight>
              </a:rPr>
              <a:t>quindi</a:t>
            </a:r>
            <a:r>
              <a:rPr lang="en-US" sz="1300" dirty="0">
                <a:highlight>
                  <a:schemeClr val="lt1"/>
                </a:highlight>
              </a:rPr>
              <a:t> la </a:t>
            </a:r>
            <a:r>
              <a:rPr lang="en-US" sz="1300" dirty="0" err="1">
                <a:highlight>
                  <a:schemeClr val="lt1"/>
                </a:highlight>
              </a:rPr>
              <a:t>sicurezza</a:t>
            </a:r>
            <a:r>
              <a:rPr lang="en-US" sz="1300" dirty="0">
                <a:highlight>
                  <a:schemeClr val="lt1"/>
                </a:highlight>
              </a:rPr>
              <a:t> (</a:t>
            </a:r>
            <a:r>
              <a:rPr lang="en-US" sz="1300" dirty="0" err="1">
                <a:highlight>
                  <a:schemeClr val="lt1"/>
                </a:highlight>
              </a:rPr>
              <a:t>può</a:t>
            </a:r>
            <a:r>
              <a:rPr lang="en-US" sz="1300" dirty="0">
                <a:highlight>
                  <a:schemeClr val="lt1"/>
                </a:highlight>
              </a:rPr>
              <a:t> </a:t>
            </a:r>
            <a:r>
              <a:rPr lang="en-US" sz="1300" dirty="0" err="1">
                <a:highlight>
                  <a:schemeClr val="lt1"/>
                </a:highlight>
              </a:rPr>
              <a:t>essere</a:t>
            </a:r>
            <a:r>
              <a:rPr lang="en-US" sz="1300" dirty="0">
                <a:highlight>
                  <a:schemeClr val="lt1"/>
                </a:highlight>
              </a:rPr>
              <a:t> </a:t>
            </a:r>
            <a:r>
              <a:rPr lang="en-US" sz="1300" dirty="0" err="1">
                <a:highlight>
                  <a:schemeClr val="lt1"/>
                </a:highlight>
              </a:rPr>
              <a:t>una</a:t>
            </a:r>
            <a:r>
              <a:rPr lang="en-US" sz="1300" dirty="0">
                <a:highlight>
                  <a:schemeClr val="lt1"/>
                </a:highlight>
              </a:rPr>
              <a:t> festa, un </a:t>
            </a:r>
            <a:r>
              <a:rPr lang="en-US" sz="1300" dirty="0" err="1">
                <a:highlight>
                  <a:schemeClr val="lt1"/>
                </a:highlight>
              </a:rPr>
              <a:t>viaggio</a:t>
            </a:r>
            <a:r>
              <a:rPr lang="en-US" sz="1300" dirty="0">
                <a:highlight>
                  <a:schemeClr val="lt1"/>
                </a:highlight>
              </a:rPr>
              <a:t>...) (Guerrero, 2020). Di </a:t>
            </a:r>
            <a:r>
              <a:rPr lang="en-US" sz="1300" dirty="0" err="1">
                <a:highlight>
                  <a:schemeClr val="lt1"/>
                </a:highlight>
              </a:rPr>
              <a:t>fronte</a:t>
            </a:r>
            <a:r>
              <a:rPr lang="en-US" sz="1300" dirty="0">
                <a:highlight>
                  <a:schemeClr val="lt1"/>
                </a:highlight>
              </a:rPr>
              <a:t> a </a:t>
            </a:r>
            <a:r>
              <a:rPr lang="en-US" sz="1300" dirty="0" err="1">
                <a:highlight>
                  <a:schemeClr val="lt1"/>
                </a:highlight>
              </a:rPr>
              <a:t>questa</a:t>
            </a:r>
            <a:r>
              <a:rPr lang="en-US" sz="1300" dirty="0">
                <a:highlight>
                  <a:schemeClr val="lt1"/>
                </a:highlight>
              </a:rPr>
              <a:t> </a:t>
            </a:r>
            <a:r>
              <a:rPr lang="en-US" sz="1300" dirty="0" err="1">
                <a:highlight>
                  <a:schemeClr val="lt1"/>
                </a:highlight>
              </a:rPr>
              <a:t>situazione</a:t>
            </a:r>
            <a:r>
              <a:rPr lang="en-US" sz="1300" dirty="0">
                <a:highlight>
                  <a:schemeClr val="lt1"/>
                </a:highlight>
              </a:rPr>
              <a:t>, </a:t>
            </a:r>
            <a:r>
              <a:rPr lang="en-US" sz="1300" dirty="0" err="1">
                <a:highlight>
                  <a:schemeClr val="lt1"/>
                </a:highlight>
              </a:rPr>
              <a:t>gli</a:t>
            </a:r>
            <a:r>
              <a:rPr lang="en-US" sz="1300" dirty="0">
                <a:highlight>
                  <a:schemeClr val="lt1"/>
                </a:highlight>
              </a:rPr>
              <a:t> </a:t>
            </a:r>
            <a:r>
              <a:rPr lang="en-US" sz="1300" dirty="0" err="1">
                <a:highlight>
                  <a:schemeClr val="lt1"/>
                </a:highlight>
              </a:rPr>
              <a:t>studenti</a:t>
            </a:r>
            <a:r>
              <a:rPr lang="en-US" sz="1300" dirty="0">
                <a:highlight>
                  <a:schemeClr val="lt1"/>
                </a:highlight>
              </a:rPr>
              <a:t> </a:t>
            </a:r>
            <a:r>
              <a:rPr lang="en-US" sz="1300" dirty="0" err="1">
                <a:highlight>
                  <a:schemeClr val="lt1"/>
                </a:highlight>
              </a:rPr>
              <a:t>provano</a:t>
            </a:r>
            <a:r>
              <a:rPr lang="en-US" sz="1300" dirty="0">
                <a:highlight>
                  <a:schemeClr val="lt1"/>
                </a:highlight>
              </a:rPr>
              <a:t> </a:t>
            </a:r>
            <a:r>
              <a:rPr lang="en-US" sz="1300" dirty="0" err="1">
                <a:highlight>
                  <a:schemeClr val="lt1"/>
                </a:highlight>
              </a:rPr>
              <a:t>paura</a:t>
            </a:r>
            <a:r>
              <a:rPr lang="en-US" sz="1300" dirty="0">
                <a:highlight>
                  <a:schemeClr val="lt1"/>
                </a:highlight>
              </a:rPr>
              <a:t> e </a:t>
            </a:r>
            <a:r>
              <a:rPr lang="en-US" sz="1300" dirty="0" err="1">
                <a:highlight>
                  <a:schemeClr val="lt1"/>
                </a:highlight>
              </a:rPr>
              <a:t>adottano</a:t>
            </a:r>
            <a:r>
              <a:rPr lang="en-US" sz="1300" dirty="0">
                <a:highlight>
                  <a:schemeClr val="lt1"/>
                </a:highlight>
              </a:rPr>
              <a:t> un </a:t>
            </a:r>
            <a:r>
              <a:rPr lang="en-US" sz="1300" dirty="0" err="1">
                <a:highlight>
                  <a:schemeClr val="lt1"/>
                </a:highlight>
              </a:rPr>
              <a:t>comportamento</a:t>
            </a:r>
            <a:r>
              <a:rPr lang="en-US" sz="1300" dirty="0">
                <a:highlight>
                  <a:schemeClr val="lt1"/>
                </a:highlight>
              </a:rPr>
              <a:t> di </a:t>
            </a:r>
            <a:r>
              <a:rPr lang="en-US" sz="1300" dirty="0" err="1">
                <a:highlight>
                  <a:schemeClr val="lt1"/>
                </a:highlight>
              </a:rPr>
              <a:t>avvertimento</a:t>
            </a:r>
            <a:r>
              <a:rPr lang="en-US" sz="1300" dirty="0">
                <a:highlight>
                  <a:schemeClr val="lt1"/>
                </a:highlight>
              </a:rPr>
              <a:t> </a:t>
            </a:r>
            <a:r>
              <a:rPr lang="en-US" sz="1300" dirty="0" err="1">
                <a:highlight>
                  <a:schemeClr val="lt1"/>
                </a:highlight>
              </a:rPr>
              <a:t>nel</a:t>
            </a:r>
            <a:r>
              <a:rPr lang="en-US" sz="1300" dirty="0">
                <a:highlight>
                  <a:schemeClr val="lt1"/>
                </a:highlight>
              </a:rPr>
              <a:t> </a:t>
            </a:r>
            <a:r>
              <a:rPr lang="en-US" sz="1300" dirty="0" err="1">
                <a:highlight>
                  <a:schemeClr val="lt1"/>
                </a:highlight>
              </a:rPr>
              <a:t>tentativo</a:t>
            </a:r>
            <a:r>
              <a:rPr lang="en-US" sz="1300" dirty="0">
                <a:highlight>
                  <a:schemeClr val="lt1"/>
                </a:highlight>
              </a:rPr>
              <a:t> di </a:t>
            </a:r>
            <a:r>
              <a:rPr lang="en-US" sz="1300" dirty="0" err="1">
                <a:highlight>
                  <a:schemeClr val="lt1"/>
                </a:highlight>
              </a:rPr>
              <a:t>anticipare</a:t>
            </a:r>
            <a:r>
              <a:rPr lang="en-US" sz="1300" dirty="0">
                <a:highlight>
                  <a:schemeClr val="lt1"/>
                </a:highlight>
              </a:rPr>
              <a:t> il dolore </a:t>
            </a:r>
            <a:r>
              <a:rPr lang="en-US" sz="1300" dirty="0" err="1">
                <a:highlight>
                  <a:schemeClr val="lt1"/>
                </a:highlight>
              </a:rPr>
              <a:t>che</a:t>
            </a:r>
            <a:r>
              <a:rPr lang="en-US" sz="1300" dirty="0">
                <a:highlight>
                  <a:schemeClr val="lt1"/>
                </a:highlight>
              </a:rPr>
              <a:t> </a:t>
            </a:r>
            <a:r>
              <a:rPr lang="en-US" sz="1300" dirty="0" err="1">
                <a:highlight>
                  <a:schemeClr val="lt1"/>
                </a:highlight>
              </a:rPr>
              <a:t>questa</a:t>
            </a:r>
            <a:r>
              <a:rPr lang="en-US" sz="1300" dirty="0">
                <a:highlight>
                  <a:schemeClr val="lt1"/>
                </a:highlight>
              </a:rPr>
              <a:t> </a:t>
            </a:r>
            <a:r>
              <a:rPr lang="en-US" sz="1300" dirty="0" err="1">
                <a:highlight>
                  <a:schemeClr val="lt1"/>
                </a:highlight>
              </a:rPr>
              <a:t>situazione</a:t>
            </a:r>
            <a:r>
              <a:rPr lang="en-US" sz="1300" dirty="0">
                <a:highlight>
                  <a:schemeClr val="lt1"/>
                </a:highlight>
              </a:rPr>
              <a:t> incerta </a:t>
            </a:r>
            <a:r>
              <a:rPr lang="en-US" sz="1300" dirty="0" err="1">
                <a:highlight>
                  <a:schemeClr val="lt1"/>
                </a:highlight>
              </a:rPr>
              <a:t>può</a:t>
            </a:r>
            <a:r>
              <a:rPr lang="en-US" sz="1300" dirty="0">
                <a:highlight>
                  <a:schemeClr val="lt1"/>
                </a:highlight>
              </a:rPr>
              <a:t> </a:t>
            </a:r>
            <a:r>
              <a:rPr lang="en-US" sz="1300" dirty="0" err="1">
                <a:highlight>
                  <a:schemeClr val="lt1"/>
                </a:highlight>
              </a:rPr>
              <a:t>causare</a:t>
            </a:r>
            <a:r>
              <a:rPr lang="en-US" sz="1300" dirty="0">
                <a:highlight>
                  <a:schemeClr val="lt1"/>
                </a:highlight>
              </a:rPr>
              <a:t>. </a:t>
            </a:r>
            <a:r>
              <a:rPr lang="en-US" sz="1300" dirty="0" err="1">
                <a:highlight>
                  <a:schemeClr val="lt1"/>
                </a:highlight>
              </a:rPr>
              <a:t>Preferiscono</a:t>
            </a:r>
            <a:r>
              <a:rPr lang="en-US" sz="1300" dirty="0">
                <a:highlight>
                  <a:schemeClr val="lt1"/>
                </a:highlight>
              </a:rPr>
              <a:t> </a:t>
            </a:r>
            <a:r>
              <a:rPr lang="en-US" sz="1300" dirty="0" err="1">
                <a:highlight>
                  <a:schemeClr val="lt1"/>
                </a:highlight>
              </a:rPr>
              <a:t>boicottare</a:t>
            </a:r>
            <a:r>
              <a:rPr lang="en-US" sz="1300" dirty="0">
                <a:highlight>
                  <a:schemeClr val="lt1"/>
                </a:highlight>
              </a:rPr>
              <a:t> se </a:t>
            </a:r>
            <a:r>
              <a:rPr lang="en-US" sz="1300" dirty="0" err="1">
                <a:highlight>
                  <a:schemeClr val="lt1"/>
                </a:highlight>
              </a:rPr>
              <a:t>stessi</a:t>
            </a:r>
            <a:r>
              <a:rPr lang="en-US" sz="1300" dirty="0">
                <a:highlight>
                  <a:schemeClr val="lt1"/>
                </a:highlight>
              </a:rPr>
              <a:t> in modo </a:t>
            </a:r>
            <a:r>
              <a:rPr lang="en-US" sz="1300" dirty="0" err="1">
                <a:highlight>
                  <a:schemeClr val="lt1"/>
                </a:highlight>
              </a:rPr>
              <a:t>che</a:t>
            </a:r>
            <a:r>
              <a:rPr lang="en-US" sz="1300" dirty="0">
                <a:highlight>
                  <a:schemeClr val="lt1"/>
                </a:highlight>
              </a:rPr>
              <a:t> la </a:t>
            </a:r>
            <a:r>
              <a:rPr lang="en-US" sz="1300" dirty="0" err="1">
                <a:highlight>
                  <a:schemeClr val="lt1"/>
                </a:highlight>
              </a:rPr>
              <a:t>perdita</a:t>
            </a:r>
            <a:r>
              <a:rPr lang="en-US" sz="1300" dirty="0">
                <a:highlight>
                  <a:schemeClr val="lt1"/>
                </a:highlight>
              </a:rPr>
              <a:t> </a:t>
            </a:r>
            <a:r>
              <a:rPr lang="en-US" sz="1300" dirty="0" err="1">
                <a:highlight>
                  <a:schemeClr val="lt1"/>
                </a:highlight>
              </a:rPr>
              <a:t>si</a:t>
            </a:r>
            <a:r>
              <a:rPr lang="en-US" sz="1300" dirty="0">
                <a:highlight>
                  <a:schemeClr val="lt1"/>
                </a:highlight>
              </a:rPr>
              <a:t> </a:t>
            </a:r>
            <a:r>
              <a:rPr lang="en-US" sz="1300" dirty="0" err="1">
                <a:highlight>
                  <a:schemeClr val="lt1"/>
                </a:highlight>
              </a:rPr>
              <a:t>basi</a:t>
            </a:r>
            <a:r>
              <a:rPr lang="en-US" sz="1300" dirty="0">
                <a:highlight>
                  <a:schemeClr val="lt1"/>
                </a:highlight>
              </a:rPr>
              <a:t> sui loro </a:t>
            </a:r>
            <a:r>
              <a:rPr lang="en-US" sz="1300" dirty="0" err="1">
                <a:highlight>
                  <a:schemeClr val="lt1"/>
                </a:highlight>
              </a:rPr>
              <a:t>atteggiamenti</a:t>
            </a:r>
            <a:r>
              <a:rPr lang="en-US" sz="1300" dirty="0">
                <a:highlight>
                  <a:schemeClr val="lt1"/>
                </a:highlight>
              </a:rPr>
              <a:t> e </a:t>
            </a:r>
            <a:r>
              <a:rPr lang="en-US" sz="1300" dirty="0" err="1">
                <a:highlight>
                  <a:schemeClr val="lt1"/>
                </a:highlight>
              </a:rPr>
              <a:t>comportamenti</a:t>
            </a:r>
            <a:r>
              <a:rPr lang="en-US" sz="1300" dirty="0">
                <a:highlight>
                  <a:schemeClr val="lt1"/>
                </a:highlight>
              </a:rPr>
              <a:t> </a:t>
            </a:r>
            <a:r>
              <a:rPr lang="en-US" sz="1300" dirty="0" err="1">
                <a:highlight>
                  <a:schemeClr val="lt1"/>
                </a:highlight>
              </a:rPr>
              <a:t>dirompenti</a:t>
            </a:r>
            <a:r>
              <a:rPr lang="en-US" sz="1300" dirty="0">
                <a:highlight>
                  <a:schemeClr val="lt1"/>
                </a:highlight>
              </a:rPr>
              <a:t> e non </a:t>
            </a:r>
            <a:r>
              <a:rPr lang="en-US" sz="1300" dirty="0" err="1">
                <a:highlight>
                  <a:schemeClr val="lt1"/>
                </a:highlight>
              </a:rPr>
              <a:t>su</a:t>
            </a:r>
            <a:r>
              <a:rPr lang="en-US" sz="1300" dirty="0">
                <a:highlight>
                  <a:schemeClr val="lt1"/>
                </a:highlight>
              </a:rPr>
              <a:t> </a:t>
            </a:r>
            <a:r>
              <a:rPr lang="en-US" sz="1300" dirty="0" err="1">
                <a:highlight>
                  <a:schemeClr val="lt1"/>
                </a:highlight>
              </a:rPr>
              <a:t>qualità</a:t>
            </a:r>
            <a:r>
              <a:rPr lang="en-US" sz="1300" dirty="0">
                <a:highlight>
                  <a:schemeClr val="lt1"/>
                </a:highlight>
              </a:rPr>
              <a:t> di loro </a:t>
            </a:r>
            <a:r>
              <a:rPr lang="en-US" sz="1300" dirty="0" err="1">
                <a:highlight>
                  <a:schemeClr val="lt1"/>
                </a:highlight>
              </a:rPr>
              <a:t>stessi</a:t>
            </a:r>
            <a:r>
              <a:rPr lang="en-US" sz="1300" dirty="0">
                <a:highlight>
                  <a:schemeClr val="lt1"/>
                </a:highlight>
              </a:rPr>
              <a:t> </a:t>
            </a:r>
            <a:r>
              <a:rPr lang="en-US" sz="1300" dirty="0" err="1">
                <a:highlight>
                  <a:schemeClr val="lt1"/>
                </a:highlight>
              </a:rPr>
              <a:t>che</a:t>
            </a:r>
            <a:r>
              <a:rPr lang="en-US" sz="1300" dirty="0">
                <a:highlight>
                  <a:schemeClr val="lt1"/>
                </a:highlight>
              </a:rPr>
              <a:t> non </a:t>
            </a:r>
            <a:r>
              <a:rPr lang="en-US" sz="1300" dirty="0" err="1">
                <a:highlight>
                  <a:schemeClr val="lt1"/>
                </a:highlight>
              </a:rPr>
              <a:t>possono</a:t>
            </a:r>
            <a:r>
              <a:rPr lang="en-US" sz="1300" dirty="0">
                <a:highlight>
                  <a:schemeClr val="lt1"/>
                </a:highlight>
              </a:rPr>
              <a:t> </a:t>
            </a:r>
            <a:r>
              <a:rPr lang="en-US" sz="1300" dirty="0" err="1">
                <a:highlight>
                  <a:schemeClr val="lt1"/>
                </a:highlight>
              </a:rPr>
              <a:t>cambiare</a:t>
            </a:r>
            <a:r>
              <a:rPr lang="en-US" sz="1300" dirty="0">
                <a:highlight>
                  <a:schemeClr val="lt1"/>
                </a:highlight>
              </a:rPr>
              <a:t> o </a:t>
            </a:r>
            <a:r>
              <a:rPr lang="en-US" sz="1300" dirty="0" err="1">
                <a:highlight>
                  <a:schemeClr val="lt1"/>
                </a:highlight>
              </a:rPr>
              <a:t>su</a:t>
            </a:r>
            <a:r>
              <a:rPr lang="en-US" sz="1300" dirty="0">
                <a:highlight>
                  <a:schemeClr val="lt1"/>
                </a:highlight>
              </a:rPr>
              <a:t> </a:t>
            </a:r>
            <a:r>
              <a:rPr lang="en-US" sz="1300" dirty="0" err="1">
                <a:highlight>
                  <a:schemeClr val="lt1"/>
                </a:highlight>
              </a:rPr>
              <a:t>eventi</a:t>
            </a:r>
            <a:r>
              <a:rPr lang="en-US" sz="1300" dirty="0">
                <a:highlight>
                  <a:schemeClr val="lt1"/>
                </a:highlight>
              </a:rPr>
              <a:t> </a:t>
            </a:r>
            <a:r>
              <a:rPr lang="en-US" sz="1300" dirty="0" err="1">
                <a:highlight>
                  <a:schemeClr val="lt1"/>
                </a:highlight>
              </a:rPr>
              <a:t>imprevisti</a:t>
            </a:r>
            <a:r>
              <a:rPr lang="en-US" sz="1300" dirty="0">
                <a:highlight>
                  <a:schemeClr val="lt1"/>
                </a:highlight>
              </a:rPr>
              <a:t> </a:t>
            </a:r>
            <a:r>
              <a:rPr lang="en-US" sz="1300" dirty="0" err="1">
                <a:highlight>
                  <a:schemeClr val="lt1"/>
                </a:highlight>
              </a:rPr>
              <a:t>che</a:t>
            </a:r>
            <a:r>
              <a:rPr lang="en-US" sz="1300" dirty="0">
                <a:highlight>
                  <a:schemeClr val="lt1"/>
                </a:highlight>
              </a:rPr>
              <a:t> </a:t>
            </a:r>
            <a:r>
              <a:rPr lang="en-US" sz="1300" dirty="0" err="1">
                <a:highlight>
                  <a:schemeClr val="lt1"/>
                </a:highlight>
              </a:rPr>
              <a:t>sono</a:t>
            </a:r>
            <a:r>
              <a:rPr lang="en-US" sz="1300" dirty="0">
                <a:highlight>
                  <a:schemeClr val="lt1"/>
                </a:highlight>
              </a:rPr>
              <a:t> al di </a:t>
            </a:r>
            <a:r>
              <a:rPr lang="en-US" sz="1300" dirty="0" err="1">
                <a:highlight>
                  <a:schemeClr val="lt1"/>
                </a:highlight>
              </a:rPr>
              <a:t>fuori</a:t>
            </a:r>
            <a:r>
              <a:rPr lang="en-US" sz="1300" dirty="0">
                <a:highlight>
                  <a:schemeClr val="lt1"/>
                </a:highlight>
              </a:rPr>
              <a:t> del loro </a:t>
            </a:r>
            <a:r>
              <a:rPr lang="en-US" sz="1300" dirty="0" err="1">
                <a:highlight>
                  <a:schemeClr val="lt1"/>
                </a:highlight>
              </a:rPr>
              <a:t>controllo</a:t>
            </a:r>
            <a:r>
              <a:rPr lang="en-US" sz="1300" dirty="0">
                <a:highlight>
                  <a:schemeClr val="lt1"/>
                </a:highlight>
              </a:rPr>
              <a:t> (Espinoza, 2006). Il </a:t>
            </a:r>
            <a:r>
              <a:rPr lang="en-US" sz="1300" dirty="0" err="1">
                <a:highlight>
                  <a:schemeClr val="lt1"/>
                </a:highlight>
              </a:rPr>
              <a:t>comportamento</a:t>
            </a:r>
            <a:r>
              <a:rPr lang="en-US" sz="1300" dirty="0">
                <a:highlight>
                  <a:schemeClr val="lt1"/>
                </a:highlight>
              </a:rPr>
              <a:t> </a:t>
            </a:r>
            <a:r>
              <a:rPr lang="en-US" sz="1300" dirty="0" err="1">
                <a:highlight>
                  <a:schemeClr val="lt1"/>
                </a:highlight>
              </a:rPr>
              <a:t>tipico</a:t>
            </a:r>
            <a:r>
              <a:rPr lang="en-US" sz="1300" dirty="0">
                <a:highlight>
                  <a:schemeClr val="lt1"/>
                </a:highlight>
              </a:rPr>
              <a:t> legato a </a:t>
            </a:r>
            <a:r>
              <a:rPr lang="en-US" sz="1300" dirty="0" err="1">
                <a:highlight>
                  <a:schemeClr val="lt1"/>
                </a:highlight>
              </a:rPr>
              <a:t>questo</a:t>
            </a:r>
            <a:r>
              <a:rPr lang="en-US" sz="1300" dirty="0">
                <a:highlight>
                  <a:schemeClr val="lt1"/>
                </a:highlight>
              </a:rPr>
              <a:t> è: non sei </a:t>
            </a:r>
            <a:r>
              <a:rPr lang="en-US" sz="1300" dirty="0" err="1">
                <a:highlight>
                  <a:schemeClr val="lt1"/>
                </a:highlight>
              </a:rPr>
              <a:t>tu</a:t>
            </a:r>
            <a:r>
              <a:rPr lang="en-US" sz="1300" dirty="0">
                <a:highlight>
                  <a:schemeClr val="lt1"/>
                </a:highlight>
              </a:rPr>
              <a:t> a </a:t>
            </a:r>
            <a:r>
              <a:rPr lang="en-US" sz="1300" dirty="0" err="1">
                <a:highlight>
                  <a:schemeClr val="lt1"/>
                </a:highlight>
              </a:rPr>
              <a:t>lasciarmi</a:t>
            </a:r>
            <a:r>
              <a:rPr lang="en-US" sz="1300" dirty="0">
                <a:highlight>
                  <a:schemeClr val="lt1"/>
                </a:highlight>
              </a:rPr>
              <a:t>, </a:t>
            </a:r>
            <a:r>
              <a:rPr lang="en-US" sz="1300" dirty="0" err="1">
                <a:highlight>
                  <a:schemeClr val="lt1"/>
                </a:highlight>
              </a:rPr>
              <a:t>sono</a:t>
            </a:r>
            <a:r>
              <a:rPr lang="en-US" sz="1300" dirty="0">
                <a:highlight>
                  <a:schemeClr val="lt1"/>
                </a:highlight>
              </a:rPr>
              <a:t> io a </a:t>
            </a:r>
            <a:r>
              <a:rPr lang="en-US" sz="1300" dirty="0" err="1">
                <a:highlight>
                  <a:schemeClr val="lt1"/>
                </a:highlight>
              </a:rPr>
              <a:t>lasciare</a:t>
            </a:r>
            <a:r>
              <a:rPr lang="en-US" sz="1300" dirty="0">
                <a:highlight>
                  <a:schemeClr val="lt1"/>
                </a:highlight>
              </a:rPr>
              <a:t> </a:t>
            </a:r>
            <a:r>
              <a:rPr lang="en-US" sz="1300" dirty="0" err="1">
                <a:highlight>
                  <a:schemeClr val="lt1"/>
                </a:highlight>
              </a:rPr>
              <a:t>te</a:t>
            </a:r>
            <a:r>
              <a:rPr lang="en-US" sz="1300" dirty="0">
                <a:highlight>
                  <a:schemeClr val="lt1"/>
                </a:highlight>
              </a:rPr>
              <a:t>. </a:t>
            </a:r>
            <a:r>
              <a:rPr lang="en-US" sz="1300" dirty="0" err="1">
                <a:highlight>
                  <a:schemeClr val="lt1"/>
                </a:highlight>
              </a:rPr>
              <a:t>Ricordiamo</a:t>
            </a:r>
            <a:r>
              <a:rPr lang="en-US" sz="1300" dirty="0">
                <a:highlight>
                  <a:schemeClr val="lt1"/>
                </a:highlight>
              </a:rPr>
              <a:t> </a:t>
            </a:r>
            <a:r>
              <a:rPr lang="en-US" sz="1300" dirty="0" err="1">
                <a:highlight>
                  <a:schemeClr val="lt1"/>
                </a:highlight>
              </a:rPr>
              <a:t>che</a:t>
            </a:r>
            <a:r>
              <a:rPr lang="en-US" sz="1300" dirty="0">
                <a:highlight>
                  <a:schemeClr val="lt1"/>
                </a:highlight>
              </a:rPr>
              <a:t> </a:t>
            </a:r>
            <a:r>
              <a:rPr lang="en-US" sz="1300" dirty="0" err="1">
                <a:highlight>
                  <a:schemeClr val="lt1"/>
                </a:highlight>
              </a:rPr>
              <a:t>si</a:t>
            </a:r>
            <a:r>
              <a:rPr lang="en-US" sz="1300" dirty="0">
                <a:highlight>
                  <a:schemeClr val="lt1"/>
                </a:highlight>
              </a:rPr>
              <a:t> </a:t>
            </a:r>
            <a:r>
              <a:rPr lang="en-US" sz="1300" dirty="0" err="1">
                <a:highlight>
                  <a:schemeClr val="lt1"/>
                </a:highlight>
              </a:rPr>
              <a:t>tratta</a:t>
            </a:r>
            <a:r>
              <a:rPr lang="en-US" sz="1300" dirty="0">
                <a:highlight>
                  <a:schemeClr val="lt1"/>
                </a:highlight>
              </a:rPr>
              <a:t> di bambini o </a:t>
            </a:r>
            <a:r>
              <a:rPr lang="en-US" sz="1300" dirty="0" err="1">
                <a:highlight>
                  <a:schemeClr val="lt1"/>
                </a:highlight>
              </a:rPr>
              <a:t>adolescenti</a:t>
            </a:r>
            <a:r>
              <a:rPr lang="en-US" sz="1300" dirty="0">
                <a:highlight>
                  <a:schemeClr val="lt1"/>
                </a:highlight>
              </a:rPr>
              <a:t> </a:t>
            </a:r>
            <a:r>
              <a:rPr lang="en-US" sz="1300" dirty="0" err="1">
                <a:highlight>
                  <a:schemeClr val="lt1"/>
                </a:highlight>
              </a:rPr>
              <a:t>che</a:t>
            </a:r>
            <a:r>
              <a:rPr lang="en-US" sz="1300" dirty="0">
                <a:highlight>
                  <a:schemeClr val="lt1"/>
                </a:highlight>
              </a:rPr>
              <a:t> </a:t>
            </a:r>
            <a:r>
              <a:rPr lang="en-US" sz="1300" dirty="0" err="1">
                <a:highlight>
                  <a:schemeClr val="lt1"/>
                </a:highlight>
              </a:rPr>
              <a:t>hanno</a:t>
            </a:r>
            <a:r>
              <a:rPr lang="en-US" sz="1300" dirty="0">
                <a:highlight>
                  <a:schemeClr val="lt1"/>
                </a:highlight>
              </a:rPr>
              <a:t> </a:t>
            </a:r>
            <a:r>
              <a:rPr lang="en-US" sz="1300" dirty="0" err="1">
                <a:highlight>
                  <a:schemeClr val="lt1"/>
                </a:highlight>
              </a:rPr>
              <a:t>sperimentato</a:t>
            </a:r>
            <a:r>
              <a:rPr lang="en-US" sz="1300" dirty="0">
                <a:highlight>
                  <a:schemeClr val="lt1"/>
                </a:highlight>
              </a:rPr>
              <a:t> continue </a:t>
            </a:r>
            <a:r>
              <a:rPr lang="en-US" sz="1300" dirty="0" err="1">
                <a:highlight>
                  <a:schemeClr val="lt1"/>
                </a:highlight>
              </a:rPr>
              <a:t>perdite</a:t>
            </a:r>
            <a:r>
              <a:rPr lang="en-US" sz="1300" dirty="0">
                <a:highlight>
                  <a:schemeClr val="lt1"/>
                </a:highlight>
              </a:rPr>
              <a:t>, </a:t>
            </a:r>
            <a:r>
              <a:rPr lang="en-US" sz="1300" dirty="0" err="1">
                <a:highlight>
                  <a:schemeClr val="lt1"/>
                </a:highlight>
              </a:rPr>
              <a:t>nonché</a:t>
            </a:r>
            <a:r>
              <a:rPr lang="en-US" sz="1300" dirty="0">
                <a:highlight>
                  <a:schemeClr val="lt1"/>
                </a:highlight>
              </a:rPr>
              <a:t> </a:t>
            </a:r>
            <a:r>
              <a:rPr lang="en-US" sz="1300" dirty="0" err="1">
                <a:highlight>
                  <a:schemeClr val="lt1"/>
                </a:highlight>
              </a:rPr>
              <a:t>trascuratezza</a:t>
            </a:r>
            <a:r>
              <a:rPr lang="en-US" sz="1300" dirty="0">
                <a:highlight>
                  <a:schemeClr val="lt1"/>
                </a:highlight>
              </a:rPr>
              <a:t> o </a:t>
            </a:r>
            <a:r>
              <a:rPr lang="en-US" sz="1300" dirty="0" err="1">
                <a:highlight>
                  <a:schemeClr val="lt1"/>
                </a:highlight>
              </a:rPr>
              <a:t>abusi</a:t>
            </a:r>
            <a:r>
              <a:rPr lang="en-US" sz="1300" dirty="0">
                <a:highlight>
                  <a:schemeClr val="lt1"/>
                </a:highlight>
              </a:rPr>
              <a:t>. Per </a:t>
            </a:r>
            <a:r>
              <a:rPr lang="en-US" sz="1300" dirty="0" err="1">
                <a:highlight>
                  <a:schemeClr val="lt1"/>
                </a:highlight>
              </a:rPr>
              <a:t>questo</a:t>
            </a:r>
            <a:r>
              <a:rPr lang="en-US" sz="1300" dirty="0">
                <a:highlight>
                  <a:schemeClr val="lt1"/>
                </a:highlight>
              </a:rPr>
              <a:t> </a:t>
            </a:r>
            <a:r>
              <a:rPr lang="en-US" sz="1300" dirty="0" err="1">
                <a:highlight>
                  <a:schemeClr val="lt1"/>
                </a:highlight>
              </a:rPr>
              <a:t>motivo</a:t>
            </a:r>
            <a:r>
              <a:rPr lang="en-US" sz="1300" dirty="0">
                <a:highlight>
                  <a:schemeClr val="lt1"/>
                </a:highlight>
              </a:rPr>
              <a:t>, in </a:t>
            </a:r>
            <a:r>
              <a:rPr lang="en-US" sz="1300" dirty="0" err="1">
                <a:highlight>
                  <a:schemeClr val="lt1"/>
                </a:highlight>
              </a:rPr>
              <a:t>un'attribuzione</a:t>
            </a:r>
            <a:r>
              <a:rPr lang="en-US" sz="1300" dirty="0">
                <a:highlight>
                  <a:schemeClr val="lt1"/>
                </a:highlight>
              </a:rPr>
              <a:t> errata, </a:t>
            </a:r>
            <a:r>
              <a:rPr lang="en-US" sz="1300" dirty="0" err="1">
                <a:highlight>
                  <a:schemeClr val="lt1"/>
                </a:highlight>
              </a:rPr>
              <a:t>si</a:t>
            </a:r>
            <a:r>
              <a:rPr lang="en-US" sz="1300" dirty="0">
                <a:highlight>
                  <a:schemeClr val="lt1"/>
                </a:highlight>
              </a:rPr>
              <a:t> </a:t>
            </a:r>
            <a:r>
              <a:rPr lang="en-US" sz="1300" dirty="0" err="1">
                <a:highlight>
                  <a:schemeClr val="lt1"/>
                </a:highlight>
              </a:rPr>
              <a:t>colpevolizzano</a:t>
            </a:r>
            <a:r>
              <a:rPr lang="en-US" sz="1300" dirty="0">
                <a:highlight>
                  <a:schemeClr val="lt1"/>
                </a:highlight>
              </a:rPr>
              <a:t> e </a:t>
            </a:r>
            <a:r>
              <a:rPr lang="en-US" sz="1300" dirty="0" err="1">
                <a:highlight>
                  <a:schemeClr val="lt1"/>
                </a:highlight>
              </a:rPr>
              <a:t>hanno</a:t>
            </a:r>
            <a:r>
              <a:rPr lang="en-US" sz="1300" dirty="0">
                <a:highlight>
                  <a:schemeClr val="lt1"/>
                </a:highlight>
              </a:rPr>
              <a:t> </a:t>
            </a:r>
            <a:r>
              <a:rPr lang="en-US" sz="1300" dirty="0" err="1">
                <a:highlight>
                  <a:schemeClr val="lt1"/>
                </a:highlight>
              </a:rPr>
              <a:t>bisogno</a:t>
            </a:r>
            <a:r>
              <a:rPr lang="en-US" sz="1300" dirty="0">
                <a:highlight>
                  <a:schemeClr val="lt1"/>
                </a:highlight>
              </a:rPr>
              <a:t> di </a:t>
            </a:r>
            <a:r>
              <a:rPr lang="en-US" sz="1300" dirty="0" err="1">
                <a:highlight>
                  <a:schemeClr val="lt1"/>
                </a:highlight>
              </a:rPr>
              <a:t>sentire</a:t>
            </a:r>
            <a:r>
              <a:rPr lang="en-US" sz="1300" dirty="0">
                <a:highlight>
                  <a:schemeClr val="lt1"/>
                </a:highlight>
              </a:rPr>
              <a:t> </a:t>
            </a:r>
            <a:r>
              <a:rPr lang="en-US" sz="1300" dirty="0" err="1">
                <a:highlight>
                  <a:schemeClr val="lt1"/>
                </a:highlight>
              </a:rPr>
              <a:t>continuamente</a:t>
            </a:r>
            <a:r>
              <a:rPr lang="en-US" sz="1300" dirty="0">
                <a:highlight>
                  <a:schemeClr val="lt1"/>
                </a:highlight>
              </a:rPr>
              <a:t> di </a:t>
            </a:r>
            <a:r>
              <a:rPr lang="en-US" sz="1300" dirty="0" err="1">
                <a:highlight>
                  <a:schemeClr val="lt1"/>
                </a:highlight>
              </a:rPr>
              <a:t>avere</a:t>
            </a:r>
            <a:r>
              <a:rPr lang="en-US" sz="1300" dirty="0">
                <a:highlight>
                  <a:schemeClr val="lt1"/>
                </a:highlight>
              </a:rPr>
              <a:t> il </a:t>
            </a:r>
            <a:r>
              <a:rPr lang="en-US" sz="1300" dirty="0" err="1">
                <a:highlight>
                  <a:schemeClr val="lt1"/>
                </a:highlight>
              </a:rPr>
              <a:t>controllo</a:t>
            </a:r>
            <a:r>
              <a:rPr lang="en-US" sz="1300" dirty="0">
                <a:highlight>
                  <a:schemeClr val="lt1"/>
                </a:highlight>
              </a:rPr>
              <a:t> </a:t>
            </a:r>
            <a:r>
              <a:rPr lang="en-US" sz="1300" dirty="0" err="1">
                <a:highlight>
                  <a:schemeClr val="lt1"/>
                </a:highlight>
              </a:rPr>
              <a:t>su</a:t>
            </a:r>
            <a:r>
              <a:rPr lang="en-US" sz="1300" dirty="0">
                <a:highlight>
                  <a:schemeClr val="lt1"/>
                </a:highlight>
              </a:rPr>
              <a:t> </a:t>
            </a:r>
            <a:r>
              <a:rPr lang="en-US" sz="1300" dirty="0" err="1">
                <a:highlight>
                  <a:schemeClr val="lt1"/>
                </a:highlight>
              </a:rPr>
              <a:t>ciò</a:t>
            </a:r>
            <a:r>
              <a:rPr lang="en-US" sz="1300" dirty="0">
                <a:highlight>
                  <a:schemeClr val="lt1"/>
                </a:highlight>
              </a:rPr>
              <a:t> </a:t>
            </a:r>
            <a:r>
              <a:rPr lang="en-US" sz="1300" dirty="0" err="1">
                <a:highlight>
                  <a:schemeClr val="lt1"/>
                </a:highlight>
              </a:rPr>
              <a:t>che</a:t>
            </a:r>
            <a:r>
              <a:rPr lang="en-US" sz="1300" dirty="0">
                <a:highlight>
                  <a:schemeClr val="lt1"/>
                </a:highlight>
              </a:rPr>
              <a:t> </a:t>
            </a:r>
            <a:r>
              <a:rPr lang="en-US" sz="1300" dirty="0" err="1">
                <a:highlight>
                  <a:schemeClr val="lt1"/>
                </a:highlight>
              </a:rPr>
              <a:t>può</a:t>
            </a:r>
            <a:r>
              <a:rPr lang="en-US" sz="1300" dirty="0">
                <a:highlight>
                  <a:schemeClr val="lt1"/>
                </a:highlight>
              </a:rPr>
              <a:t> </a:t>
            </a:r>
            <a:r>
              <a:rPr lang="en-US" sz="1300" dirty="0" err="1">
                <a:highlight>
                  <a:schemeClr val="lt1"/>
                </a:highlight>
              </a:rPr>
              <a:t>accadere</a:t>
            </a:r>
            <a:r>
              <a:rPr lang="en-US" sz="1300" dirty="0">
                <a:highlight>
                  <a:schemeClr val="lt1"/>
                </a:highlight>
              </a:rPr>
              <a:t>.</a:t>
            </a:r>
            <a:endParaRPr lang="en-US" dirty="0"/>
          </a:p>
          <a:p>
            <a:pPr marL="0" indent="0">
              <a:lnSpc>
                <a:spcPct val="100000"/>
              </a:lnSpc>
              <a:spcBef>
                <a:spcPts val="400"/>
              </a:spcBef>
            </a:pPr>
            <a:r>
              <a:rPr lang="en-US" sz="1500" b="1" dirty="0">
                <a:ea typeface="Calibri"/>
                <a:cs typeface="Calibri"/>
                <a:sym typeface="Calibri"/>
              </a:rPr>
              <a:t>Stress &amp; </a:t>
            </a:r>
            <a:r>
              <a:rPr lang="en-US" sz="1500" b="1" dirty="0" err="1"/>
              <a:t>processo</a:t>
            </a:r>
            <a:r>
              <a:rPr lang="en-US" sz="1500" b="1" dirty="0"/>
              <a:t> di </a:t>
            </a:r>
            <a:r>
              <a:rPr lang="en-US" sz="1500" b="1" dirty="0" err="1"/>
              <a:t>apprendimento</a:t>
            </a:r>
            <a:endParaRPr lang="en-US" sz="1500" b="1" dirty="0">
              <a:ea typeface="Calibri"/>
              <a:cs typeface="Calibri"/>
            </a:endParaRPr>
          </a:p>
          <a:p>
            <a:pPr marL="0" indent="0">
              <a:lnSpc>
                <a:spcPct val="100000"/>
              </a:lnSpc>
              <a:spcBef>
                <a:spcPts val="400"/>
              </a:spcBef>
            </a:pPr>
            <a:r>
              <a:rPr lang="en-US" sz="1300" dirty="0" err="1">
                <a:highlight>
                  <a:schemeClr val="lt1"/>
                </a:highlight>
              </a:rPr>
              <a:t>Questi</a:t>
            </a:r>
            <a:r>
              <a:rPr lang="en-US" sz="1300" dirty="0">
                <a:highlight>
                  <a:schemeClr val="lt1"/>
                </a:highlight>
              </a:rPr>
              <a:t> </a:t>
            </a:r>
            <a:r>
              <a:rPr lang="en-US" sz="1300" dirty="0" err="1">
                <a:highlight>
                  <a:schemeClr val="lt1"/>
                </a:highlight>
              </a:rPr>
              <a:t>atteggiamenti</a:t>
            </a:r>
            <a:r>
              <a:rPr lang="en-US" sz="1300" dirty="0">
                <a:highlight>
                  <a:schemeClr val="lt1"/>
                </a:highlight>
              </a:rPr>
              <a:t> </a:t>
            </a:r>
            <a:r>
              <a:rPr lang="en-US" sz="1300" dirty="0" err="1">
                <a:highlight>
                  <a:schemeClr val="lt1"/>
                </a:highlight>
              </a:rPr>
              <a:t>sono</a:t>
            </a:r>
            <a:r>
              <a:rPr lang="en-US" sz="1300" dirty="0">
                <a:highlight>
                  <a:schemeClr val="lt1"/>
                </a:highlight>
              </a:rPr>
              <a:t> </a:t>
            </a:r>
            <a:r>
              <a:rPr lang="en-US" sz="1300" dirty="0" err="1">
                <a:highlight>
                  <a:schemeClr val="lt1"/>
                </a:highlight>
              </a:rPr>
              <a:t>comuni</a:t>
            </a:r>
            <a:r>
              <a:rPr lang="en-US" sz="1300" dirty="0">
                <a:highlight>
                  <a:schemeClr val="lt1"/>
                </a:highlight>
              </a:rPr>
              <a:t> </a:t>
            </a:r>
            <a:r>
              <a:rPr lang="en-US" sz="1300" dirty="0" err="1">
                <a:highlight>
                  <a:schemeClr val="lt1"/>
                </a:highlight>
              </a:rPr>
              <a:t>anche</a:t>
            </a:r>
            <a:r>
              <a:rPr lang="en-US" sz="1300" dirty="0">
                <a:highlight>
                  <a:schemeClr val="lt1"/>
                </a:highlight>
              </a:rPr>
              <a:t> </a:t>
            </a:r>
            <a:r>
              <a:rPr lang="en-US" sz="1300" dirty="0" err="1">
                <a:highlight>
                  <a:schemeClr val="lt1"/>
                </a:highlight>
              </a:rPr>
              <a:t>quando</a:t>
            </a:r>
            <a:r>
              <a:rPr lang="en-US" sz="1300" dirty="0">
                <a:highlight>
                  <a:schemeClr val="lt1"/>
                </a:highlight>
              </a:rPr>
              <a:t> </a:t>
            </a:r>
            <a:r>
              <a:rPr lang="en-US" sz="1300" dirty="0" err="1">
                <a:highlight>
                  <a:schemeClr val="lt1"/>
                </a:highlight>
              </a:rPr>
              <a:t>gli</a:t>
            </a:r>
            <a:r>
              <a:rPr lang="en-US" sz="1300" dirty="0">
                <a:highlight>
                  <a:schemeClr val="lt1"/>
                </a:highlight>
              </a:rPr>
              <a:t> </a:t>
            </a:r>
            <a:r>
              <a:rPr lang="en-US" sz="1300" dirty="0" err="1">
                <a:highlight>
                  <a:schemeClr val="lt1"/>
                </a:highlight>
              </a:rPr>
              <a:t>studenti</a:t>
            </a:r>
            <a:r>
              <a:rPr lang="en-US" sz="1300" dirty="0">
                <a:highlight>
                  <a:schemeClr val="lt1"/>
                </a:highlight>
              </a:rPr>
              <a:t> </a:t>
            </a:r>
            <a:r>
              <a:rPr lang="en-US" sz="1300" dirty="0" err="1">
                <a:highlight>
                  <a:schemeClr val="lt1"/>
                </a:highlight>
              </a:rPr>
              <a:t>affrontano</a:t>
            </a:r>
            <a:r>
              <a:rPr lang="en-US" sz="1300" dirty="0">
                <a:highlight>
                  <a:schemeClr val="lt1"/>
                </a:highlight>
              </a:rPr>
              <a:t> </a:t>
            </a:r>
            <a:r>
              <a:rPr lang="en-US" sz="1300" dirty="0" err="1">
                <a:highlight>
                  <a:schemeClr val="lt1"/>
                </a:highlight>
              </a:rPr>
              <a:t>nuove</a:t>
            </a:r>
            <a:r>
              <a:rPr lang="en-US" sz="1300" dirty="0">
                <a:highlight>
                  <a:schemeClr val="lt1"/>
                </a:highlight>
              </a:rPr>
              <a:t> </a:t>
            </a:r>
            <a:r>
              <a:rPr lang="en-US" sz="1300" dirty="0" err="1">
                <a:highlight>
                  <a:schemeClr val="lt1"/>
                </a:highlight>
              </a:rPr>
              <a:t>relazioni</a:t>
            </a:r>
            <a:r>
              <a:rPr lang="en-US" sz="1300" dirty="0">
                <a:highlight>
                  <a:schemeClr val="lt1"/>
                </a:highlight>
              </a:rPr>
              <a:t> </a:t>
            </a:r>
            <a:r>
              <a:rPr lang="en-US" sz="1300" dirty="0" err="1">
                <a:highlight>
                  <a:schemeClr val="lt1"/>
                </a:highlight>
              </a:rPr>
              <a:t>sociali</a:t>
            </a:r>
            <a:r>
              <a:rPr lang="en-US" sz="1300" dirty="0">
                <a:highlight>
                  <a:schemeClr val="lt1"/>
                </a:highlight>
              </a:rPr>
              <a:t> in cui </a:t>
            </a:r>
            <a:r>
              <a:rPr lang="en-US" sz="1300" dirty="0" err="1">
                <a:highlight>
                  <a:schemeClr val="lt1"/>
                </a:highlight>
              </a:rPr>
              <a:t>vogliono</a:t>
            </a:r>
            <a:r>
              <a:rPr lang="en-US" sz="1300" dirty="0">
                <a:highlight>
                  <a:schemeClr val="lt1"/>
                </a:highlight>
              </a:rPr>
              <a:t> </a:t>
            </a:r>
            <a:r>
              <a:rPr lang="en-US" sz="1300" dirty="0" err="1">
                <a:highlight>
                  <a:schemeClr val="lt1"/>
                </a:highlight>
              </a:rPr>
              <a:t>inserirsi</a:t>
            </a:r>
            <a:r>
              <a:rPr lang="en-US" sz="1300" dirty="0">
                <a:highlight>
                  <a:schemeClr val="lt1"/>
                </a:highlight>
              </a:rPr>
              <a:t> e </a:t>
            </a:r>
            <a:r>
              <a:rPr lang="en-US" sz="1300" dirty="0" err="1">
                <a:highlight>
                  <a:schemeClr val="lt1"/>
                </a:highlight>
              </a:rPr>
              <a:t>sentirsi</a:t>
            </a:r>
            <a:r>
              <a:rPr lang="en-US" sz="1300" dirty="0">
                <a:highlight>
                  <a:schemeClr val="lt1"/>
                </a:highlight>
              </a:rPr>
              <a:t> </a:t>
            </a:r>
            <a:r>
              <a:rPr lang="en-US" sz="1300" dirty="0" err="1">
                <a:highlight>
                  <a:schemeClr val="lt1"/>
                </a:highlight>
              </a:rPr>
              <a:t>accettati</a:t>
            </a:r>
            <a:r>
              <a:rPr lang="en-US" sz="1300" dirty="0">
                <a:highlight>
                  <a:schemeClr val="lt1"/>
                </a:highlight>
              </a:rPr>
              <a:t>. Ma </a:t>
            </a:r>
            <a:r>
              <a:rPr lang="en-US" sz="1300" dirty="0" err="1">
                <a:highlight>
                  <a:schemeClr val="lt1"/>
                </a:highlight>
              </a:rPr>
              <a:t>accade</a:t>
            </a:r>
            <a:r>
              <a:rPr lang="en-US" sz="1300" dirty="0">
                <a:highlight>
                  <a:schemeClr val="lt1"/>
                </a:highlight>
              </a:rPr>
              <a:t> </a:t>
            </a:r>
            <a:r>
              <a:rPr lang="en-US" sz="1300" dirty="0" err="1">
                <a:highlight>
                  <a:schemeClr val="lt1"/>
                </a:highlight>
              </a:rPr>
              <a:t>anche</a:t>
            </a:r>
            <a:r>
              <a:rPr lang="en-US" sz="1300" dirty="0">
                <a:highlight>
                  <a:schemeClr val="lt1"/>
                </a:highlight>
              </a:rPr>
              <a:t> di </a:t>
            </a:r>
            <a:r>
              <a:rPr lang="en-US" sz="1300" dirty="0" err="1">
                <a:highlight>
                  <a:schemeClr val="lt1"/>
                </a:highlight>
              </a:rPr>
              <a:t>fronte</a:t>
            </a:r>
            <a:r>
              <a:rPr lang="en-US" sz="1300" dirty="0">
                <a:highlight>
                  <a:schemeClr val="lt1"/>
                </a:highlight>
              </a:rPr>
              <a:t> </a:t>
            </a:r>
            <a:r>
              <a:rPr lang="en-US" sz="1300" dirty="0" err="1">
                <a:highlight>
                  <a:schemeClr val="lt1"/>
                </a:highlight>
              </a:rPr>
              <a:t>all'acquisizione</a:t>
            </a:r>
            <a:r>
              <a:rPr lang="en-US" sz="1300" dirty="0">
                <a:highlight>
                  <a:schemeClr val="lt1"/>
                </a:highlight>
              </a:rPr>
              <a:t> di </a:t>
            </a:r>
            <a:r>
              <a:rPr lang="en-US" sz="1300" dirty="0" err="1">
                <a:highlight>
                  <a:schemeClr val="lt1"/>
                </a:highlight>
              </a:rPr>
              <a:t>contenuti</a:t>
            </a:r>
            <a:r>
              <a:rPr lang="en-US" sz="1300" dirty="0">
                <a:highlight>
                  <a:schemeClr val="lt1"/>
                </a:highlight>
              </a:rPr>
              <a:t> </a:t>
            </a:r>
            <a:r>
              <a:rPr lang="en-US" sz="1300" dirty="0" err="1">
                <a:highlight>
                  <a:schemeClr val="lt1"/>
                </a:highlight>
              </a:rPr>
              <a:t>particolarmente</a:t>
            </a:r>
            <a:r>
              <a:rPr lang="en-US" sz="1300" dirty="0">
                <a:highlight>
                  <a:schemeClr val="lt1"/>
                </a:highlight>
              </a:rPr>
              <a:t> </a:t>
            </a:r>
            <a:r>
              <a:rPr lang="en-US" sz="1300" dirty="0" err="1">
                <a:highlight>
                  <a:schemeClr val="lt1"/>
                </a:highlight>
              </a:rPr>
              <a:t>complessi</a:t>
            </a:r>
            <a:r>
              <a:rPr lang="en-US" sz="1300" dirty="0">
                <a:highlight>
                  <a:schemeClr val="lt1"/>
                </a:highlight>
              </a:rPr>
              <a:t> per loro e per </a:t>
            </a:r>
            <a:r>
              <a:rPr lang="en-US" sz="1300" dirty="0" err="1">
                <a:highlight>
                  <a:schemeClr val="lt1"/>
                </a:highlight>
              </a:rPr>
              <a:t>i</a:t>
            </a:r>
            <a:r>
              <a:rPr lang="en-US" sz="1300" dirty="0">
                <a:highlight>
                  <a:schemeClr val="lt1"/>
                </a:highlight>
              </a:rPr>
              <a:t> </a:t>
            </a:r>
            <a:r>
              <a:rPr lang="en-US" sz="1300" dirty="0" err="1">
                <a:highlight>
                  <a:schemeClr val="lt1"/>
                </a:highlight>
              </a:rPr>
              <a:t>quali</a:t>
            </a:r>
            <a:r>
              <a:rPr lang="en-US" sz="1300" dirty="0">
                <a:highlight>
                  <a:schemeClr val="lt1"/>
                </a:highlight>
              </a:rPr>
              <a:t> </a:t>
            </a:r>
            <a:r>
              <a:rPr lang="en-US" sz="1300" dirty="0" err="1">
                <a:highlight>
                  <a:schemeClr val="lt1"/>
                </a:highlight>
              </a:rPr>
              <a:t>hanno</a:t>
            </a:r>
            <a:r>
              <a:rPr lang="en-US" sz="1300" dirty="0">
                <a:highlight>
                  <a:schemeClr val="lt1"/>
                </a:highlight>
              </a:rPr>
              <a:t> </a:t>
            </a:r>
            <a:r>
              <a:rPr lang="en-US" sz="1300" dirty="0" err="1">
                <a:highlight>
                  <a:schemeClr val="lt1"/>
                </a:highlight>
              </a:rPr>
              <a:t>paura</a:t>
            </a:r>
            <a:r>
              <a:rPr lang="en-US" sz="1300" dirty="0">
                <a:highlight>
                  <a:schemeClr val="lt1"/>
                </a:highlight>
              </a:rPr>
              <a:t> di </a:t>
            </a:r>
            <a:r>
              <a:rPr lang="en-US" sz="1300" dirty="0" err="1">
                <a:highlight>
                  <a:schemeClr val="lt1"/>
                </a:highlight>
              </a:rPr>
              <a:t>fallire</a:t>
            </a:r>
            <a:r>
              <a:rPr lang="en-US" sz="1300" dirty="0">
                <a:highlight>
                  <a:schemeClr val="lt1"/>
                </a:highlight>
              </a:rPr>
              <a:t>. </a:t>
            </a:r>
            <a:r>
              <a:rPr lang="en-US" sz="1300" dirty="0" err="1">
                <a:highlight>
                  <a:schemeClr val="lt1"/>
                </a:highlight>
              </a:rPr>
              <a:t>Gli</a:t>
            </a:r>
            <a:r>
              <a:rPr lang="en-US" sz="1300" dirty="0">
                <a:highlight>
                  <a:schemeClr val="lt1"/>
                </a:highlight>
              </a:rPr>
              <a:t> </a:t>
            </a:r>
            <a:r>
              <a:rPr lang="en-US" sz="1300" dirty="0" err="1">
                <a:highlight>
                  <a:schemeClr val="lt1"/>
                </a:highlight>
              </a:rPr>
              <a:t>studenti</a:t>
            </a:r>
            <a:r>
              <a:rPr lang="en-US" sz="1300" dirty="0">
                <a:highlight>
                  <a:schemeClr val="lt1"/>
                </a:highlight>
              </a:rPr>
              <a:t>, data la loro </a:t>
            </a:r>
            <a:r>
              <a:rPr lang="en-US" sz="1300" dirty="0" err="1">
                <a:highlight>
                  <a:schemeClr val="lt1"/>
                </a:highlight>
              </a:rPr>
              <a:t>insicurezza</a:t>
            </a:r>
            <a:r>
              <a:rPr lang="en-US" sz="1300" dirty="0">
                <a:highlight>
                  <a:schemeClr val="lt1"/>
                </a:highlight>
              </a:rPr>
              <a:t> </a:t>
            </a:r>
            <a:r>
              <a:rPr lang="en-US" sz="1300" dirty="0" err="1">
                <a:highlight>
                  <a:schemeClr val="lt1"/>
                </a:highlight>
              </a:rPr>
              <a:t>emotiva</a:t>
            </a:r>
            <a:r>
              <a:rPr lang="en-US" sz="1300" dirty="0">
                <a:highlight>
                  <a:schemeClr val="lt1"/>
                </a:highlight>
              </a:rPr>
              <a:t>, </a:t>
            </a:r>
            <a:r>
              <a:rPr lang="en-US" sz="1300" dirty="0" err="1">
                <a:highlight>
                  <a:schemeClr val="lt1"/>
                </a:highlight>
              </a:rPr>
              <a:t>prevedono</a:t>
            </a:r>
            <a:r>
              <a:rPr lang="en-US" sz="1300" dirty="0">
                <a:highlight>
                  <a:schemeClr val="lt1"/>
                </a:highlight>
              </a:rPr>
              <a:t> il proprio </a:t>
            </a:r>
            <a:r>
              <a:rPr lang="en-US" sz="1300" dirty="0" err="1">
                <a:highlight>
                  <a:schemeClr val="lt1"/>
                </a:highlight>
              </a:rPr>
              <a:t>fallimento</a:t>
            </a:r>
            <a:r>
              <a:rPr lang="en-US" sz="1300" dirty="0">
                <a:highlight>
                  <a:schemeClr val="lt1"/>
                </a:highlight>
              </a:rPr>
              <a:t> e lo </a:t>
            </a:r>
            <a:r>
              <a:rPr lang="en-US" sz="1300" dirty="0" err="1">
                <a:highlight>
                  <a:schemeClr val="lt1"/>
                </a:highlight>
              </a:rPr>
              <a:t>associano</a:t>
            </a:r>
            <a:r>
              <a:rPr lang="en-US" sz="1300" dirty="0">
                <a:highlight>
                  <a:schemeClr val="lt1"/>
                </a:highlight>
              </a:rPr>
              <a:t> a un </a:t>
            </a:r>
            <a:r>
              <a:rPr lang="en-US" sz="1300" dirty="0" err="1">
                <a:highlight>
                  <a:schemeClr val="lt1"/>
                </a:highlight>
              </a:rPr>
              <a:t>rifiuto</a:t>
            </a:r>
            <a:r>
              <a:rPr lang="en-US" sz="1300" dirty="0">
                <a:highlight>
                  <a:schemeClr val="lt1"/>
                </a:highlight>
              </a:rPr>
              <a:t> </a:t>
            </a:r>
            <a:r>
              <a:rPr lang="en-US" sz="1300" dirty="0" err="1">
                <a:highlight>
                  <a:schemeClr val="lt1"/>
                </a:highlight>
              </a:rPr>
              <a:t>sociale</a:t>
            </a:r>
            <a:r>
              <a:rPr lang="en-US" sz="1300" dirty="0">
                <a:highlight>
                  <a:schemeClr val="lt1"/>
                </a:highlight>
              </a:rPr>
              <a:t> e </a:t>
            </a:r>
            <a:r>
              <a:rPr lang="en-US" sz="1300" dirty="0" err="1">
                <a:highlight>
                  <a:schemeClr val="lt1"/>
                </a:highlight>
              </a:rPr>
              <a:t>dell'ambiente</a:t>
            </a:r>
            <a:r>
              <a:rPr lang="en-US" sz="1300" dirty="0">
                <a:highlight>
                  <a:schemeClr val="lt1"/>
                </a:highlight>
              </a:rPr>
              <a:t> </a:t>
            </a:r>
            <a:r>
              <a:rPr lang="en-US" sz="1300" dirty="0" err="1">
                <a:highlight>
                  <a:schemeClr val="lt1"/>
                </a:highlight>
              </a:rPr>
              <a:t>affettivo</a:t>
            </a:r>
            <a:r>
              <a:rPr lang="en-US" sz="1300" dirty="0">
                <a:highlight>
                  <a:schemeClr val="lt1"/>
                </a:highlight>
              </a:rPr>
              <a:t>. </a:t>
            </a:r>
            <a:r>
              <a:rPr lang="en-US" sz="1300" dirty="0" err="1">
                <a:highlight>
                  <a:schemeClr val="lt1"/>
                </a:highlight>
              </a:rPr>
              <a:t>Quindi</a:t>
            </a:r>
            <a:r>
              <a:rPr lang="en-US" sz="1300" dirty="0">
                <a:highlight>
                  <a:schemeClr val="lt1"/>
                </a:highlight>
              </a:rPr>
              <a:t>, </a:t>
            </a:r>
            <a:r>
              <a:rPr lang="en-US" sz="1300" dirty="0" err="1">
                <a:highlight>
                  <a:schemeClr val="lt1"/>
                </a:highlight>
              </a:rPr>
              <a:t>preferiscono</a:t>
            </a:r>
            <a:r>
              <a:rPr lang="en-US" sz="1300" dirty="0">
                <a:highlight>
                  <a:schemeClr val="lt1"/>
                </a:highlight>
              </a:rPr>
              <a:t> </a:t>
            </a:r>
            <a:r>
              <a:rPr lang="en-US" sz="1300" dirty="0" err="1">
                <a:highlight>
                  <a:schemeClr val="lt1"/>
                </a:highlight>
              </a:rPr>
              <a:t>disconnettersi</a:t>
            </a:r>
            <a:r>
              <a:rPr lang="en-US" sz="1300" dirty="0">
                <a:highlight>
                  <a:schemeClr val="lt1"/>
                </a:highlight>
              </a:rPr>
              <a:t> da </a:t>
            </a:r>
            <a:r>
              <a:rPr lang="en-US" sz="1300" dirty="0" err="1">
                <a:highlight>
                  <a:schemeClr val="lt1"/>
                </a:highlight>
              </a:rPr>
              <a:t>quell'area</a:t>
            </a:r>
            <a:r>
              <a:rPr lang="en-US" sz="1300" dirty="0">
                <a:highlight>
                  <a:schemeClr val="lt1"/>
                </a:highlight>
              </a:rPr>
              <a:t>: non </a:t>
            </a:r>
            <a:r>
              <a:rPr lang="en-US" sz="1300" dirty="0" err="1">
                <a:highlight>
                  <a:schemeClr val="lt1"/>
                </a:highlight>
              </a:rPr>
              <a:t>scrivono</a:t>
            </a:r>
            <a:r>
              <a:rPr lang="en-US" sz="1300" dirty="0">
                <a:highlight>
                  <a:schemeClr val="lt1"/>
                </a:highlight>
              </a:rPr>
              <a:t> </a:t>
            </a:r>
            <a:r>
              <a:rPr lang="en-US" sz="1300" dirty="0" err="1">
                <a:highlight>
                  <a:schemeClr val="lt1"/>
                </a:highlight>
              </a:rPr>
              <a:t>i</a:t>
            </a:r>
            <a:r>
              <a:rPr lang="en-US" sz="1300" dirty="0">
                <a:highlight>
                  <a:schemeClr val="lt1"/>
                </a:highlight>
              </a:rPr>
              <a:t> </a:t>
            </a:r>
            <a:r>
              <a:rPr lang="en-US" sz="1300" dirty="0" err="1">
                <a:highlight>
                  <a:schemeClr val="lt1"/>
                </a:highlight>
              </a:rPr>
              <a:t>compiti</a:t>
            </a:r>
            <a:r>
              <a:rPr lang="en-US" sz="1300" dirty="0">
                <a:highlight>
                  <a:schemeClr val="lt1"/>
                </a:highlight>
              </a:rPr>
              <a:t>, </a:t>
            </a:r>
            <a:r>
              <a:rPr lang="en-US" sz="1300" dirty="0" err="1">
                <a:highlight>
                  <a:schemeClr val="lt1"/>
                </a:highlight>
              </a:rPr>
              <a:t>mentono</a:t>
            </a:r>
            <a:r>
              <a:rPr lang="en-US" sz="1300" dirty="0">
                <a:highlight>
                  <a:schemeClr val="lt1"/>
                </a:highlight>
              </a:rPr>
              <a:t> </a:t>
            </a:r>
            <a:r>
              <a:rPr lang="en-US" sz="1300" dirty="0" err="1">
                <a:highlight>
                  <a:schemeClr val="lt1"/>
                </a:highlight>
              </a:rPr>
              <a:t>su</a:t>
            </a:r>
            <a:r>
              <a:rPr lang="en-US" sz="1300" dirty="0">
                <a:highlight>
                  <a:schemeClr val="lt1"/>
                </a:highlight>
              </a:rPr>
              <a:t> </a:t>
            </a:r>
            <a:r>
              <a:rPr lang="en-US" sz="1300" dirty="0" err="1">
                <a:highlight>
                  <a:schemeClr val="lt1"/>
                </a:highlight>
              </a:rPr>
              <a:t>ciò</a:t>
            </a:r>
            <a:r>
              <a:rPr lang="en-US" sz="1300" dirty="0">
                <a:highlight>
                  <a:schemeClr val="lt1"/>
                </a:highlight>
              </a:rPr>
              <a:t> </a:t>
            </a:r>
            <a:r>
              <a:rPr lang="en-US" sz="1300" dirty="0" err="1">
                <a:highlight>
                  <a:schemeClr val="lt1"/>
                </a:highlight>
              </a:rPr>
              <a:t>che</a:t>
            </a:r>
            <a:r>
              <a:rPr lang="en-US" sz="1300" dirty="0">
                <a:highlight>
                  <a:schemeClr val="lt1"/>
                </a:highlight>
              </a:rPr>
              <a:t> </a:t>
            </a:r>
            <a:r>
              <a:rPr lang="en-US" sz="1300" dirty="0" err="1">
                <a:highlight>
                  <a:schemeClr val="lt1"/>
                </a:highlight>
              </a:rPr>
              <a:t>devono</a:t>
            </a:r>
            <a:r>
              <a:rPr lang="en-US" sz="1300" dirty="0">
                <a:highlight>
                  <a:schemeClr val="lt1"/>
                </a:highlight>
              </a:rPr>
              <a:t> fare, non </a:t>
            </a:r>
            <a:r>
              <a:rPr lang="en-US" sz="1300" dirty="0" err="1">
                <a:highlight>
                  <a:schemeClr val="lt1"/>
                </a:highlight>
              </a:rPr>
              <a:t>rispondono</a:t>
            </a:r>
            <a:r>
              <a:rPr lang="en-US" sz="1300" dirty="0">
                <a:highlight>
                  <a:schemeClr val="lt1"/>
                </a:highlight>
              </a:rPr>
              <a:t> </a:t>
            </a:r>
            <a:r>
              <a:rPr lang="en-US" sz="1300" dirty="0" err="1">
                <a:highlight>
                  <a:schemeClr val="lt1"/>
                </a:highlight>
              </a:rPr>
              <a:t>agli</a:t>
            </a:r>
            <a:r>
              <a:rPr lang="en-US" sz="1300" dirty="0">
                <a:highlight>
                  <a:schemeClr val="lt1"/>
                </a:highlight>
              </a:rPr>
              <a:t> </a:t>
            </a:r>
            <a:r>
              <a:rPr lang="en-US" sz="1300" dirty="0" err="1">
                <a:highlight>
                  <a:schemeClr val="lt1"/>
                </a:highlight>
              </a:rPr>
              <a:t>esami</a:t>
            </a:r>
            <a:r>
              <a:rPr lang="en-US" sz="1300" dirty="0">
                <a:highlight>
                  <a:schemeClr val="lt1"/>
                </a:highlight>
              </a:rPr>
              <a:t> per non </a:t>
            </a:r>
            <a:r>
              <a:rPr lang="en-US" sz="1300" dirty="0" err="1">
                <a:highlight>
                  <a:schemeClr val="lt1"/>
                </a:highlight>
              </a:rPr>
              <a:t>sbagliare</a:t>
            </a:r>
            <a:r>
              <a:rPr lang="en-US" sz="1300" dirty="0">
                <a:highlight>
                  <a:schemeClr val="lt1"/>
                </a:highlight>
              </a:rPr>
              <a:t>,... (Rodríguez, 2014).  </a:t>
            </a:r>
            <a:r>
              <a:rPr lang="en-US" sz="1300" dirty="0" err="1">
                <a:highlight>
                  <a:schemeClr val="lt1"/>
                </a:highlight>
              </a:rPr>
              <a:t>Questi</a:t>
            </a:r>
            <a:r>
              <a:rPr lang="en-US" sz="1300" dirty="0">
                <a:highlight>
                  <a:schemeClr val="lt1"/>
                </a:highlight>
              </a:rPr>
              <a:t> </a:t>
            </a:r>
            <a:r>
              <a:rPr lang="en-US" sz="1300" dirty="0" err="1">
                <a:highlight>
                  <a:schemeClr val="lt1"/>
                </a:highlight>
              </a:rPr>
              <a:t>comportamenti</a:t>
            </a:r>
            <a:r>
              <a:rPr lang="en-US" sz="1300" dirty="0">
                <a:highlight>
                  <a:schemeClr val="lt1"/>
                </a:highlight>
              </a:rPr>
              <a:t> </a:t>
            </a:r>
            <a:r>
              <a:rPr lang="en-US" sz="1300" dirty="0" err="1">
                <a:highlight>
                  <a:schemeClr val="lt1"/>
                </a:highlight>
              </a:rPr>
              <a:t>sono</a:t>
            </a:r>
            <a:r>
              <a:rPr lang="en-US" sz="1300" dirty="0">
                <a:highlight>
                  <a:schemeClr val="lt1"/>
                </a:highlight>
              </a:rPr>
              <a:t> </a:t>
            </a:r>
            <a:r>
              <a:rPr lang="en-US" sz="1300" dirty="0" err="1">
                <a:highlight>
                  <a:schemeClr val="lt1"/>
                </a:highlight>
              </a:rPr>
              <a:t>spesso</a:t>
            </a:r>
            <a:r>
              <a:rPr lang="en-US" sz="1300" dirty="0">
                <a:highlight>
                  <a:schemeClr val="lt1"/>
                </a:highlight>
              </a:rPr>
              <a:t> </a:t>
            </a:r>
            <a:r>
              <a:rPr lang="en-US" sz="1300" dirty="0" err="1">
                <a:highlight>
                  <a:schemeClr val="lt1"/>
                </a:highlight>
              </a:rPr>
              <a:t>confusi</a:t>
            </a:r>
            <a:r>
              <a:rPr lang="en-US" sz="1300" dirty="0">
                <a:highlight>
                  <a:schemeClr val="lt1"/>
                </a:highlight>
              </a:rPr>
              <a:t> con la </a:t>
            </a:r>
            <a:r>
              <a:rPr lang="en-US" sz="1300" dirty="0" err="1">
                <a:highlight>
                  <a:schemeClr val="lt1"/>
                </a:highlight>
              </a:rPr>
              <a:t>mancanza</a:t>
            </a:r>
            <a:r>
              <a:rPr lang="en-US" sz="1300" dirty="0">
                <a:highlight>
                  <a:schemeClr val="lt1"/>
                </a:highlight>
              </a:rPr>
              <a:t> di interesse o la </a:t>
            </a:r>
            <a:r>
              <a:rPr lang="en-US" sz="1300" dirty="0" err="1">
                <a:highlight>
                  <a:schemeClr val="lt1"/>
                </a:highlight>
              </a:rPr>
              <a:t>disattenzione</a:t>
            </a:r>
            <a:r>
              <a:rPr lang="en-US" sz="1300" dirty="0">
                <a:highlight>
                  <a:schemeClr val="lt1"/>
                </a:highlight>
              </a:rPr>
              <a:t>. </a:t>
            </a:r>
            <a:r>
              <a:rPr lang="en-US" sz="1300" dirty="0" err="1">
                <a:highlight>
                  <a:schemeClr val="lt1"/>
                </a:highlight>
              </a:rPr>
              <a:t>Anche</a:t>
            </a:r>
            <a:r>
              <a:rPr lang="en-US" sz="1300" dirty="0">
                <a:highlight>
                  <a:schemeClr val="lt1"/>
                </a:highlight>
              </a:rPr>
              <a:t> se in </a:t>
            </a:r>
            <a:r>
              <a:rPr lang="en-US" sz="1300" dirty="0" err="1">
                <a:highlight>
                  <a:schemeClr val="lt1"/>
                </a:highlight>
              </a:rPr>
              <a:t>alcuni</a:t>
            </a:r>
            <a:r>
              <a:rPr lang="en-US" sz="1300" dirty="0">
                <a:highlight>
                  <a:schemeClr val="lt1"/>
                </a:highlight>
              </a:rPr>
              <a:t> </a:t>
            </a:r>
            <a:r>
              <a:rPr lang="en-US" sz="1300" dirty="0" err="1">
                <a:highlight>
                  <a:schemeClr val="lt1"/>
                </a:highlight>
              </a:rPr>
              <a:t>casi</a:t>
            </a:r>
            <a:r>
              <a:rPr lang="en-US" sz="1300" dirty="0">
                <a:highlight>
                  <a:schemeClr val="lt1"/>
                </a:highlight>
              </a:rPr>
              <a:t> </a:t>
            </a:r>
            <a:r>
              <a:rPr lang="en-US" sz="1300" dirty="0" err="1">
                <a:highlight>
                  <a:schemeClr val="lt1"/>
                </a:highlight>
              </a:rPr>
              <a:t>può</a:t>
            </a:r>
            <a:r>
              <a:rPr lang="en-US" sz="1300" dirty="0">
                <a:highlight>
                  <a:schemeClr val="lt1"/>
                </a:highlight>
              </a:rPr>
              <a:t> </a:t>
            </a:r>
            <a:r>
              <a:rPr lang="en-US" sz="1300" dirty="0" err="1">
                <a:highlight>
                  <a:schemeClr val="lt1"/>
                </a:highlight>
              </a:rPr>
              <a:t>essere</a:t>
            </a:r>
            <a:r>
              <a:rPr lang="en-US" sz="1300" dirty="0">
                <a:highlight>
                  <a:schemeClr val="lt1"/>
                </a:highlight>
              </a:rPr>
              <a:t> </a:t>
            </a:r>
            <a:r>
              <a:rPr lang="en-US" sz="1300" dirty="0" err="1">
                <a:highlight>
                  <a:schemeClr val="lt1"/>
                </a:highlight>
              </a:rPr>
              <a:t>possibile</a:t>
            </a:r>
            <a:r>
              <a:rPr lang="en-US" sz="1300" dirty="0">
                <a:highlight>
                  <a:schemeClr val="lt1"/>
                </a:highlight>
              </a:rPr>
              <a:t>, di </a:t>
            </a:r>
            <a:r>
              <a:rPr lang="en-US" sz="1300" dirty="0" err="1">
                <a:highlight>
                  <a:schemeClr val="lt1"/>
                </a:highlight>
              </a:rPr>
              <a:t>solito</a:t>
            </a:r>
            <a:r>
              <a:rPr lang="en-US" sz="1300" dirty="0">
                <a:highlight>
                  <a:schemeClr val="lt1"/>
                </a:highlight>
              </a:rPr>
              <a:t> è il </a:t>
            </a:r>
            <a:r>
              <a:rPr lang="en-US" sz="1300" dirty="0" err="1">
                <a:highlight>
                  <a:schemeClr val="lt1"/>
                </a:highlight>
              </a:rPr>
              <a:t>risultato</a:t>
            </a:r>
            <a:r>
              <a:rPr lang="en-US" sz="1300" dirty="0">
                <a:highlight>
                  <a:schemeClr val="lt1"/>
                </a:highlight>
              </a:rPr>
              <a:t> </a:t>
            </a:r>
            <a:r>
              <a:rPr lang="en-US" sz="1300" dirty="0" err="1">
                <a:highlight>
                  <a:schemeClr val="lt1"/>
                </a:highlight>
              </a:rPr>
              <a:t>delle</a:t>
            </a:r>
            <a:r>
              <a:rPr lang="en-US" sz="1300" dirty="0">
                <a:highlight>
                  <a:schemeClr val="lt1"/>
                </a:highlight>
              </a:rPr>
              <a:t> </a:t>
            </a:r>
            <a:r>
              <a:rPr lang="en-US" sz="1300" dirty="0" err="1">
                <a:highlight>
                  <a:schemeClr val="lt1"/>
                </a:highlight>
              </a:rPr>
              <a:t>difficoltà</a:t>
            </a:r>
            <a:r>
              <a:rPr lang="en-US" sz="1300" dirty="0">
                <a:highlight>
                  <a:schemeClr val="lt1"/>
                </a:highlight>
              </a:rPr>
              <a:t> di </a:t>
            </a:r>
            <a:r>
              <a:rPr lang="en-US" sz="1300" dirty="0" err="1">
                <a:highlight>
                  <a:schemeClr val="lt1"/>
                </a:highlight>
              </a:rPr>
              <a:t>apprendimento</a:t>
            </a:r>
            <a:r>
              <a:rPr lang="en-US" sz="1300" dirty="0">
                <a:highlight>
                  <a:schemeClr val="lt1"/>
                </a:highlight>
              </a:rPr>
              <a:t> </a:t>
            </a:r>
            <a:r>
              <a:rPr lang="en-US" sz="1300" dirty="0" err="1">
                <a:highlight>
                  <a:schemeClr val="lt1"/>
                </a:highlight>
              </a:rPr>
              <a:t>che</a:t>
            </a:r>
            <a:r>
              <a:rPr lang="en-US" sz="1300" dirty="0">
                <a:highlight>
                  <a:schemeClr val="lt1"/>
                </a:highlight>
              </a:rPr>
              <a:t> </a:t>
            </a:r>
            <a:r>
              <a:rPr lang="en-US" sz="1300" dirty="0" err="1">
                <a:highlight>
                  <a:schemeClr val="lt1"/>
                </a:highlight>
              </a:rPr>
              <a:t>gli</a:t>
            </a:r>
            <a:r>
              <a:rPr lang="en-US" sz="1300" dirty="0">
                <a:highlight>
                  <a:schemeClr val="lt1"/>
                </a:highlight>
              </a:rPr>
              <a:t> </a:t>
            </a:r>
            <a:r>
              <a:rPr lang="en-US" sz="1300" dirty="0" err="1">
                <a:highlight>
                  <a:schemeClr val="lt1"/>
                </a:highlight>
              </a:rPr>
              <a:t>studenti</a:t>
            </a:r>
            <a:r>
              <a:rPr lang="en-US" sz="1300" dirty="0">
                <a:highlight>
                  <a:schemeClr val="lt1"/>
                </a:highlight>
              </a:rPr>
              <a:t> </a:t>
            </a:r>
            <a:r>
              <a:rPr lang="en-US" sz="1300" dirty="0" err="1">
                <a:highlight>
                  <a:schemeClr val="lt1"/>
                </a:highlight>
              </a:rPr>
              <a:t>presentano</a:t>
            </a:r>
            <a:r>
              <a:rPr lang="en-US" sz="1300" dirty="0">
                <a:highlight>
                  <a:schemeClr val="lt1"/>
                </a:highlight>
              </a:rPr>
              <a:t> a causa </a:t>
            </a:r>
            <a:r>
              <a:rPr lang="en-US" sz="1300" dirty="0" err="1">
                <a:highlight>
                  <a:schemeClr val="lt1"/>
                </a:highlight>
              </a:rPr>
              <a:t>delle</a:t>
            </a:r>
            <a:r>
              <a:rPr lang="en-US" sz="1300" dirty="0">
                <a:highlight>
                  <a:schemeClr val="lt1"/>
                </a:highlight>
              </a:rPr>
              <a:t> </a:t>
            </a:r>
            <a:r>
              <a:rPr lang="en-US" sz="1300" dirty="0" err="1">
                <a:highlight>
                  <a:schemeClr val="lt1"/>
                </a:highlight>
              </a:rPr>
              <a:t>esperienze</a:t>
            </a:r>
            <a:r>
              <a:rPr lang="en-US" sz="1300" dirty="0">
                <a:highlight>
                  <a:schemeClr val="lt1"/>
                </a:highlight>
              </a:rPr>
              <a:t> </a:t>
            </a:r>
            <a:r>
              <a:rPr lang="en-US" sz="1300" dirty="0" err="1">
                <a:highlight>
                  <a:schemeClr val="lt1"/>
                </a:highlight>
              </a:rPr>
              <a:t>avverse</a:t>
            </a:r>
            <a:r>
              <a:rPr lang="en-US" sz="1300" dirty="0">
                <a:highlight>
                  <a:schemeClr val="lt1"/>
                </a:highlight>
              </a:rPr>
              <a:t> </a:t>
            </a:r>
            <a:r>
              <a:rPr lang="en-US" sz="1300" dirty="0" err="1">
                <a:highlight>
                  <a:schemeClr val="lt1"/>
                </a:highlight>
              </a:rPr>
              <a:t>durante</a:t>
            </a:r>
            <a:r>
              <a:rPr lang="en-US" sz="1300" dirty="0">
                <a:highlight>
                  <a:schemeClr val="lt1"/>
                </a:highlight>
              </a:rPr>
              <a:t> </a:t>
            </a:r>
            <a:r>
              <a:rPr lang="en-US" sz="1300" dirty="0" err="1">
                <a:highlight>
                  <a:schemeClr val="lt1"/>
                </a:highlight>
              </a:rPr>
              <a:t>l'infanzia</a:t>
            </a:r>
            <a:r>
              <a:rPr lang="en-US" sz="1300" dirty="0">
                <a:highlight>
                  <a:schemeClr val="lt1"/>
                </a:highlight>
              </a:rPr>
              <a:t> e </a:t>
            </a:r>
            <a:r>
              <a:rPr lang="en-US" sz="1300" dirty="0" err="1">
                <a:highlight>
                  <a:schemeClr val="lt1"/>
                </a:highlight>
              </a:rPr>
              <a:t>della</a:t>
            </a:r>
            <a:r>
              <a:rPr lang="en-US" sz="1300" dirty="0">
                <a:highlight>
                  <a:schemeClr val="lt1"/>
                </a:highlight>
              </a:rPr>
              <a:t> loro </a:t>
            </a:r>
            <a:r>
              <a:rPr lang="en-US" sz="1300" dirty="0" err="1">
                <a:highlight>
                  <a:schemeClr val="lt1"/>
                </a:highlight>
              </a:rPr>
              <a:t>insicurezza</a:t>
            </a:r>
            <a:r>
              <a:rPr lang="en-US" sz="1300" dirty="0">
                <a:highlight>
                  <a:schemeClr val="lt1"/>
                </a:highlight>
              </a:rPr>
              <a:t> </a:t>
            </a:r>
            <a:r>
              <a:rPr lang="en-US" sz="1300" dirty="0" err="1">
                <a:highlight>
                  <a:schemeClr val="lt1"/>
                </a:highlight>
              </a:rPr>
              <a:t>emotiva</a:t>
            </a:r>
            <a:r>
              <a:rPr lang="en-US" sz="1300" dirty="0">
                <a:highlight>
                  <a:schemeClr val="lt1"/>
                </a:highlight>
              </a:rPr>
              <a:t>. Guerrero (2021) </a:t>
            </a:r>
            <a:r>
              <a:rPr lang="en-US" sz="1300" dirty="0" err="1">
                <a:highlight>
                  <a:schemeClr val="lt1"/>
                </a:highlight>
              </a:rPr>
              <a:t>spiega</a:t>
            </a:r>
            <a:r>
              <a:rPr lang="en-US" sz="1300" dirty="0">
                <a:highlight>
                  <a:schemeClr val="lt1"/>
                </a:highlight>
              </a:rPr>
              <a:t> </a:t>
            </a:r>
            <a:r>
              <a:rPr lang="en-US" sz="1300" dirty="0" err="1">
                <a:highlight>
                  <a:schemeClr val="lt1"/>
                </a:highlight>
              </a:rPr>
              <a:t>che</a:t>
            </a:r>
            <a:r>
              <a:rPr lang="en-US" sz="1300" dirty="0">
                <a:highlight>
                  <a:schemeClr val="lt1"/>
                </a:highlight>
              </a:rPr>
              <a:t> la </a:t>
            </a:r>
            <a:r>
              <a:rPr lang="en-US" sz="1300" dirty="0" err="1">
                <a:highlight>
                  <a:schemeClr val="lt1"/>
                </a:highlight>
              </a:rPr>
              <a:t>creazione</a:t>
            </a:r>
            <a:r>
              <a:rPr lang="en-US" sz="1300" dirty="0">
                <a:highlight>
                  <a:schemeClr val="lt1"/>
                </a:highlight>
              </a:rPr>
              <a:t> di un </a:t>
            </a:r>
            <a:r>
              <a:rPr lang="en-US" sz="1300" dirty="0" err="1">
                <a:highlight>
                  <a:schemeClr val="lt1"/>
                </a:highlight>
              </a:rPr>
              <a:t>ambiente</a:t>
            </a:r>
            <a:r>
              <a:rPr lang="en-US" sz="1300" dirty="0">
                <a:highlight>
                  <a:schemeClr val="lt1"/>
                </a:highlight>
              </a:rPr>
              <a:t> </a:t>
            </a:r>
            <a:r>
              <a:rPr lang="en-US" sz="1300" dirty="0" err="1">
                <a:highlight>
                  <a:schemeClr val="lt1"/>
                </a:highlight>
              </a:rPr>
              <a:t>sicuro</a:t>
            </a:r>
            <a:r>
              <a:rPr lang="en-US" sz="1300" dirty="0">
                <a:highlight>
                  <a:schemeClr val="lt1"/>
                </a:highlight>
              </a:rPr>
              <a:t> in </a:t>
            </a:r>
            <a:r>
              <a:rPr lang="en-US" sz="1300" dirty="0" err="1">
                <a:highlight>
                  <a:schemeClr val="lt1"/>
                </a:highlight>
              </a:rPr>
              <a:t>classe</a:t>
            </a:r>
            <a:r>
              <a:rPr lang="en-US" sz="1300" dirty="0">
                <a:highlight>
                  <a:schemeClr val="lt1"/>
                </a:highlight>
              </a:rPr>
              <a:t> e </a:t>
            </a:r>
            <a:r>
              <a:rPr lang="en-US" sz="1300" dirty="0" err="1">
                <a:highlight>
                  <a:schemeClr val="lt1"/>
                </a:highlight>
              </a:rPr>
              <a:t>l'instaurazione</a:t>
            </a:r>
            <a:r>
              <a:rPr lang="en-US" sz="1300" dirty="0">
                <a:highlight>
                  <a:schemeClr val="lt1"/>
                </a:highlight>
              </a:rPr>
              <a:t> di un </a:t>
            </a:r>
            <a:r>
              <a:rPr lang="en-US" sz="1300" dirty="0" err="1">
                <a:highlight>
                  <a:schemeClr val="lt1"/>
                </a:highlight>
              </a:rPr>
              <a:t>buon</a:t>
            </a:r>
            <a:r>
              <a:rPr lang="en-US" sz="1300" dirty="0">
                <a:highlight>
                  <a:schemeClr val="lt1"/>
                </a:highlight>
              </a:rPr>
              <a:t> </a:t>
            </a:r>
            <a:r>
              <a:rPr lang="en-US" sz="1300" dirty="0" err="1">
                <a:highlight>
                  <a:schemeClr val="lt1"/>
                </a:highlight>
              </a:rPr>
              <a:t>legame</a:t>
            </a:r>
            <a:r>
              <a:rPr lang="en-US" sz="1300" dirty="0">
                <a:highlight>
                  <a:schemeClr val="lt1"/>
                </a:highlight>
              </a:rPr>
              <a:t> </a:t>
            </a:r>
            <a:r>
              <a:rPr lang="en-US" sz="1300" dirty="0" err="1">
                <a:highlight>
                  <a:schemeClr val="lt1"/>
                </a:highlight>
              </a:rPr>
              <a:t>emotivo</a:t>
            </a:r>
            <a:r>
              <a:rPr lang="en-US" sz="1300" dirty="0">
                <a:highlight>
                  <a:schemeClr val="lt1"/>
                </a:highlight>
              </a:rPr>
              <a:t> </a:t>
            </a:r>
            <a:r>
              <a:rPr lang="en-US" sz="1300" dirty="0" err="1">
                <a:highlight>
                  <a:schemeClr val="lt1"/>
                </a:highlight>
              </a:rPr>
              <a:t>tra</a:t>
            </a:r>
            <a:r>
              <a:rPr lang="en-US" sz="1300" dirty="0">
                <a:highlight>
                  <a:schemeClr val="lt1"/>
                </a:highlight>
              </a:rPr>
              <a:t> </a:t>
            </a:r>
            <a:r>
              <a:rPr lang="en-US" sz="1300" dirty="0" err="1">
                <a:highlight>
                  <a:schemeClr val="lt1"/>
                </a:highlight>
              </a:rPr>
              <a:t>gli</a:t>
            </a:r>
            <a:r>
              <a:rPr lang="en-US" sz="1300" dirty="0">
                <a:highlight>
                  <a:schemeClr val="lt1"/>
                </a:highlight>
              </a:rPr>
              <a:t> </a:t>
            </a:r>
            <a:r>
              <a:rPr lang="en-US" sz="1300" dirty="0" err="1">
                <a:highlight>
                  <a:schemeClr val="lt1"/>
                </a:highlight>
              </a:rPr>
              <a:t>studenti</a:t>
            </a:r>
            <a:r>
              <a:rPr lang="en-US" sz="1300" dirty="0">
                <a:highlight>
                  <a:schemeClr val="lt1"/>
                </a:highlight>
              </a:rPr>
              <a:t> e </a:t>
            </a:r>
            <a:r>
              <a:rPr lang="en-US" sz="1300" dirty="0" err="1">
                <a:highlight>
                  <a:schemeClr val="lt1"/>
                </a:highlight>
              </a:rPr>
              <a:t>l'insegnante</a:t>
            </a:r>
            <a:r>
              <a:rPr lang="en-US" sz="1300" dirty="0">
                <a:highlight>
                  <a:schemeClr val="lt1"/>
                </a:highlight>
              </a:rPr>
              <a:t>, in cui </a:t>
            </a:r>
            <a:r>
              <a:rPr lang="en-US" sz="1300" dirty="0" err="1">
                <a:highlight>
                  <a:schemeClr val="lt1"/>
                </a:highlight>
              </a:rPr>
              <a:t>i</a:t>
            </a:r>
            <a:r>
              <a:rPr lang="en-US" sz="1300" dirty="0">
                <a:highlight>
                  <a:schemeClr val="lt1"/>
                </a:highlight>
              </a:rPr>
              <a:t> bambini e </a:t>
            </a:r>
            <a:r>
              <a:rPr lang="en-US" sz="1300" dirty="0" err="1">
                <a:highlight>
                  <a:schemeClr val="lt1"/>
                </a:highlight>
              </a:rPr>
              <a:t>gli</a:t>
            </a:r>
            <a:r>
              <a:rPr lang="en-US" sz="1300" dirty="0">
                <a:highlight>
                  <a:schemeClr val="lt1"/>
                </a:highlight>
              </a:rPr>
              <a:t> </a:t>
            </a:r>
            <a:r>
              <a:rPr lang="en-US" sz="1300" dirty="0" err="1">
                <a:highlight>
                  <a:schemeClr val="lt1"/>
                </a:highlight>
              </a:rPr>
              <a:t>adolescenti</a:t>
            </a:r>
            <a:r>
              <a:rPr lang="en-US" sz="1300" dirty="0">
                <a:highlight>
                  <a:schemeClr val="lt1"/>
                </a:highlight>
              </a:rPr>
              <a:t> </a:t>
            </a:r>
            <a:r>
              <a:rPr lang="en-US" sz="1300" dirty="0" err="1">
                <a:highlight>
                  <a:schemeClr val="lt1"/>
                </a:highlight>
              </a:rPr>
              <a:t>si</a:t>
            </a:r>
            <a:r>
              <a:rPr lang="en-US" sz="1300" dirty="0">
                <a:highlight>
                  <a:schemeClr val="lt1"/>
                </a:highlight>
              </a:rPr>
              <a:t> </a:t>
            </a:r>
            <a:r>
              <a:rPr lang="en-US" sz="1300" dirty="0" err="1">
                <a:highlight>
                  <a:schemeClr val="lt1"/>
                </a:highlight>
              </a:rPr>
              <a:t>sentono</a:t>
            </a:r>
            <a:r>
              <a:rPr lang="en-US" sz="1300" dirty="0">
                <a:highlight>
                  <a:schemeClr val="lt1"/>
                </a:highlight>
              </a:rPr>
              <a:t> </a:t>
            </a:r>
            <a:r>
              <a:rPr lang="en-US" sz="1300" dirty="0" err="1">
                <a:highlight>
                  <a:schemeClr val="lt1"/>
                </a:highlight>
              </a:rPr>
              <a:t>protetti</a:t>
            </a:r>
            <a:r>
              <a:rPr lang="en-US" sz="1300" dirty="0">
                <a:highlight>
                  <a:schemeClr val="lt1"/>
                </a:highlight>
              </a:rPr>
              <a:t>, </a:t>
            </a:r>
            <a:r>
              <a:rPr lang="en-US" sz="1300" dirty="0" err="1">
                <a:highlight>
                  <a:schemeClr val="lt1"/>
                </a:highlight>
              </a:rPr>
              <a:t>predisporranno</a:t>
            </a:r>
            <a:r>
              <a:rPr lang="en-US" sz="1300" dirty="0">
                <a:highlight>
                  <a:schemeClr val="lt1"/>
                </a:highlight>
              </a:rPr>
              <a:t> </a:t>
            </a:r>
            <a:r>
              <a:rPr lang="en-US" sz="1300" dirty="0" err="1">
                <a:highlight>
                  <a:schemeClr val="lt1"/>
                </a:highlight>
              </a:rPr>
              <a:t>gli</a:t>
            </a:r>
            <a:r>
              <a:rPr lang="en-US" sz="1300" dirty="0">
                <a:highlight>
                  <a:schemeClr val="lt1"/>
                </a:highlight>
              </a:rPr>
              <a:t> </a:t>
            </a:r>
            <a:r>
              <a:rPr lang="en-US" sz="1300" dirty="0" err="1">
                <a:highlight>
                  <a:schemeClr val="lt1"/>
                </a:highlight>
              </a:rPr>
              <a:t>studenti</a:t>
            </a:r>
            <a:r>
              <a:rPr lang="en-US" sz="1300" dirty="0">
                <a:highlight>
                  <a:schemeClr val="lt1"/>
                </a:highlight>
              </a:rPr>
              <a:t> ad </a:t>
            </a:r>
            <a:r>
              <a:rPr lang="en-US" sz="1300" dirty="0" err="1">
                <a:highlight>
                  <a:schemeClr val="lt1"/>
                </a:highlight>
              </a:rPr>
              <a:t>affrontare</a:t>
            </a:r>
            <a:r>
              <a:rPr lang="en-US" sz="1300" dirty="0">
                <a:highlight>
                  <a:schemeClr val="lt1"/>
                </a:highlight>
              </a:rPr>
              <a:t> </a:t>
            </a:r>
            <a:r>
              <a:rPr lang="en-US" sz="1300" dirty="0" err="1">
                <a:highlight>
                  <a:schemeClr val="lt1"/>
                </a:highlight>
              </a:rPr>
              <a:t>positivamente</a:t>
            </a:r>
            <a:r>
              <a:rPr lang="en-US" sz="1300" dirty="0">
                <a:highlight>
                  <a:schemeClr val="lt1"/>
                </a:highlight>
              </a:rPr>
              <a:t> le </a:t>
            </a:r>
            <a:r>
              <a:rPr lang="en-US" sz="1300" dirty="0" err="1">
                <a:highlight>
                  <a:schemeClr val="lt1"/>
                </a:highlight>
              </a:rPr>
              <a:t>nuove</a:t>
            </a:r>
            <a:r>
              <a:rPr lang="en-US" sz="1300" dirty="0">
                <a:highlight>
                  <a:schemeClr val="lt1"/>
                </a:highlight>
              </a:rPr>
              <a:t> </a:t>
            </a:r>
            <a:r>
              <a:rPr lang="en-US" sz="1300" dirty="0" err="1">
                <a:highlight>
                  <a:schemeClr val="lt1"/>
                </a:highlight>
              </a:rPr>
              <a:t>sfide</a:t>
            </a:r>
            <a:r>
              <a:rPr lang="en-US" sz="1300" dirty="0">
                <a:highlight>
                  <a:schemeClr val="lt1"/>
                </a:highlight>
              </a:rPr>
              <a:t> e </a:t>
            </a:r>
            <a:r>
              <a:rPr lang="en-US" sz="1300" dirty="0" err="1">
                <a:highlight>
                  <a:schemeClr val="lt1"/>
                </a:highlight>
              </a:rPr>
              <a:t>l'apprendimento</a:t>
            </a:r>
            <a:r>
              <a:rPr lang="en-US" sz="1300" dirty="0">
                <a:highlight>
                  <a:schemeClr val="lt1"/>
                </a:highlight>
              </a:rPr>
              <a:t>.</a:t>
            </a:r>
            <a:endParaRPr lang="en-US" dirty="0"/>
          </a:p>
          <a:p>
            <a:pPr marL="0" indent="0">
              <a:lnSpc>
                <a:spcPct val="100000"/>
              </a:lnSpc>
              <a:spcBef>
                <a:spcPts val="400"/>
              </a:spcBef>
            </a:pPr>
            <a:r>
              <a:rPr lang="en-US" sz="1500" b="1" dirty="0"/>
              <a:t>La </a:t>
            </a:r>
            <a:r>
              <a:rPr lang="en-US" sz="1500" b="1" dirty="0" err="1"/>
              <a:t>scuola</a:t>
            </a:r>
            <a:r>
              <a:rPr lang="en-US" sz="1500" b="1" dirty="0"/>
              <a:t> come </a:t>
            </a:r>
            <a:r>
              <a:rPr lang="en-US" sz="1500" b="1" dirty="0" err="1"/>
              <a:t>fattore</a:t>
            </a:r>
            <a:r>
              <a:rPr lang="en-US" sz="1500" b="1" dirty="0"/>
              <a:t> di </a:t>
            </a:r>
            <a:r>
              <a:rPr lang="en-US" sz="1500" b="1" dirty="0" err="1"/>
              <a:t>resilienza</a:t>
            </a:r>
            <a:endParaRPr lang="en-US" sz="1500" b="1">
              <a:cs typeface="Calibri"/>
            </a:endParaRPr>
          </a:p>
          <a:p>
            <a:pPr marL="0" indent="0"/>
            <a:r>
              <a:rPr lang="en-US" sz="1300" dirty="0">
                <a:highlight>
                  <a:schemeClr val="lt1"/>
                </a:highlight>
              </a:rPr>
              <a:t>La </a:t>
            </a:r>
            <a:r>
              <a:rPr lang="en-US" sz="1300" dirty="0" err="1">
                <a:highlight>
                  <a:schemeClr val="lt1"/>
                </a:highlight>
              </a:rPr>
              <a:t>resilienza</a:t>
            </a:r>
            <a:r>
              <a:rPr lang="en-US" sz="1300" dirty="0">
                <a:highlight>
                  <a:schemeClr val="lt1"/>
                </a:highlight>
              </a:rPr>
              <a:t> </a:t>
            </a:r>
            <a:r>
              <a:rPr lang="en-US" sz="1300" dirty="0" err="1">
                <a:highlight>
                  <a:schemeClr val="lt1"/>
                </a:highlight>
              </a:rPr>
              <a:t>viene</a:t>
            </a:r>
            <a:r>
              <a:rPr lang="en-US" sz="1300" dirty="0">
                <a:highlight>
                  <a:schemeClr val="lt1"/>
                </a:highlight>
              </a:rPr>
              <a:t> </a:t>
            </a:r>
            <a:r>
              <a:rPr lang="en-US" sz="1300" dirty="0" err="1">
                <a:highlight>
                  <a:schemeClr val="lt1"/>
                </a:highlight>
              </a:rPr>
              <a:t>utilizzata</a:t>
            </a:r>
            <a:r>
              <a:rPr lang="en-US" sz="1300" dirty="0">
                <a:highlight>
                  <a:schemeClr val="lt1"/>
                </a:highlight>
              </a:rPr>
              <a:t> per </a:t>
            </a:r>
            <a:r>
              <a:rPr lang="en-US" sz="1300" dirty="0" err="1">
                <a:highlight>
                  <a:schemeClr val="lt1"/>
                </a:highlight>
              </a:rPr>
              <a:t>descrivere</a:t>
            </a:r>
            <a:r>
              <a:rPr lang="en-US" sz="1300" dirty="0">
                <a:highlight>
                  <a:schemeClr val="lt1"/>
                </a:highlight>
              </a:rPr>
              <a:t> </a:t>
            </a:r>
            <a:r>
              <a:rPr lang="en-US" sz="1300" dirty="0" err="1">
                <a:highlight>
                  <a:schemeClr val="lt1"/>
                </a:highlight>
              </a:rPr>
              <a:t>i</a:t>
            </a:r>
            <a:r>
              <a:rPr lang="en-US" sz="1300" dirty="0">
                <a:highlight>
                  <a:schemeClr val="lt1"/>
                </a:highlight>
              </a:rPr>
              <a:t> </a:t>
            </a:r>
            <a:r>
              <a:rPr lang="en-US" sz="1300" dirty="0" err="1">
                <a:highlight>
                  <a:schemeClr val="lt1"/>
                </a:highlight>
              </a:rPr>
              <a:t>meccanismi</a:t>
            </a:r>
            <a:r>
              <a:rPr lang="en-US" sz="1300" dirty="0">
                <a:highlight>
                  <a:schemeClr val="lt1"/>
                </a:highlight>
              </a:rPr>
              <a:t> </a:t>
            </a:r>
            <a:r>
              <a:rPr lang="en-US" sz="1300" dirty="0" err="1">
                <a:highlight>
                  <a:schemeClr val="lt1"/>
                </a:highlight>
              </a:rPr>
              <a:t>positivi</a:t>
            </a:r>
            <a:r>
              <a:rPr lang="en-US" sz="1300" dirty="0">
                <a:highlight>
                  <a:schemeClr val="lt1"/>
                </a:highlight>
              </a:rPr>
              <a:t> di un </a:t>
            </a:r>
            <a:r>
              <a:rPr lang="en-US" sz="1300" dirty="0" err="1">
                <a:highlight>
                  <a:schemeClr val="lt1"/>
                </a:highlight>
              </a:rPr>
              <a:t>individuo</a:t>
            </a:r>
            <a:r>
              <a:rPr lang="en-US" sz="1300" dirty="0">
                <a:highlight>
                  <a:schemeClr val="lt1"/>
                </a:highlight>
              </a:rPr>
              <a:t>, di un </a:t>
            </a:r>
            <a:r>
              <a:rPr lang="en-US" sz="1300" dirty="0" err="1">
                <a:highlight>
                  <a:schemeClr val="lt1"/>
                </a:highlight>
              </a:rPr>
              <a:t>gruppo</a:t>
            </a:r>
            <a:r>
              <a:rPr lang="en-US" sz="1300" dirty="0">
                <a:highlight>
                  <a:schemeClr val="lt1"/>
                </a:highlight>
              </a:rPr>
              <a:t>, di un </a:t>
            </a:r>
            <a:r>
              <a:rPr lang="en-US" sz="1300" dirty="0" err="1">
                <a:highlight>
                  <a:schemeClr val="lt1"/>
                </a:highlight>
              </a:rPr>
              <a:t>materiale</a:t>
            </a:r>
            <a:r>
              <a:rPr lang="en-US" sz="1300" dirty="0">
                <a:highlight>
                  <a:schemeClr val="lt1"/>
                </a:highlight>
              </a:rPr>
              <a:t> o di un </a:t>
            </a:r>
            <a:r>
              <a:rPr lang="en-US" sz="1300" dirty="0" err="1">
                <a:highlight>
                  <a:schemeClr val="lt1"/>
                </a:highlight>
              </a:rPr>
              <a:t>sistema</a:t>
            </a:r>
            <a:r>
              <a:rPr lang="en-US" sz="1300" dirty="0">
                <a:highlight>
                  <a:schemeClr val="lt1"/>
                </a:highlight>
              </a:rPr>
              <a:t> </a:t>
            </a:r>
            <a:r>
              <a:rPr lang="en-US" sz="1300" dirty="0" err="1">
                <a:highlight>
                  <a:schemeClr val="lt1"/>
                </a:highlight>
              </a:rPr>
              <a:t>che</a:t>
            </a:r>
            <a:r>
              <a:rPr lang="en-US" sz="1300" dirty="0">
                <a:highlight>
                  <a:schemeClr val="lt1"/>
                </a:highlight>
              </a:rPr>
              <a:t>, a </a:t>
            </a:r>
            <a:r>
              <a:rPr lang="en-US" sz="1300" dirty="0" err="1">
                <a:highlight>
                  <a:schemeClr val="lt1"/>
                </a:highlight>
              </a:rPr>
              <a:t>fronte</a:t>
            </a:r>
            <a:r>
              <a:rPr lang="en-US" sz="1300" dirty="0">
                <a:highlight>
                  <a:schemeClr val="lt1"/>
                </a:highlight>
              </a:rPr>
              <a:t> di </a:t>
            </a:r>
            <a:r>
              <a:rPr lang="en-US" sz="1300" dirty="0" err="1">
                <a:highlight>
                  <a:schemeClr val="lt1"/>
                </a:highlight>
              </a:rPr>
              <a:t>una</a:t>
            </a:r>
            <a:r>
              <a:rPr lang="en-US" sz="1300" dirty="0">
                <a:highlight>
                  <a:schemeClr val="lt1"/>
                </a:highlight>
              </a:rPr>
              <a:t> </a:t>
            </a:r>
            <a:r>
              <a:rPr lang="en-US" sz="1300" dirty="0" err="1">
                <a:highlight>
                  <a:schemeClr val="lt1"/>
                </a:highlight>
              </a:rPr>
              <a:t>situazione</a:t>
            </a:r>
            <a:r>
              <a:rPr lang="en-US" sz="1300" dirty="0">
                <a:highlight>
                  <a:schemeClr val="lt1"/>
                </a:highlight>
              </a:rPr>
              <a:t> </a:t>
            </a:r>
            <a:r>
              <a:rPr lang="en-US" sz="1300" dirty="0" err="1">
                <a:highlight>
                  <a:schemeClr val="lt1"/>
                </a:highlight>
              </a:rPr>
              <a:t>avversa</a:t>
            </a:r>
            <a:r>
              <a:rPr lang="en-US" sz="1300" dirty="0">
                <a:highlight>
                  <a:schemeClr val="lt1"/>
                </a:highlight>
              </a:rPr>
              <a:t> </a:t>
            </a:r>
            <a:r>
              <a:rPr lang="en-US" sz="1300" dirty="0" err="1">
                <a:highlight>
                  <a:schemeClr val="lt1"/>
                </a:highlight>
              </a:rPr>
              <a:t>che</a:t>
            </a:r>
            <a:r>
              <a:rPr lang="en-US" sz="1300" dirty="0">
                <a:highlight>
                  <a:schemeClr val="lt1"/>
                </a:highlight>
              </a:rPr>
              <a:t> ne </a:t>
            </a:r>
            <a:r>
              <a:rPr lang="en-US" sz="1300" dirty="0" err="1">
                <a:highlight>
                  <a:schemeClr val="lt1"/>
                </a:highlight>
              </a:rPr>
              <a:t>pregiudica</a:t>
            </a:r>
            <a:r>
              <a:rPr lang="en-US" sz="1300" dirty="0">
                <a:highlight>
                  <a:schemeClr val="lt1"/>
                </a:highlight>
              </a:rPr>
              <a:t> </a:t>
            </a:r>
            <a:r>
              <a:rPr lang="en-US" sz="1300" dirty="0" err="1">
                <a:highlight>
                  <a:schemeClr val="lt1"/>
                </a:highlight>
              </a:rPr>
              <a:t>l'integrità</a:t>
            </a:r>
            <a:r>
              <a:rPr lang="en-US" sz="1300" dirty="0">
                <a:highlight>
                  <a:schemeClr val="lt1"/>
                </a:highlight>
              </a:rPr>
              <a:t> e la </a:t>
            </a:r>
            <a:r>
              <a:rPr lang="en-US" sz="1300" dirty="0" err="1">
                <a:highlight>
                  <a:schemeClr val="lt1"/>
                </a:highlight>
              </a:rPr>
              <a:t>stabilità</a:t>
            </a:r>
            <a:r>
              <a:rPr lang="en-US" sz="1300" dirty="0">
                <a:highlight>
                  <a:schemeClr val="lt1"/>
                </a:highlight>
              </a:rPr>
              <a:t>, </a:t>
            </a:r>
            <a:r>
              <a:rPr lang="en-US" sz="1300" dirty="0" err="1">
                <a:highlight>
                  <a:schemeClr val="lt1"/>
                </a:highlight>
              </a:rPr>
              <a:t>permettono</a:t>
            </a:r>
            <a:r>
              <a:rPr lang="en-US" sz="1300" dirty="0">
                <a:highlight>
                  <a:schemeClr val="lt1"/>
                </a:highlight>
              </a:rPr>
              <a:t> di </a:t>
            </a:r>
            <a:r>
              <a:rPr lang="en-US" sz="1300" dirty="0" err="1">
                <a:highlight>
                  <a:schemeClr val="lt1"/>
                </a:highlight>
              </a:rPr>
              <a:t>resistere</a:t>
            </a:r>
            <a:r>
              <a:rPr lang="en-US" sz="1300" dirty="0">
                <a:highlight>
                  <a:schemeClr val="lt1"/>
                </a:highlight>
              </a:rPr>
              <a:t>, </a:t>
            </a:r>
            <a:r>
              <a:rPr lang="en-US" sz="1300" dirty="0" err="1">
                <a:highlight>
                  <a:schemeClr val="lt1"/>
                </a:highlight>
              </a:rPr>
              <a:t>affrontare</a:t>
            </a:r>
            <a:r>
              <a:rPr lang="en-US" sz="1300" dirty="0">
                <a:highlight>
                  <a:schemeClr val="lt1"/>
                </a:highlight>
              </a:rPr>
              <a:t>, </a:t>
            </a:r>
            <a:r>
              <a:rPr lang="en-US" sz="1300" dirty="0" err="1">
                <a:highlight>
                  <a:schemeClr val="lt1"/>
                </a:highlight>
              </a:rPr>
              <a:t>recuperare</a:t>
            </a:r>
            <a:r>
              <a:rPr lang="en-US" sz="1300" dirty="0">
                <a:highlight>
                  <a:schemeClr val="lt1"/>
                </a:highlight>
              </a:rPr>
              <a:t> ed </a:t>
            </a:r>
            <a:r>
              <a:rPr lang="en-US" sz="1300" dirty="0" err="1">
                <a:highlight>
                  <a:schemeClr val="lt1"/>
                </a:highlight>
              </a:rPr>
              <a:t>emergere</a:t>
            </a:r>
            <a:r>
              <a:rPr lang="en-US" sz="1300" dirty="0">
                <a:highlight>
                  <a:schemeClr val="lt1"/>
                </a:highlight>
              </a:rPr>
              <a:t> </a:t>
            </a:r>
            <a:r>
              <a:rPr lang="en-US" sz="1300" dirty="0" err="1">
                <a:highlight>
                  <a:schemeClr val="lt1"/>
                </a:highlight>
              </a:rPr>
              <a:t>più</a:t>
            </a:r>
            <a:r>
              <a:rPr lang="en-US" sz="1300" dirty="0">
                <a:highlight>
                  <a:schemeClr val="lt1"/>
                </a:highlight>
              </a:rPr>
              <a:t> </a:t>
            </a:r>
            <a:r>
              <a:rPr lang="en-US" sz="1300" dirty="0" err="1">
                <a:highlight>
                  <a:schemeClr val="lt1"/>
                </a:highlight>
              </a:rPr>
              <a:t>forti</a:t>
            </a:r>
            <a:r>
              <a:rPr lang="en-US" sz="1300" dirty="0">
                <a:highlight>
                  <a:schemeClr val="lt1"/>
                </a:highlight>
              </a:rPr>
              <a:t> (Vaquero, Urrea &amp; Mundet, 2014). </a:t>
            </a:r>
            <a:r>
              <a:rPr lang="en-US" sz="1300" dirty="0" err="1">
                <a:highlight>
                  <a:schemeClr val="lt1"/>
                </a:highlight>
              </a:rPr>
              <a:t>Questo</a:t>
            </a:r>
            <a:r>
              <a:rPr lang="en-US" sz="1300" dirty="0">
                <a:highlight>
                  <a:schemeClr val="lt1"/>
                </a:highlight>
              </a:rPr>
              <a:t> include </a:t>
            </a:r>
            <a:r>
              <a:rPr lang="en-US" sz="1300" dirty="0" err="1">
                <a:highlight>
                  <a:schemeClr val="lt1"/>
                </a:highlight>
              </a:rPr>
              <a:t>vari</a:t>
            </a:r>
            <a:r>
              <a:rPr lang="en-US" sz="1300" dirty="0">
                <a:highlight>
                  <a:schemeClr val="lt1"/>
                </a:highlight>
              </a:rPr>
              <a:t> </a:t>
            </a:r>
            <a:r>
              <a:rPr lang="en-US" sz="1300" dirty="0" err="1">
                <a:highlight>
                  <a:schemeClr val="lt1"/>
                </a:highlight>
              </a:rPr>
              <a:t>processi</a:t>
            </a:r>
            <a:r>
              <a:rPr lang="en-US" sz="1300" dirty="0">
                <a:highlight>
                  <a:schemeClr val="lt1"/>
                </a:highlight>
              </a:rPr>
              <a:t> come il </a:t>
            </a:r>
            <a:r>
              <a:rPr lang="en-US" sz="1300" dirty="0" err="1">
                <a:highlight>
                  <a:schemeClr val="lt1"/>
                </a:highlight>
              </a:rPr>
              <a:t>buon</a:t>
            </a:r>
            <a:r>
              <a:rPr lang="en-US" sz="1300" dirty="0">
                <a:highlight>
                  <a:schemeClr val="lt1"/>
                </a:highlight>
              </a:rPr>
              <a:t> </a:t>
            </a:r>
            <a:r>
              <a:rPr lang="en-US" sz="1300" dirty="0" err="1">
                <a:highlight>
                  <a:schemeClr val="lt1"/>
                </a:highlight>
              </a:rPr>
              <a:t>recupero</a:t>
            </a:r>
            <a:r>
              <a:rPr lang="en-US" sz="1300" dirty="0">
                <a:highlight>
                  <a:schemeClr val="lt1"/>
                </a:highlight>
              </a:rPr>
              <a:t> da </a:t>
            </a:r>
            <a:r>
              <a:rPr lang="en-US" sz="1300" dirty="0" err="1">
                <a:highlight>
                  <a:schemeClr val="lt1"/>
                </a:highlight>
              </a:rPr>
              <a:t>una</a:t>
            </a:r>
            <a:r>
              <a:rPr lang="en-US" sz="1300" dirty="0">
                <a:highlight>
                  <a:schemeClr val="lt1"/>
                </a:highlight>
              </a:rPr>
              <a:t> </a:t>
            </a:r>
            <a:r>
              <a:rPr lang="en-US" sz="1300" dirty="0" err="1">
                <a:highlight>
                  <a:schemeClr val="lt1"/>
                </a:highlight>
              </a:rPr>
              <a:t>situazione</a:t>
            </a:r>
            <a:r>
              <a:rPr lang="en-US" sz="1300" dirty="0">
                <a:highlight>
                  <a:schemeClr val="lt1"/>
                </a:highlight>
              </a:rPr>
              <a:t> </a:t>
            </a:r>
            <a:r>
              <a:rPr lang="en-US" sz="1300" dirty="0" err="1">
                <a:highlight>
                  <a:schemeClr val="lt1"/>
                </a:highlight>
              </a:rPr>
              <a:t>avversa</a:t>
            </a:r>
            <a:r>
              <a:rPr lang="en-US" sz="1300" dirty="0">
                <a:highlight>
                  <a:schemeClr val="lt1"/>
                </a:highlight>
              </a:rPr>
              <a:t> e/o il </a:t>
            </a:r>
            <a:r>
              <a:rPr lang="en-US" sz="1300" dirty="0" err="1">
                <a:highlight>
                  <a:schemeClr val="lt1"/>
                </a:highlight>
              </a:rPr>
              <a:t>fatto</a:t>
            </a:r>
            <a:r>
              <a:rPr lang="en-US" sz="1300" dirty="0">
                <a:highlight>
                  <a:schemeClr val="lt1"/>
                </a:highlight>
              </a:rPr>
              <a:t> </a:t>
            </a:r>
            <a:r>
              <a:rPr lang="en-US" sz="1300" dirty="0" err="1">
                <a:highlight>
                  <a:schemeClr val="lt1"/>
                </a:highlight>
              </a:rPr>
              <a:t>che</a:t>
            </a:r>
            <a:r>
              <a:rPr lang="en-US" sz="1300" dirty="0">
                <a:highlight>
                  <a:schemeClr val="lt1"/>
                </a:highlight>
              </a:rPr>
              <a:t> le </a:t>
            </a:r>
            <a:r>
              <a:rPr lang="en-US" sz="1300" dirty="0" err="1">
                <a:highlight>
                  <a:schemeClr val="lt1"/>
                </a:highlight>
              </a:rPr>
              <a:t>avversità</a:t>
            </a:r>
            <a:r>
              <a:rPr lang="en-US" sz="1300" dirty="0">
                <a:highlight>
                  <a:schemeClr val="lt1"/>
                </a:highlight>
              </a:rPr>
              <a:t> non </a:t>
            </a:r>
            <a:r>
              <a:rPr lang="en-US" sz="1300" dirty="0" err="1">
                <a:highlight>
                  <a:schemeClr val="lt1"/>
                </a:highlight>
              </a:rPr>
              <a:t>limitano</a:t>
            </a:r>
            <a:r>
              <a:rPr lang="en-US" sz="1300" dirty="0">
                <a:highlight>
                  <a:schemeClr val="lt1"/>
                </a:highlight>
              </a:rPr>
              <a:t> lo </a:t>
            </a:r>
            <a:r>
              <a:rPr lang="en-US" sz="1300" dirty="0" err="1">
                <a:highlight>
                  <a:schemeClr val="lt1"/>
                </a:highlight>
              </a:rPr>
              <a:t>sviluppo</a:t>
            </a:r>
            <a:r>
              <a:rPr lang="en-US" sz="1300" dirty="0">
                <a:highlight>
                  <a:schemeClr val="lt1"/>
                </a:highlight>
              </a:rPr>
              <a:t> di </a:t>
            </a:r>
            <a:r>
              <a:rPr lang="en-US" sz="1300" dirty="0" err="1">
                <a:highlight>
                  <a:schemeClr val="lt1"/>
                </a:highlight>
              </a:rPr>
              <a:t>una</a:t>
            </a:r>
            <a:r>
              <a:rPr lang="en-US" sz="1300" dirty="0">
                <a:highlight>
                  <a:schemeClr val="lt1"/>
                </a:highlight>
              </a:rPr>
              <a:t> persona. </a:t>
            </a:r>
            <a:r>
              <a:rPr lang="en-US" sz="1300" dirty="0" err="1">
                <a:highlight>
                  <a:schemeClr val="lt1"/>
                </a:highlight>
              </a:rPr>
              <a:t>Pertanto</a:t>
            </a:r>
            <a:r>
              <a:rPr lang="en-US" sz="1300" dirty="0">
                <a:highlight>
                  <a:schemeClr val="lt1"/>
                </a:highlight>
              </a:rPr>
              <a:t>, un bambino </a:t>
            </a:r>
            <a:r>
              <a:rPr lang="en-US" sz="1300" dirty="0" err="1">
                <a:highlight>
                  <a:schemeClr val="lt1"/>
                </a:highlight>
              </a:rPr>
              <a:t>resiliente</a:t>
            </a:r>
            <a:r>
              <a:rPr lang="en-US" sz="1300" dirty="0">
                <a:highlight>
                  <a:schemeClr val="lt1"/>
                </a:highlight>
              </a:rPr>
              <a:t> è un bambino </a:t>
            </a:r>
            <a:r>
              <a:rPr lang="en-US" sz="1300" dirty="0" err="1">
                <a:highlight>
                  <a:schemeClr val="lt1"/>
                </a:highlight>
              </a:rPr>
              <a:t>che</a:t>
            </a:r>
            <a:r>
              <a:rPr lang="en-US" sz="1300" dirty="0">
                <a:highlight>
                  <a:schemeClr val="lt1"/>
                </a:highlight>
              </a:rPr>
              <a:t> </a:t>
            </a:r>
            <a:r>
              <a:rPr lang="en-US" sz="1300" dirty="0" err="1">
                <a:highlight>
                  <a:schemeClr val="lt1"/>
                </a:highlight>
              </a:rPr>
              <a:t>si</a:t>
            </a:r>
            <a:r>
              <a:rPr lang="en-US" sz="1300" dirty="0">
                <a:highlight>
                  <a:schemeClr val="lt1"/>
                </a:highlight>
              </a:rPr>
              <a:t> </a:t>
            </a:r>
            <a:r>
              <a:rPr lang="en-US" sz="1300" dirty="0" err="1">
                <a:highlight>
                  <a:schemeClr val="lt1"/>
                </a:highlight>
              </a:rPr>
              <a:t>riprende</a:t>
            </a:r>
            <a:r>
              <a:rPr lang="en-US" sz="1300" dirty="0">
                <a:highlight>
                  <a:schemeClr val="lt1"/>
                </a:highlight>
              </a:rPr>
              <a:t> dopo aver </a:t>
            </a:r>
            <a:r>
              <a:rPr lang="en-US" sz="1300" dirty="0" err="1">
                <a:highlight>
                  <a:schemeClr val="lt1"/>
                </a:highlight>
              </a:rPr>
              <a:t>vissuto</a:t>
            </a:r>
            <a:r>
              <a:rPr lang="en-US" sz="1300" dirty="0">
                <a:highlight>
                  <a:schemeClr val="lt1"/>
                </a:highlight>
              </a:rPr>
              <a:t> </a:t>
            </a:r>
            <a:r>
              <a:rPr lang="en-US" sz="1300" dirty="0" err="1">
                <a:highlight>
                  <a:schemeClr val="lt1"/>
                </a:highlight>
              </a:rPr>
              <a:t>una</a:t>
            </a:r>
            <a:r>
              <a:rPr lang="en-US" sz="1300" dirty="0">
                <a:highlight>
                  <a:schemeClr val="lt1"/>
                </a:highlight>
              </a:rPr>
              <a:t> </a:t>
            </a:r>
            <a:r>
              <a:rPr lang="en-US" sz="1300" dirty="0" err="1">
                <a:highlight>
                  <a:schemeClr val="lt1"/>
                </a:highlight>
              </a:rPr>
              <a:t>situazione</a:t>
            </a:r>
            <a:r>
              <a:rPr lang="en-US" sz="1300" dirty="0">
                <a:highlight>
                  <a:schemeClr val="lt1"/>
                </a:highlight>
              </a:rPr>
              <a:t> </a:t>
            </a:r>
            <a:r>
              <a:rPr lang="en-US" sz="1300" dirty="0" err="1">
                <a:highlight>
                  <a:schemeClr val="lt1"/>
                </a:highlight>
              </a:rPr>
              <a:t>avversa</a:t>
            </a:r>
            <a:r>
              <a:rPr lang="en-US" sz="1300" dirty="0">
                <a:highlight>
                  <a:schemeClr val="lt1"/>
                </a:highlight>
              </a:rPr>
              <a:t> e/o </a:t>
            </a:r>
            <a:r>
              <a:rPr lang="en-US" sz="1300" dirty="0" err="1">
                <a:highlight>
                  <a:schemeClr val="lt1"/>
                </a:highlight>
              </a:rPr>
              <a:t>si</a:t>
            </a:r>
            <a:r>
              <a:rPr lang="en-US" sz="1300" dirty="0">
                <a:highlight>
                  <a:schemeClr val="lt1"/>
                </a:highlight>
              </a:rPr>
              <a:t> </a:t>
            </a:r>
            <a:r>
              <a:rPr lang="en-US" sz="1300" dirty="0" err="1">
                <a:highlight>
                  <a:schemeClr val="lt1"/>
                </a:highlight>
              </a:rPr>
              <a:t>sviluppa</a:t>
            </a:r>
            <a:r>
              <a:rPr lang="en-US" sz="1300" dirty="0">
                <a:highlight>
                  <a:schemeClr val="lt1"/>
                </a:highlight>
              </a:rPr>
              <a:t> </a:t>
            </a:r>
            <a:r>
              <a:rPr lang="en-US" sz="1300" dirty="0" err="1">
                <a:highlight>
                  <a:schemeClr val="lt1"/>
                </a:highlight>
              </a:rPr>
              <a:t>adeguatamente</a:t>
            </a:r>
            <a:r>
              <a:rPr lang="en-US" sz="1300" dirty="0">
                <a:highlight>
                  <a:schemeClr val="lt1"/>
                </a:highlight>
              </a:rPr>
              <a:t> </a:t>
            </a:r>
            <a:r>
              <a:rPr lang="en-US" sz="1300" dirty="0" err="1">
                <a:highlight>
                  <a:schemeClr val="lt1"/>
                </a:highlight>
              </a:rPr>
              <a:t>nonostante</a:t>
            </a:r>
            <a:r>
              <a:rPr lang="en-US" sz="1300" dirty="0">
                <a:highlight>
                  <a:schemeClr val="lt1"/>
                </a:highlight>
              </a:rPr>
              <a:t> la continua </a:t>
            </a:r>
            <a:r>
              <a:rPr lang="en-US" sz="1300" dirty="0" err="1">
                <a:highlight>
                  <a:schemeClr val="lt1"/>
                </a:highlight>
              </a:rPr>
              <a:t>esposizione</a:t>
            </a:r>
            <a:r>
              <a:rPr lang="en-US" sz="1300" dirty="0">
                <a:highlight>
                  <a:schemeClr val="lt1"/>
                </a:highlight>
              </a:rPr>
              <a:t> al </a:t>
            </a:r>
            <a:r>
              <a:rPr lang="en-US" sz="1300" dirty="0" err="1">
                <a:highlight>
                  <a:schemeClr val="lt1"/>
                </a:highlight>
              </a:rPr>
              <a:t>rischio</a:t>
            </a:r>
            <a:r>
              <a:rPr lang="en-US" sz="1300" dirty="0">
                <a:highlight>
                  <a:schemeClr val="lt1"/>
                </a:highlight>
              </a:rPr>
              <a:t> (Gilligan, 2000).</a:t>
            </a:r>
            <a:endParaRPr lang="en-US" sz="1300" dirty="0">
              <a:highlight>
                <a:srgbClr val="FFFFFF"/>
              </a:highlight>
            </a:endParaRPr>
          </a:p>
          <a:p>
            <a:pPr marL="0" indent="0"/>
            <a:r>
              <a:rPr lang="en-US" sz="1300" dirty="0">
                <a:highlight>
                  <a:schemeClr val="lt1"/>
                </a:highlight>
              </a:rPr>
              <a:t>Da un punto di vista </a:t>
            </a:r>
            <a:r>
              <a:rPr lang="en-US" sz="1300" dirty="0" err="1">
                <a:highlight>
                  <a:schemeClr val="lt1"/>
                </a:highlight>
              </a:rPr>
              <a:t>ecologico</a:t>
            </a:r>
            <a:r>
              <a:rPr lang="en-US" sz="1300" dirty="0">
                <a:highlight>
                  <a:schemeClr val="lt1"/>
                </a:highlight>
              </a:rPr>
              <a:t>, </a:t>
            </a:r>
            <a:r>
              <a:rPr lang="en-US" sz="1300" dirty="0" err="1">
                <a:highlight>
                  <a:schemeClr val="lt1"/>
                </a:highlight>
              </a:rPr>
              <a:t>i</a:t>
            </a:r>
            <a:r>
              <a:rPr lang="en-US" sz="1300" dirty="0">
                <a:highlight>
                  <a:schemeClr val="lt1"/>
                </a:highlight>
              </a:rPr>
              <a:t> </a:t>
            </a:r>
            <a:r>
              <a:rPr lang="en-US" sz="1300" dirty="0" err="1">
                <a:highlight>
                  <a:schemeClr val="lt1"/>
                </a:highlight>
              </a:rPr>
              <a:t>fattori</a:t>
            </a:r>
            <a:r>
              <a:rPr lang="en-US" sz="1300" dirty="0">
                <a:highlight>
                  <a:schemeClr val="lt1"/>
                </a:highlight>
              </a:rPr>
              <a:t> </a:t>
            </a:r>
            <a:r>
              <a:rPr lang="en-US" sz="1300" dirty="0" err="1">
                <a:highlight>
                  <a:schemeClr val="lt1"/>
                </a:highlight>
              </a:rPr>
              <a:t>che</a:t>
            </a:r>
            <a:r>
              <a:rPr lang="en-US" sz="1300" dirty="0">
                <a:highlight>
                  <a:schemeClr val="lt1"/>
                </a:highlight>
              </a:rPr>
              <a:t> </a:t>
            </a:r>
            <a:r>
              <a:rPr lang="en-US" sz="1300" dirty="0" err="1">
                <a:highlight>
                  <a:schemeClr val="lt1"/>
                </a:highlight>
              </a:rPr>
              <a:t>rendono</a:t>
            </a:r>
            <a:r>
              <a:rPr lang="en-US" sz="1300" dirty="0">
                <a:highlight>
                  <a:schemeClr val="lt1"/>
                </a:highlight>
              </a:rPr>
              <a:t> </a:t>
            </a:r>
            <a:r>
              <a:rPr lang="en-US" sz="1300" dirty="0" err="1">
                <a:highlight>
                  <a:schemeClr val="lt1"/>
                </a:highlight>
              </a:rPr>
              <a:t>una</a:t>
            </a:r>
            <a:r>
              <a:rPr lang="en-US" sz="1300" dirty="0">
                <a:highlight>
                  <a:schemeClr val="lt1"/>
                </a:highlight>
              </a:rPr>
              <a:t> persona </a:t>
            </a:r>
            <a:r>
              <a:rPr lang="en-US" sz="1300" dirty="0" err="1">
                <a:highlight>
                  <a:schemeClr val="lt1"/>
                </a:highlight>
              </a:rPr>
              <a:t>resiliente</a:t>
            </a:r>
            <a:r>
              <a:rPr lang="en-US" sz="1300" dirty="0">
                <a:highlight>
                  <a:schemeClr val="lt1"/>
                </a:highlight>
              </a:rPr>
              <a:t> </a:t>
            </a:r>
            <a:r>
              <a:rPr lang="en-US" sz="1300" dirty="0" err="1">
                <a:highlight>
                  <a:schemeClr val="lt1"/>
                </a:highlight>
              </a:rPr>
              <a:t>sono</a:t>
            </a:r>
            <a:r>
              <a:rPr lang="en-US" sz="1300" dirty="0">
                <a:highlight>
                  <a:schemeClr val="lt1"/>
                </a:highlight>
              </a:rPr>
              <a:t> </a:t>
            </a:r>
            <a:r>
              <a:rPr lang="en-US" sz="1300" dirty="0" err="1">
                <a:highlight>
                  <a:schemeClr val="lt1"/>
                </a:highlight>
              </a:rPr>
              <a:t>sia</a:t>
            </a:r>
            <a:r>
              <a:rPr lang="en-US" sz="1300" dirty="0">
                <a:highlight>
                  <a:schemeClr val="lt1"/>
                </a:highlight>
              </a:rPr>
              <a:t> le sue </a:t>
            </a:r>
            <a:r>
              <a:rPr lang="en-US" sz="1300" dirty="0" err="1">
                <a:highlight>
                  <a:schemeClr val="lt1"/>
                </a:highlight>
              </a:rPr>
              <a:t>caratteristiche</a:t>
            </a:r>
            <a:r>
              <a:rPr lang="en-US" sz="1300" dirty="0">
                <a:highlight>
                  <a:schemeClr val="lt1"/>
                </a:highlight>
              </a:rPr>
              <a:t> </a:t>
            </a:r>
            <a:r>
              <a:rPr lang="en-US" sz="1300" dirty="0" err="1">
                <a:highlight>
                  <a:schemeClr val="lt1"/>
                </a:highlight>
              </a:rPr>
              <a:t>personali</a:t>
            </a:r>
            <a:r>
              <a:rPr lang="en-US" sz="1300" dirty="0">
                <a:highlight>
                  <a:schemeClr val="lt1"/>
                </a:highlight>
              </a:rPr>
              <a:t> </a:t>
            </a:r>
            <a:r>
              <a:rPr lang="en-US" sz="1300" dirty="0" err="1">
                <a:highlight>
                  <a:schemeClr val="lt1"/>
                </a:highlight>
              </a:rPr>
              <a:t>sia</a:t>
            </a:r>
            <a:r>
              <a:rPr lang="en-US" sz="1300" dirty="0">
                <a:highlight>
                  <a:schemeClr val="lt1"/>
                </a:highlight>
              </a:rPr>
              <a:t> </a:t>
            </a:r>
            <a:r>
              <a:rPr lang="en-US" sz="1300" dirty="0" err="1">
                <a:highlight>
                  <a:schemeClr val="lt1"/>
                </a:highlight>
              </a:rPr>
              <a:t>i</a:t>
            </a:r>
            <a:r>
              <a:rPr lang="en-US" sz="1300" dirty="0">
                <a:highlight>
                  <a:schemeClr val="lt1"/>
                </a:highlight>
              </a:rPr>
              <a:t> </a:t>
            </a:r>
            <a:r>
              <a:rPr lang="en-US" sz="1300" dirty="0" err="1">
                <a:highlight>
                  <a:schemeClr val="lt1"/>
                </a:highlight>
              </a:rPr>
              <a:t>fattori</a:t>
            </a:r>
            <a:r>
              <a:rPr lang="en-US" sz="1300" dirty="0">
                <a:highlight>
                  <a:schemeClr val="lt1"/>
                </a:highlight>
              </a:rPr>
              <a:t> </a:t>
            </a:r>
            <a:r>
              <a:rPr lang="en-US" sz="1300" dirty="0" err="1">
                <a:highlight>
                  <a:schemeClr val="lt1"/>
                </a:highlight>
              </a:rPr>
              <a:t>sociali</a:t>
            </a:r>
            <a:r>
              <a:rPr lang="en-US" sz="1300" dirty="0">
                <a:highlight>
                  <a:schemeClr val="lt1"/>
                </a:highlight>
              </a:rPr>
              <a:t> e </a:t>
            </a:r>
            <a:r>
              <a:rPr lang="en-US" sz="1300" dirty="0" err="1">
                <a:highlight>
                  <a:schemeClr val="lt1"/>
                </a:highlight>
              </a:rPr>
              <a:t>contestuali</a:t>
            </a:r>
            <a:r>
              <a:rPr lang="en-US" sz="1300" dirty="0">
                <a:highlight>
                  <a:schemeClr val="lt1"/>
                </a:highlight>
              </a:rPr>
              <a:t>. In </a:t>
            </a:r>
            <a:r>
              <a:rPr lang="en-US" sz="1300" dirty="0" err="1">
                <a:highlight>
                  <a:schemeClr val="lt1"/>
                </a:highlight>
              </a:rPr>
              <a:t>altre</a:t>
            </a:r>
            <a:r>
              <a:rPr lang="en-US" sz="1300" dirty="0">
                <a:highlight>
                  <a:schemeClr val="lt1"/>
                </a:highlight>
              </a:rPr>
              <a:t> parole, la </a:t>
            </a:r>
            <a:r>
              <a:rPr lang="en-US" sz="1300" dirty="0" err="1">
                <a:highlight>
                  <a:schemeClr val="lt1"/>
                </a:highlight>
              </a:rPr>
              <a:t>resilienza</a:t>
            </a:r>
            <a:r>
              <a:rPr lang="en-US" sz="1300" dirty="0">
                <a:highlight>
                  <a:schemeClr val="lt1"/>
                </a:highlight>
              </a:rPr>
              <a:t> </a:t>
            </a:r>
            <a:r>
              <a:rPr lang="en-US" sz="1300" dirty="0" err="1">
                <a:highlight>
                  <a:schemeClr val="lt1"/>
                </a:highlight>
              </a:rPr>
              <a:t>della</a:t>
            </a:r>
            <a:r>
              <a:rPr lang="en-US" sz="1300" dirty="0">
                <a:highlight>
                  <a:schemeClr val="lt1"/>
                </a:highlight>
              </a:rPr>
              <a:t> persona è </a:t>
            </a:r>
            <a:r>
              <a:rPr lang="en-US" sz="1300" dirty="0" err="1">
                <a:highlight>
                  <a:schemeClr val="lt1"/>
                </a:highlight>
              </a:rPr>
              <a:t>influenzata</a:t>
            </a:r>
            <a:r>
              <a:rPr lang="en-US" sz="1300" dirty="0">
                <a:highlight>
                  <a:schemeClr val="lt1"/>
                </a:highlight>
              </a:rPr>
              <a:t> </a:t>
            </a:r>
            <a:r>
              <a:rPr lang="en-US" sz="1300" dirty="0" err="1">
                <a:highlight>
                  <a:schemeClr val="lt1"/>
                </a:highlight>
              </a:rPr>
              <a:t>anche</a:t>
            </a:r>
            <a:r>
              <a:rPr lang="en-US" sz="1300" dirty="0">
                <a:highlight>
                  <a:schemeClr val="lt1"/>
                </a:highlight>
              </a:rPr>
              <a:t> </a:t>
            </a:r>
            <a:r>
              <a:rPr lang="en-US" sz="1300" dirty="0" err="1">
                <a:highlight>
                  <a:schemeClr val="lt1"/>
                </a:highlight>
              </a:rPr>
              <a:t>dalle</a:t>
            </a:r>
            <a:r>
              <a:rPr lang="en-US" sz="1300" dirty="0">
                <a:highlight>
                  <a:schemeClr val="lt1"/>
                </a:highlight>
              </a:rPr>
              <a:t> </a:t>
            </a:r>
            <a:r>
              <a:rPr lang="en-US" sz="1300" dirty="0" err="1">
                <a:highlight>
                  <a:schemeClr val="lt1"/>
                </a:highlight>
              </a:rPr>
              <a:t>esperienze</a:t>
            </a:r>
            <a:r>
              <a:rPr lang="en-US" sz="1300" dirty="0">
                <a:highlight>
                  <a:schemeClr val="lt1"/>
                </a:highlight>
              </a:rPr>
              <a:t> del bambino e dal modo in cui le integra </a:t>
            </a:r>
            <a:r>
              <a:rPr lang="en-US" sz="1300" dirty="0" err="1">
                <a:highlight>
                  <a:schemeClr val="lt1"/>
                </a:highlight>
              </a:rPr>
              <a:t>nel</a:t>
            </a:r>
            <a:r>
              <a:rPr lang="en-US" sz="1300" dirty="0">
                <a:highlight>
                  <a:schemeClr val="lt1"/>
                </a:highlight>
              </a:rPr>
              <a:t> </a:t>
            </a:r>
            <a:r>
              <a:rPr lang="en-US" sz="1300" dirty="0" err="1">
                <a:highlight>
                  <a:schemeClr val="lt1"/>
                </a:highlight>
              </a:rPr>
              <a:t>suo</a:t>
            </a:r>
            <a:r>
              <a:rPr lang="en-US" sz="1300" dirty="0">
                <a:highlight>
                  <a:schemeClr val="lt1"/>
                </a:highlight>
              </a:rPr>
              <a:t> </a:t>
            </a:r>
            <a:r>
              <a:rPr lang="en-US" sz="1300" dirty="0" err="1">
                <a:highlight>
                  <a:schemeClr val="lt1"/>
                </a:highlight>
              </a:rPr>
              <a:t>sviluppo</a:t>
            </a:r>
            <a:r>
              <a:rPr lang="en-US" sz="1300" dirty="0">
                <a:highlight>
                  <a:schemeClr val="lt1"/>
                </a:highlight>
              </a:rPr>
              <a:t>. In </a:t>
            </a:r>
            <a:r>
              <a:rPr lang="en-US" sz="1300" dirty="0" err="1">
                <a:highlight>
                  <a:schemeClr val="lt1"/>
                </a:highlight>
              </a:rPr>
              <a:t>questo</a:t>
            </a:r>
            <a:r>
              <a:rPr lang="en-US" sz="1300" dirty="0">
                <a:highlight>
                  <a:schemeClr val="lt1"/>
                </a:highlight>
              </a:rPr>
              <a:t> senso, la </a:t>
            </a:r>
            <a:r>
              <a:rPr lang="en-US" sz="1300" dirty="0" err="1">
                <a:highlight>
                  <a:schemeClr val="lt1"/>
                </a:highlight>
              </a:rPr>
              <a:t>scuola</a:t>
            </a:r>
            <a:r>
              <a:rPr lang="en-US" sz="1300" dirty="0">
                <a:highlight>
                  <a:schemeClr val="lt1"/>
                </a:highlight>
              </a:rPr>
              <a:t> </a:t>
            </a:r>
            <a:r>
              <a:rPr lang="en-US" sz="1300" dirty="0" err="1">
                <a:highlight>
                  <a:schemeClr val="lt1"/>
                </a:highlight>
              </a:rPr>
              <a:t>svolge</a:t>
            </a:r>
            <a:r>
              <a:rPr lang="en-US" sz="1300" dirty="0">
                <a:highlight>
                  <a:schemeClr val="lt1"/>
                </a:highlight>
              </a:rPr>
              <a:t> un </a:t>
            </a:r>
            <a:r>
              <a:rPr lang="en-US" sz="1300" dirty="0" err="1">
                <a:highlight>
                  <a:schemeClr val="lt1"/>
                </a:highlight>
              </a:rPr>
              <a:t>ruolo</a:t>
            </a:r>
            <a:r>
              <a:rPr lang="en-US" sz="1300" dirty="0">
                <a:highlight>
                  <a:schemeClr val="lt1"/>
                </a:highlight>
              </a:rPr>
              <a:t> </a:t>
            </a:r>
            <a:r>
              <a:rPr lang="en-US" sz="1300" dirty="0" err="1">
                <a:highlight>
                  <a:schemeClr val="lt1"/>
                </a:highlight>
              </a:rPr>
              <a:t>importante</a:t>
            </a:r>
            <a:r>
              <a:rPr lang="en-US" sz="1300" dirty="0">
                <a:highlight>
                  <a:schemeClr val="lt1"/>
                </a:highlight>
              </a:rPr>
              <a:t> </a:t>
            </a:r>
            <a:r>
              <a:rPr lang="en-US" sz="1300" dirty="0" err="1">
                <a:highlight>
                  <a:schemeClr val="lt1"/>
                </a:highlight>
              </a:rPr>
              <a:t>nel</a:t>
            </a:r>
            <a:r>
              <a:rPr lang="en-US" sz="1300" dirty="0">
                <a:highlight>
                  <a:schemeClr val="lt1"/>
                </a:highlight>
              </a:rPr>
              <a:t> </a:t>
            </a:r>
            <a:r>
              <a:rPr lang="en-US" sz="1300" dirty="0" err="1">
                <a:highlight>
                  <a:schemeClr val="lt1"/>
                </a:highlight>
              </a:rPr>
              <a:t>promuovere</a:t>
            </a:r>
            <a:r>
              <a:rPr lang="en-US" sz="1300" dirty="0">
                <a:highlight>
                  <a:schemeClr val="lt1"/>
                </a:highlight>
              </a:rPr>
              <a:t> la </a:t>
            </a:r>
            <a:r>
              <a:rPr lang="en-US" sz="1300" dirty="0" err="1">
                <a:highlight>
                  <a:schemeClr val="lt1"/>
                </a:highlight>
              </a:rPr>
              <a:t>resilienza</a:t>
            </a:r>
            <a:r>
              <a:rPr lang="en-US" sz="1300" dirty="0">
                <a:highlight>
                  <a:schemeClr val="lt1"/>
                </a:highlight>
              </a:rPr>
              <a:t> </a:t>
            </a:r>
            <a:r>
              <a:rPr lang="en-US" sz="1300" dirty="0" err="1">
                <a:highlight>
                  <a:schemeClr val="lt1"/>
                </a:highlight>
              </a:rPr>
              <a:t>degli</a:t>
            </a:r>
            <a:r>
              <a:rPr lang="en-US" sz="1300" dirty="0">
                <a:highlight>
                  <a:schemeClr val="lt1"/>
                </a:highlight>
              </a:rPr>
              <a:t> </a:t>
            </a:r>
            <a:r>
              <a:rPr lang="en-US" sz="1300" dirty="0" err="1">
                <a:highlight>
                  <a:schemeClr val="lt1"/>
                </a:highlight>
              </a:rPr>
              <a:t>studenti</a:t>
            </a:r>
            <a:r>
              <a:rPr lang="en-US" sz="1300" dirty="0">
                <a:highlight>
                  <a:schemeClr val="lt1"/>
                </a:highlight>
              </a:rPr>
              <a:t>, </a:t>
            </a:r>
            <a:r>
              <a:rPr lang="en-US" sz="1300" dirty="0" err="1">
                <a:highlight>
                  <a:schemeClr val="lt1"/>
                </a:highlight>
              </a:rPr>
              <a:t>poiché</a:t>
            </a:r>
            <a:r>
              <a:rPr lang="en-US" sz="1300" dirty="0">
                <a:highlight>
                  <a:schemeClr val="lt1"/>
                </a:highlight>
              </a:rPr>
              <a:t> le </a:t>
            </a:r>
            <a:r>
              <a:rPr lang="en-US" sz="1300" dirty="0" err="1">
                <a:highlight>
                  <a:schemeClr val="lt1"/>
                </a:highlight>
              </a:rPr>
              <a:t>esperienze</a:t>
            </a:r>
            <a:r>
              <a:rPr lang="en-US" sz="1300" dirty="0">
                <a:highlight>
                  <a:schemeClr val="lt1"/>
                </a:highlight>
              </a:rPr>
              <a:t> positive </a:t>
            </a:r>
            <a:r>
              <a:rPr lang="en-US" sz="1300" dirty="0" err="1">
                <a:highlight>
                  <a:schemeClr val="lt1"/>
                </a:highlight>
              </a:rPr>
              <a:t>vissute</a:t>
            </a:r>
            <a:r>
              <a:rPr lang="en-US" sz="1300" dirty="0">
                <a:highlight>
                  <a:schemeClr val="lt1"/>
                </a:highlight>
              </a:rPr>
              <a:t> in </a:t>
            </a:r>
            <a:r>
              <a:rPr lang="en-US" sz="1300" dirty="0" err="1">
                <a:highlight>
                  <a:schemeClr val="lt1"/>
                </a:highlight>
              </a:rPr>
              <a:t>questo</a:t>
            </a:r>
            <a:r>
              <a:rPr lang="en-US" sz="1300" dirty="0">
                <a:highlight>
                  <a:schemeClr val="lt1"/>
                </a:highlight>
              </a:rPr>
              <a:t> </a:t>
            </a:r>
            <a:r>
              <a:rPr lang="en-US" sz="1300" dirty="0" err="1">
                <a:highlight>
                  <a:schemeClr val="lt1"/>
                </a:highlight>
              </a:rPr>
              <a:t>contesto</a:t>
            </a:r>
            <a:r>
              <a:rPr lang="en-US" sz="1300" dirty="0">
                <a:highlight>
                  <a:schemeClr val="lt1"/>
                </a:highlight>
              </a:rPr>
              <a:t> </a:t>
            </a:r>
            <a:r>
              <a:rPr lang="en-US" sz="1300" dirty="0" err="1">
                <a:highlight>
                  <a:schemeClr val="lt1"/>
                </a:highlight>
              </a:rPr>
              <a:t>saranno</a:t>
            </a:r>
            <a:r>
              <a:rPr lang="en-US" sz="1300" dirty="0">
                <a:highlight>
                  <a:schemeClr val="lt1"/>
                </a:highlight>
              </a:rPr>
              <a:t> un </a:t>
            </a:r>
            <a:r>
              <a:rPr lang="en-US" sz="1300" dirty="0" err="1">
                <a:highlight>
                  <a:schemeClr val="lt1"/>
                </a:highlight>
              </a:rPr>
              <a:t>fattore</a:t>
            </a:r>
            <a:r>
              <a:rPr lang="en-US" sz="1300" dirty="0">
                <a:highlight>
                  <a:schemeClr val="lt1"/>
                </a:highlight>
              </a:rPr>
              <a:t> di </a:t>
            </a:r>
            <a:r>
              <a:rPr lang="en-US" sz="1300" dirty="0" err="1">
                <a:highlight>
                  <a:schemeClr val="lt1"/>
                </a:highlight>
              </a:rPr>
              <a:t>protezione</a:t>
            </a:r>
            <a:r>
              <a:rPr lang="en-US" sz="1300" dirty="0">
                <a:highlight>
                  <a:schemeClr val="lt1"/>
                </a:highlight>
              </a:rPr>
              <a:t> </a:t>
            </a:r>
            <a:r>
              <a:rPr lang="en-US" sz="1300" dirty="0" err="1">
                <a:highlight>
                  <a:schemeClr val="lt1"/>
                </a:highlight>
              </a:rPr>
              <a:t>contro</a:t>
            </a:r>
            <a:r>
              <a:rPr lang="en-US" sz="1300" dirty="0">
                <a:highlight>
                  <a:schemeClr val="lt1"/>
                </a:highlight>
              </a:rPr>
              <a:t> le </a:t>
            </a:r>
            <a:r>
              <a:rPr lang="en-US" sz="1300" dirty="0" err="1">
                <a:highlight>
                  <a:schemeClr val="lt1"/>
                </a:highlight>
              </a:rPr>
              <a:t>situazioni</a:t>
            </a:r>
            <a:r>
              <a:rPr lang="en-US" sz="1300" dirty="0">
                <a:highlight>
                  <a:schemeClr val="lt1"/>
                </a:highlight>
              </a:rPr>
              <a:t> </a:t>
            </a:r>
            <a:r>
              <a:rPr lang="en-US" sz="1300" dirty="0" err="1">
                <a:highlight>
                  <a:schemeClr val="lt1"/>
                </a:highlight>
              </a:rPr>
              <a:t>avverse</a:t>
            </a:r>
            <a:r>
              <a:rPr lang="en-US" sz="1300" dirty="0">
                <a:highlight>
                  <a:schemeClr val="lt1"/>
                </a:highlight>
              </a:rPr>
              <a:t> </a:t>
            </a:r>
            <a:r>
              <a:rPr lang="en-US" sz="1300" dirty="0" err="1">
                <a:highlight>
                  <a:schemeClr val="lt1"/>
                </a:highlight>
              </a:rPr>
              <a:t>vissute</a:t>
            </a:r>
            <a:r>
              <a:rPr lang="en-US" sz="1300" dirty="0">
                <a:highlight>
                  <a:schemeClr val="lt1"/>
                </a:highlight>
              </a:rPr>
              <a:t> o </a:t>
            </a:r>
            <a:r>
              <a:rPr lang="en-US" sz="1300" dirty="0" err="1">
                <a:highlight>
                  <a:schemeClr val="lt1"/>
                </a:highlight>
              </a:rPr>
              <a:t>che</a:t>
            </a:r>
            <a:r>
              <a:rPr lang="en-US" sz="1300" dirty="0">
                <a:highlight>
                  <a:schemeClr val="lt1"/>
                </a:highlight>
              </a:rPr>
              <a:t> </a:t>
            </a:r>
            <a:r>
              <a:rPr lang="en-US" sz="1300" dirty="0" err="1">
                <a:highlight>
                  <a:schemeClr val="lt1"/>
                </a:highlight>
              </a:rPr>
              <a:t>potrebbero</a:t>
            </a:r>
            <a:r>
              <a:rPr lang="en-US" sz="1300" dirty="0">
                <a:highlight>
                  <a:schemeClr val="lt1"/>
                </a:highlight>
              </a:rPr>
              <a:t> </a:t>
            </a:r>
            <a:r>
              <a:rPr lang="en-US" sz="1300" dirty="0" err="1">
                <a:highlight>
                  <a:schemeClr val="lt1"/>
                </a:highlight>
              </a:rPr>
              <a:t>verificarsi</a:t>
            </a:r>
            <a:r>
              <a:rPr lang="en-US" sz="1300" dirty="0">
                <a:highlight>
                  <a:schemeClr val="lt1"/>
                </a:highlight>
              </a:rPr>
              <a:t>.</a:t>
            </a:r>
            <a:endParaRPr lang="en-US" sz="1300" dirty="0">
              <a:highlight>
                <a:srgbClr val="FFFFFF"/>
              </a:highlight>
            </a:endParaRPr>
          </a:p>
          <a:p>
            <a:pPr marL="0" indent="0"/>
            <a:r>
              <a:rPr lang="en-US" sz="1300" dirty="0">
                <a:highlight>
                  <a:schemeClr val="lt1"/>
                </a:highlight>
              </a:rPr>
              <a:t>La </a:t>
            </a:r>
            <a:r>
              <a:rPr lang="en-US" sz="1300" dirty="0" err="1">
                <a:highlight>
                  <a:schemeClr val="lt1"/>
                </a:highlight>
              </a:rPr>
              <a:t>scuola</a:t>
            </a:r>
            <a:r>
              <a:rPr lang="en-US" sz="1300" dirty="0">
                <a:highlight>
                  <a:schemeClr val="lt1"/>
                </a:highlight>
              </a:rPr>
              <a:t> </a:t>
            </a:r>
            <a:r>
              <a:rPr lang="en-US" sz="1300" dirty="0" err="1">
                <a:highlight>
                  <a:schemeClr val="lt1"/>
                </a:highlight>
              </a:rPr>
              <a:t>basata</a:t>
            </a:r>
            <a:r>
              <a:rPr lang="en-US" sz="1300" dirty="0">
                <a:highlight>
                  <a:schemeClr val="lt1"/>
                </a:highlight>
              </a:rPr>
              <a:t> </a:t>
            </a:r>
            <a:r>
              <a:rPr lang="en-US" sz="1300" dirty="0" err="1">
                <a:highlight>
                  <a:schemeClr val="lt1"/>
                </a:highlight>
              </a:rPr>
              <a:t>sulla</a:t>
            </a:r>
            <a:r>
              <a:rPr lang="en-US" sz="1300" dirty="0">
                <a:highlight>
                  <a:schemeClr val="lt1"/>
                </a:highlight>
              </a:rPr>
              <a:t> </a:t>
            </a:r>
            <a:r>
              <a:rPr lang="en-US" sz="1300" dirty="0" err="1">
                <a:highlight>
                  <a:schemeClr val="lt1"/>
                </a:highlight>
              </a:rPr>
              <a:t>resilienza</a:t>
            </a:r>
            <a:r>
              <a:rPr lang="en-US" sz="1300" dirty="0">
                <a:highlight>
                  <a:schemeClr val="lt1"/>
                </a:highlight>
              </a:rPr>
              <a:t> </a:t>
            </a:r>
            <a:r>
              <a:rPr lang="en-US" sz="1300" dirty="0" err="1">
                <a:highlight>
                  <a:schemeClr val="lt1"/>
                </a:highlight>
              </a:rPr>
              <a:t>si</a:t>
            </a:r>
            <a:r>
              <a:rPr lang="en-US" sz="1300" dirty="0">
                <a:highlight>
                  <a:schemeClr val="lt1"/>
                </a:highlight>
              </a:rPr>
              <a:t> </a:t>
            </a:r>
            <a:r>
              <a:rPr lang="en-US" sz="1300" dirty="0" err="1">
                <a:highlight>
                  <a:schemeClr val="lt1"/>
                </a:highlight>
              </a:rPr>
              <a:t>concentra</a:t>
            </a:r>
            <a:r>
              <a:rPr lang="en-US" sz="1300" dirty="0">
                <a:highlight>
                  <a:schemeClr val="lt1"/>
                </a:highlight>
              </a:rPr>
              <a:t> </a:t>
            </a:r>
            <a:r>
              <a:rPr lang="en-US" sz="1300" dirty="0" err="1">
                <a:highlight>
                  <a:schemeClr val="lt1"/>
                </a:highlight>
              </a:rPr>
              <a:t>sulle</a:t>
            </a:r>
            <a:r>
              <a:rPr lang="en-US" sz="1300" dirty="0">
                <a:highlight>
                  <a:schemeClr val="lt1"/>
                </a:highlight>
              </a:rPr>
              <a:t> </a:t>
            </a:r>
            <a:r>
              <a:rPr lang="en-US" sz="1300" dirty="0" err="1">
                <a:highlight>
                  <a:schemeClr val="lt1"/>
                </a:highlight>
              </a:rPr>
              <a:t>capacità</a:t>
            </a:r>
            <a:r>
              <a:rPr lang="en-US" sz="1300" dirty="0">
                <a:highlight>
                  <a:schemeClr val="lt1"/>
                </a:highlight>
              </a:rPr>
              <a:t> e </a:t>
            </a:r>
            <a:r>
              <a:rPr lang="en-US" sz="1300" dirty="0" err="1">
                <a:highlight>
                  <a:schemeClr val="lt1"/>
                </a:highlight>
              </a:rPr>
              <a:t>sul</a:t>
            </a:r>
            <a:r>
              <a:rPr lang="en-US" sz="1300" dirty="0">
                <a:highlight>
                  <a:schemeClr val="lt1"/>
                </a:highlight>
              </a:rPr>
              <a:t> </a:t>
            </a:r>
            <a:r>
              <a:rPr lang="en-US" sz="1300" dirty="0" err="1">
                <a:highlight>
                  <a:schemeClr val="lt1"/>
                </a:highlight>
              </a:rPr>
              <a:t>potenziale</a:t>
            </a:r>
            <a:r>
              <a:rPr lang="en-US" sz="1300" dirty="0">
                <a:highlight>
                  <a:schemeClr val="lt1"/>
                </a:highlight>
              </a:rPr>
              <a:t> </a:t>
            </a:r>
            <a:r>
              <a:rPr lang="en-US" sz="1300" dirty="0" err="1">
                <a:highlight>
                  <a:schemeClr val="lt1"/>
                </a:highlight>
              </a:rPr>
              <a:t>degli</a:t>
            </a:r>
            <a:r>
              <a:rPr lang="en-US" sz="1300" dirty="0">
                <a:highlight>
                  <a:schemeClr val="lt1"/>
                </a:highlight>
              </a:rPr>
              <a:t> </a:t>
            </a:r>
            <a:r>
              <a:rPr lang="en-US" sz="1300" dirty="0" err="1">
                <a:highlight>
                  <a:schemeClr val="lt1"/>
                </a:highlight>
              </a:rPr>
              <a:t>studenti</a:t>
            </a:r>
            <a:r>
              <a:rPr lang="en-US" sz="1300" dirty="0">
                <a:highlight>
                  <a:schemeClr val="lt1"/>
                </a:highlight>
              </a:rPr>
              <a:t> e </a:t>
            </a:r>
            <a:r>
              <a:rPr lang="en-US" sz="1300" dirty="0" err="1">
                <a:highlight>
                  <a:schemeClr val="lt1"/>
                </a:highlight>
              </a:rPr>
              <a:t>sviluppa</a:t>
            </a:r>
            <a:r>
              <a:rPr lang="en-US" sz="1300" dirty="0">
                <a:highlight>
                  <a:schemeClr val="lt1"/>
                </a:highlight>
              </a:rPr>
              <a:t> </a:t>
            </a:r>
            <a:r>
              <a:rPr lang="en-US" sz="1300" dirty="0" err="1">
                <a:highlight>
                  <a:schemeClr val="lt1"/>
                </a:highlight>
              </a:rPr>
              <a:t>pratiche</a:t>
            </a:r>
            <a:r>
              <a:rPr lang="en-US" sz="1300" dirty="0">
                <a:highlight>
                  <a:schemeClr val="lt1"/>
                </a:highlight>
              </a:rPr>
              <a:t> educative </a:t>
            </a:r>
            <a:r>
              <a:rPr lang="en-US" sz="1300" dirty="0" err="1">
                <a:highlight>
                  <a:schemeClr val="lt1"/>
                </a:highlight>
              </a:rPr>
              <a:t>che</a:t>
            </a:r>
            <a:r>
              <a:rPr lang="en-US" sz="1300" dirty="0">
                <a:highlight>
                  <a:schemeClr val="lt1"/>
                </a:highlight>
              </a:rPr>
              <a:t> </a:t>
            </a:r>
            <a:r>
              <a:rPr lang="en-US" sz="1300" dirty="0" err="1">
                <a:highlight>
                  <a:schemeClr val="lt1"/>
                </a:highlight>
              </a:rPr>
              <a:t>insegnano</a:t>
            </a:r>
            <a:r>
              <a:rPr lang="en-US" sz="1300" dirty="0">
                <a:highlight>
                  <a:schemeClr val="lt1"/>
                </a:highlight>
              </a:rPr>
              <a:t> </a:t>
            </a:r>
            <a:r>
              <a:rPr lang="en-US" sz="1300" dirty="0" err="1">
                <a:highlight>
                  <a:schemeClr val="lt1"/>
                </a:highlight>
              </a:rPr>
              <a:t>agli</a:t>
            </a:r>
            <a:r>
              <a:rPr lang="en-US" sz="1300" dirty="0">
                <a:highlight>
                  <a:schemeClr val="lt1"/>
                </a:highlight>
              </a:rPr>
              <a:t> </a:t>
            </a:r>
            <a:r>
              <a:rPr lang="en-US" sz="1300" dirty="0" err="1">
                <a:highlight>
                  <a:schemeClr val="lt1"/>
                </a:highlight>
              </a:rPr>
              <a:t>studenti</a:t>
            </a:r>
            <a:r>
              <a:rPr lang="en-US" sz="1300" dirty="0">
                <a:highlight>
                  <a:schemeClr val="lt1"/>
                </a:highlight>
              </a:rPr>
              <a:t> ad </a:t>
            </a:r>
            <a:r>
              <a:rPr lang="en-US" sz="1300" dirty="0" err="1">
                <a:highlight>
                  <a:schemeClr val="lt1"/>
                </a:highlight>
              </a:rPr>
              <a:t>affrontare</a:t>
            </a:r>
            <a:r>
              <a:rPr lang="en-US" sz="1300" dirty="0">
                <a:highlight>
                  <a:schemeClr val="lt1"/>
                </a:highlight>
              </a:rPr>
              <a:t> le </a:t>
            </a:r>
            <a:r>
              <a:rPr lang="en-US" sz="1300" dirty="0" err="1">
                <a:highlight>
                  <a:schemeClr val="lt1"/>
                </a:highlight>
              </a:rPr>
              <a:t>difficoltà</a:t>
            </a:r>
            <a:r>
              <a:rPr lang="en-US" sz="1300" dirty="0">
                <a:highlight>
                  <a:schemeClr val="lt1"/>
                </a:highlight>
              </a:rPr>
              <a:t> in modo </a:t>
            </a:r>
            <a:r>
              <a:rPr lang="en-US" sz="1300" dirty="0" err="1">
                <a:highlight>
                  <a:schemeClr val="lt1"/>
                </a:highlight>
              </a:rPr>
              <a:t>positivo</a:t>
            </a:r>
            <a:r>
              <a:rPr lang="en-US" sz="1300" dirty="0">
                <a:highlight>
                  <a:schemeClr val="lt1"/>
                </a:highlight>
              </a:rPr>
              <a:t>, ad </a:t>
            </a:r>
            <a:r>
              <a:rPr lang="en-US" sz="1300" dirty="0" err="1">
                <a:highlight>
                  <a:schemeClr val="lt1"/>
                </a:highlight>
              </a:rPr>
              <a:t>avere</a:t>
            </a:r>
            <a:r>
              <a:rPr lang="en-US" sz="1300" dirty="0">
                <a:highlight>
                  <a:schemeClr val="lt1"/>
                </a:highlight>
              </a:rPr>
              <a:t> un </a:t>
            </a:r>
            <a:r>
              <a:rPr lang="en-US" sz="1300" dirty="0" err="1">
                <a:highlight>
                  <a:schemeClr val="lt1"/>
                </a:highlight>
              </a:rPr>
              <a:t>progetto</a:t>
            </a:r>
            <a:r>
              <a:rPr lang="en-US" sz="1300" dirty="0">
                <a:highlight>
                  <a:schemeClr val="lt1"/>
                </a:highlight>
              </a:rPr>
              <a:t> di vita, a </a:t>
            </a:r>
            <a:r>
              <a:rPr lang="en-US" sz="1300" dirty="0" err="1">
                <a:highlight>
                  <a:schemeClr val="lt1"/>
                </a:highlight>
              </a:rPr>
              <a:t>sviluppare</a:t>
            </a:r>
            <a:r>
              <a:rPr lang="en-US" sz="1300" dirty="0">
                <a:highlight>
                  <a:schemeClr val="lt1"/>
                </a:highlight>
              </a:rPr>
              <a:t> il proprio </a:t>
            </a:r>
            <a:r>
              <a:rPr lang="en-US" sz="1300" dirty="0" err="1">
                <a:highlight>
                  <a:schemeClr val="lt1"/>
                </a:highlight>
              </a:rPr>
              <a:t>potenziale</a:t>
            </a:r>
            <a:r>
              <a:rPr lang="en-US" sz="1300" dirty="0">
                <a:highlight>
                  <a:schemeClr val="lt1"/>
                </a:highlight>
              </a:rPr>
              <a:t>, </a:t>
            </a:r>
            <a:r>
              <a:rPr lang="en-US" sz="1300" dirty="0" err="1">
                <a:highlight>
                  <a:schemeClr val="lt1"/>
                </a:highlight>
              </a:rPr>
              <a:t>cosa</a:t>
            </a:r>
            <a:r>
              <a:rPr lang="en-US" sz="1300" dirty="0">
                <a:highlight>
                  <a:schemeClr val="lt1"/>
                </a:highlight>
              </a:rPr>
              <a:t> </a:t>
            </a:r>
            <a:r>
              <a:rPr lang="en-US" sz="1300" dirty="0" err="1">
                <a:highlight>
                  <a:schemeClr val="lt1"/>
                </a:highlight>
              </a:rPr>
              <a:t>che</a:t>
            </a:r>
            <a:r>
              <a:rPr lang="en-US" sz="1300" dirty="0">
                <a:highlight>
                  <a:schemeClr val="lt1"/>
                </a:highlight>
              </a:rPr>
              <a:t> </a:t>
            </a:r>
            <a:r>
              <a:rPr lang="en-US" sz="1300" dirty="0" err="1">
                <a:highlight>
                  <a:schemeClr val="lt1"/>
                </a:highlight>
              </a:rPr>
              <a:t>permetterà</a:t>
            </a:r>
            <a:r>
              <a:rPr lang="en-US" sz="1300" dirty="0">
                <a:highlight>
                  <a:schemeClr val="lt1"/>
                </a:highlight>
              </a:rPr>
              <a:t> loro di </a:t>
            </a:r>
            <a:r>
              <a:rPr lang="en-US" sz="1300" dirty="0" err="1">
                <a:highlight>
                  <a:schemeClr val="lt1"/>
                </a:highlight>
              </a:rPr>
              <a:t>affrontare</a:t>
            </a:r>
            <a:r>
              <a:rPr lang="en-US" sz="1300" dirty="0">
                <a:highlight>
                  <a:schemeClr val="lt1"/>
                </a:highlight>
              </a:rPr>
              <a:t> </a:t>
            </a:r>
            <a:r>
              <a:rPr lang="en-US" sz="1300" dirty="0" err="1">
                <a:highlight>
                  <a:schemeClr val="lt1"/>
                </a:highlight>
              </a:rPr>
              <a:t>meglio</a:t>
            </a:r>
            <a:r>
              <a:rPr lang="en-US" sz="1300" dirty="0">
                <a:highlight>
                  <a:schemeClr val="lt1"/>
                </a:highlight>
              </a:rPr>
              <a:t> le </a:t>
            </a:r>
            <a:r>
              <a:rPr lang="en-US" sz="1300" dirty="0" err="1">
                <a:highlight>
                  <a:schemeClr val="lt1"/>
                </a:highlight>
              </a:rPr>
              <a:t>situazioni</a:t>
            </a:r>
            <a:r>
              <a:rPr lang="en-US" sz="1300" dirty="0">
                <a:highlight>
                  <a:schemeClr val="lt1"/>
                </a:highlight>
              </a:rPr>
              <a:t> </a:t>
            </a:r>
            <a:r>
              <a:rPr lang="en-US" sz="1300" dirty="0" err="1">
                <a:highlight>
                  <a:schemeClr val="lt1"/>
                </a:highlight>
              </a:rPr>
              <a:t>avverse</a:t>
            </a:r>
            <a:r>
              <a:rPr lang="en-US" sz="1300" dirty="0">
                <a:highlight>
                  <a:schemeClr val="lt1"/>
                </a:highlight>
              </a:rPr>
              <a:t>.</a:t>
            </a:r>
            <a:endParaRPr lang="en-US" sz="1300" dirty="0">
              <a:highlight>
                <a:srgbClr val="FFFFFF"/>
              </a:highlight>
            </a:endParaRPr>
          </a:p>
          <a:p>
            <a:pPr marL="0" indent="0">
              <a:lnSpc>
                <a:spcPct val="100000"/>
              </a:lnSpc>
              <a:spcBef>
                <a:spcPts val="400"/>
              </a:spcBef>
            </a:pPr>
            <a:r>
              <a:rPr lang="en-US" sz="1300" dirty="0">
                <a:highlight>
                  <a:schemeClr val="lt1"/>
                </a:highlight>
              </a:rPr>
              <a:t>Per </a:t>
            </a:r>
            <a:r>
              <a:rPr lang="en-US" sz="1300" dirty="0" err="1">
                <a:highlight>
                  <a:schemeClr val="lt1"/>
                </a:highlight>
              </a:rPr>
              <a:t>incorporare</a:t>
            </a:r>
            <a:r>
              <a:rPr lang="en-US" sz="1300" dirty="0">
                <a:highlight>
                  <a:schemeClr val="lt1"/>
                </a:highlight>
              </a:rPr>
              <a:t> la </a:t>
            </a:r>
            <a:r>
              <a:rPr lang="en-US" sz="1300" dirty="0" err="1">
                <a:highlight>
                  <a:schemeClr val="lt1"/>
                </a:highlight>
              </a:rPr>
              <a:t>resilienza</a:t>
            </a:r>
            <a:r>
              <a:rPr lang="en-US" sz="1300" dirty="0">
                <a:highlight>
                  <a:schemeClr val="lt1"/>
                </a:highlight>
              </a:rPr>
              <a:t> </a:t>
            </a:r>
            <a:r>
              <a:rPr lang="en-US" sz="1300" dirty="0" err="1">
                <a:highlight>
                  <a:schemeClr val="lt1"/>
                </a:highlight>
              </a:rPr>
              <a:t>nelle</a:t>
            </a:r>
            <a:r>
              <a:rPr lang="en-US" sz="1300" dirty="0">
                <a:highlight>
                  <a:schemeClr val="lt1"/>
                </a:highlight>
              </a:rPr>
              <a:t> </a:t>
            </a:r>
            <a:r>
              <a:rPr lang="en-US" sz="1300" dirty="0" err="1">
                <a:highlight>
                  <a:schemeClr val="lt1"/>
                </a:highlight>
              </a:rPr>
              <a:t>scuole</a:t>
            </a:r>
            <a:r>
              <a:rPr lang="en-US" sz="1300" dirty="0">
                <a:highlight>
                  <a:schemeClr val="lt1"/>
                </a:highlight>
              </a:rPr>
              <a:t>, </a:t>
            </a:r>
            <a:r>
              <a:rPr lang="en-US" sz="1300" dirty="0" err="1">
                <a:highlight>
                  <a:schemeClr val="lt1"/>
                </a:highlight>
              </a:rPr>
              <a:t>proponiamo</a:t>
            </a:r>
            <a:r>
              <a:rPr lang="en-US" sz="1300" dirty="0">
                <a:highlight>
                  <a:schemeClr val="lt1"/>
                </a:highlight>
              </a:rPr>
              <a:t> di </a:t>
            </a:r>
            <a:r>
              <a:rPr lang="en-US" sz="1300" dirty="0" err="1">
                <a:highlight>
                  <a:schemeClr val="lt1"/>
                </a:highlight>
              </a:rPr>
              <a:t>adottare</a:t>
            </a:r>
            <a:r>
              <a:rPr lang="en-US" sz="1300" dirty="0">
                <a:highlight>
                  <a:schemeClr val="lt1"/>
                </a:highlight>
              </a:rPr>
              <a:t> </a:t>
            </a:r>
            <a:r>
              <a:rPr lang="en-US" sz="1300" dirty="0" err="1">
                <a:highlight>
                  <a:schemeClr val="lt1"/>
                </a:highlight>
              </a:rPr>
              <a:t>l'Approccio</a:t>
            </a:r>
            <a:r>
              <a:rPr lang="en-US" sz="1300" dirty="0">
                <a:highlight>
                  <a:schemeClr val="lt1"/>
                </a:highlight>
              </a:rPr>
              <a:t> </a:t>
            </a:r>
            <a:r>
              <a:rPr lang="en-US" sz="1300" dirty="0" err="1">
                <a:highlight>
                  <a:schemeClr val="lt1"/>
                </a:highlight>
              </a:rPr>
              <a:t>alla</a:t>
            </a:r>
            <a:r>
              <a:rPr lang="en-US" sz="1300" dirty="0">
                <a:highlight>
                  <a:schemeClr val="lt1"/>
                </a:highlight>
              </a:rPr>
              <a:t> </a:t>
            </a:r>
            <a:r>
              <a:rPr lang="en-US" sz="1300" dirty="0" err="1">
                <a:highlight>
                  <a:schemeClr val="lt1"/>
                </a:highlight>
              </a:rPr>
              <a:t>Resilienza</a:t>
            </a:r>
            <a:r>
              <a:rPr lang="en-US" sz="1300" dirty="0">
                <a:highlight>
                  <a:schemeClr val="lt1"/>
                </a:highlight>
              </a:rPr>
              <a:t> </a:t>
            </a:r>
            <a:r>
              <a:rPr lang="en-US" sz="1300" dirty="0" err="1">
                <a:highlight>
                  <a:schemeClr val="lt1"/>
                </a:highlight>
              </a:rPr>
              <a:t>Accademica</a:t>
            </a:r>
            <a:r>
              <a:rPr lang="en-US" sz="1300" dirty="0">
                <a:highlight>
                  <a:schemeClr val="lt1"/>
                </a:highlight>
              </a:rPr>
              <a:t> - ARA. Si </a:t>
            </a:r>
            <a:r>
              <a:rPr lang="en-US" sz="1300" dirty="0" err="1">
                <a:highlight>
                  <a:schemeClr val="lt1"/>
                </a:highlight>
              </a:rPr>
              <a:t>tratta</a:t>
            </a:r>
            <a:r>
              <a:rPr lang="en-US" sz="1300" dirty="0">
                <a:highlight>
                  <a:schemeClr val="lt1"/>
                </a:highlight>
              </a:rPr>
              <a:t> di un </a:t>
            </a:r>
            <a:r>
              <a:rPr lang="en-US" sz="1300" dirty="0" err="1">
                <a:highlight>
                  <a:schemeClr val="lt1"/>
                </a:highlight>
              </a:rPr>
              <a:t>modello</a:t>
            </a:r>
            <a:r>
              <a:rPr lang="en-US" sz="1300" dirty="0">
                <a:highlight>
                  <a:schemeClr val="lt1"/>
                </a:highlight>
              </a:rPr>
              <a:t> di </a:t>
            </a:r>
            <a:r>
              <a:rPr lang="en-US" sz="1300" dirty="0" err="1">
                <a:highlight>
                  <a:schemeClr val="lt1"/>
                </a:highlight>
              </a:rPr>
              <a:t>sviluppo</a:t>
            </a:r>
            <a:r>
              <a:rPr lang="en-US" sz="1300" dirty="0">
                <a:highlight>
                  <a:schemeClr val="lt1"/>
                </a:highlight>
              </a:rPr>
              <a:t> </a:t>
            </a:r>
            <a:r>
              <a:rPr lang="en-US" sz="1300" dirty="0" err="1">
                <a:highlight>
                  <a:schemeClr val="lt1"/>
                </a:highlight>
              </a:rPr>
              <a:t>della</a:t>
            </a:r>
            <a:r>
              <a:rPr lang="en-US" sz="1300" dirty="0">
                <a:highlight>
                  <a:schemeClr val="lt1"/>
                </a:highlight>
              </a:rPr>
              <a:t> </a:t>
            </a:r>
            <a:r>
              <a:rPr lang="en-US" sz="1300" dirty="0" err="1">
                <a:highlight>
                  <a:schemeClr val="lt1"/>
                </a:highlight>
              </a:rPr>
              <a:t>comunità</a:t>
            </a:r>
            <a:r>
              <a:rPr lang="en-US" sz="1300" dirty="0">
                <a:highlight>
                  <a:schemeClr val="lt1"/>
                </a:highlight>
              </a:rPr>
              <a:t> </a:t>
            </a:r>
            <a:r>
              <a:rPr lang="en-US" sz="1300" dirty="0" err="1">
                <a:highlight>
                  <a:schemeClr val="lt1"/>
                </a:highlight>
              </a:rPr>
              <a:t>basato</a:t>
            </a:r>
            <a:r>
              <a:rPr lang="en-US" sz="1300" dirty="0">
                <a:highlight>
                  <a:schemeClr val="lt1"/>
                </a:highlight>
              </a:rPr>
              <a:t> </a:t>
            </a:r>
            <a:r>
              <a:rPr lang="en-US" sz="1300" dirty="0" err="1">
                <a:highlight>
                  <a:schemeClr val="lt1"/>
                </a:highlight>
              </a:rPr>
              <a:t>sull'intera</a:t>
            </a:r>
            <a:r>
              <a:rPr lang="en-US" sz="1300" dirty="0">
                <a:highlight>
                  <a:schemeClr val="lt1"/>
                </a:highlight>
              </a:rPr>
              <a:t> </a:t>
            </a:r>
            <a:r>
              <a:rPr lang="en-US" sz="1300" dirty="0" err="1">
                <a:highlight>
                  <a:schemeClr val="lt1"/>
                </a:highlight>
              </a:rPr>
              <a:t>scuola</a:t>
            </a:r>
            <a:r>
              <a:rPr lang="en-US" sz="1300" dirty="0">
                <a:highlight>
                  <a:schemeClr val="lt1"/>
                </a:highlight>
              </a:rPr>
              <a:t> </a:t>
            </a:r>
            <a:r>
              <a:rPr lang="en-US" sz="1300" dirty="0" err="1">
                <a:highlight>
                  <a:schemeClr val="lt1"/>
                </a:highlight>
              </a:rPr>
              <a:t>che</a:t>
            </a:r>
            <a:r>
              <a:rPr lang="en-US" sz="1300" dirty="0">
                <a:highlight>
                  <a:schemeClr val="lt1"/>
                </a:highlight>
              </a:rPr>
              <a:t> </a:t>
            </a:r>
            <a:r>
              <a:rPr lang="en-US" sz="1300" dirty="0" err="1">
                <a:highlight>
                  <a:schemeClr val="lt1"/>
                </a:highlight>
              </a:rPr>
              <a:t>mira</a:t>
            </a:r>
            <a:r>
              <a:rPr lang="en-US" sz="1300" dirty="0">
                <a:highlight>
                  <a:schemeClr val="lt1"/>
                </a:highlight>
              </a:rPr>
              <a:t> a </a:t>
            </a:r>
            <a:r>
              <a:rPr lang="en-US" sz="1300" dirty="0" err="1">
                <a:highlight>
                  <a:schemeClr val="lt1"/>
                </a:highlight>
              </a:rPr>
              <a:t>fornire</a:t>
            </a:r>
            <a:r>
              <a:rPr lang="en-US" sz="1300" dirty="0">
                <a:highlight>
                  <a:schemeClr val="lt1"/>
                </a:highlight>
              </a:rPr>
              <a:t> alle </a:t>
            </a:r>
            <a:r>
              <a:rPr lang="en-US" sz="1300" dirty="0" err="1">
                <a:highlight>
                  <a:schemeClr val="lt1"/>
                </a:highlight>
              </a:rPr>
              <a:t>scuole</a:t>
            </a:r>
            <a:r>
              <a:rPr lang="en-US" sz="1300" dirty="0">
                <a:highlight>
                  <a:schemeClr val="lt1"/>
                </a:highlight>
              </a:rPr>
              <a:t> </a:t>
            </a:r>
            <a:r>
              <a:rPr lang="en-US" sz="1300" dirty="0" err="1">
                <a:highlight>
                  <a:schemeClr val="lt1"/>
                </a:highlight>
              </a:rPr>
              <a:t>gli</a:t>
            </a:r>
            <a:r>
              <a:rPr lang="en-US" sz="1300" dirty="0">
                <a:highlight>
                  <a:schemeClr val="lt1"/>
                </a:highlight>
              </a:rPr>
              <a:t> </a:t>
            </a:r>
            <a:r>
              <a:rPr lang="en-US" sz="1300" dirty="0" err="1">
                <a:highlight>
                  <a:schemeClr val="lt1"/>
                </a:highlight>
              </a:rPr>
              <a:t>strumenti</a:t>
            </a:r>
            <a:r>
              <a:rPr lang="en-US" sz="1300" dirty="0">
                <a:highlight>
                  <a:schemeClr val="lt1"/>
                </a:highlight>
              </a:rPr>
              <a:t> per </a:t>
            </a:r>
            <a:r>
              <a:rPr lang="en-US" sz="1300" dirty="0" err="1">
                <a:highlight>
                  <a:schemeClr val="lt1"/>
                </a:highlight>
              </a:rPr>
              <a:t>aiutare</a:t>
            </a:r>
            <a:r>
              <a:rPr lang="en-US" sz="1300" dirty="0">
                <a:highlight>
                  <a:schemeClr val="lt1"/>
                </a:highlight>
              </a:rPr>
              <a:t> </a:t>
            </a:r>
            <a:r>
              <a:rPr lang="en-US" sz="1300" dirty="0" err="1">
                <a:highlight>
                  <a:schemeClr val="lt1"/>
                </a:highlight>
              </a:rPr>
              <a:t>gli</a:t>
            </a:r>
            <a:r>
              <a:rPr lang="en-US" sz="1300" dirty="0">
                <a:highlight>
                  <a:schemeClr val="lt1"/>
                </a:highlight>
              </a:rPr>
              <a:t> </a:t>
            </a:r>
            <a:r>
              <a:rPr lang="en-US" sz="1300" dirty="0" err="1">
                <a:highlight>
                  <a:schemeClr val="lt1"/>
                </a:highlight>
              </a:rPr>
              <a:t>studenti</a:t>
            </a:r>
            <a:r>
              <a:rPr lang="en-US" sz="1300" dirty="0">
                <a:highlight>
                  <a:schemeClr val="lt1"/>
                </a:highlight>
              </a:rPr>
              <a:t> a </a:t>
            </a:r>
            <a:r>
              <a:rPr lang="en-US" sz="1300" dirty="0" err="1">
                <a:highlight>
                  <a:schemeClr val="lt1"/>
                </a:highlight>
              </a:rPr>
              <a:t>superare</a:t>
            </a:r>
            <a:r>
              <a:rPr lang="en-US" sz="1300" dirty="0">
                <a:highlight>
                  <a:schemeClr val="lt1"/>
                </a:highlight>
              </a:rPr>
              <a:t> le </a:t>
            </a:r>
            <a:r>
              <a:rPr lang="en-US" sz="1300" dirty="0" err="1">
                <a:highlight>
                  <a:schemeClr val="lt1"/>
                </a:highlight>
              </a:rPr>
              <a:t>avversità</a:t>
            </a:r>
            <a:r>
              <a:rPr lang="en-US" sz="1300" dirty="0">
                <a:highlight>
                  <a:schemeClr val="lt1"/>
                </a:highlight>
              </a:rPr>
              <a:t> e </a:t>
            </a:r>
            <a:r>
              <a:rPr lang="en-US" sz="1300" dirty="0" err="1">
                <a:highlight>
                  <a:schemeClr val="lt1"/>
                </a:highlight>
              </a:rPr>
              <a:t>migliorare</a:t>
            </a:r>
            <a:r>
              <a:rPr lang="en-US" sz="1300" dirty="0">
                <a:highlight>
                  <a:schemeClr val="lt1"/>
                </a:highlight>
              </a:rPr>
              <a:t> </a:t>
            </a:r>
            <a:r>
              <a:rPr lang="en-US" sz="1300" dirty="0" err="1">
                <a:highlight>
                  <a:schemeClr val="lt1"/>
                </a:highlight>
              </a:rPr>
              <a:t>i</a:t>
            </a:r>
            <a:r>
              <a:rPr lang="en-US" sz="1300" dirty="0">
                <a:highlight>
                  <a:schemeClr val="lt1"/>
                </a:highlight>
              </a:rPr>
              <a:t> loro </a:t>
            </a:r>
            <a:r>
              <a:rPr lang="en-US" sz="1300" dirty="0" err="1">
                <a:highlight>
                  <a:schemeClr val="lt1"/>
                </a:highlight>
              </a:rPr>
              <a:t>risultati</a:t>
            </a:r>
            <a:r>
              <a:rPr lang="en-US" sz="1300" dirty="0">
                <a:highlight>
                  <a:schemeClr val="lt1"/>
                </a:highlight>
              </a:rPr>
              <a:t> </a:t>
            </a:r>
            <a:r>
              <a:rPr lang="en-US" sz="1300" dirty="0" err="1">
                <a:highlight>
                  <a:schemeClr val="lt1"/>
                </a:highlight>
              </a:rPr>
              <a:t>scolastici</a:t>
            </a:r>
            <a:r>
              <a:rPr lang="en-US" sz="1300" dirty="0">
                <a:highlight>
                  <a:schemeClr val="lt1"/>
                </a:highlight>
              </a:rPr>
              <a:t> (</a:t>
            </a:r>
            <a:r>
              <a:rPr lang="en-US" sz="1300" dirty="0" err="1">
                <a:highlight>
                  <a:schemeClr val="lt1"/>
                </a:highlight>
              </a:rPr>
              <a:t>Boingboing</a:t>
            </a:r>
            <a:r>
              <a:rPr lang="en-US" sz="1300" dirty="0">
                <a:highlight>
                  <a:schemeClr val="lt1"/>
                </a:highlight>
              </a:rPr>
              <a:t>, 2017). </a:t>
            </a:r>
            <a:r>
              <a:rPr lang="en-US" sz="1300" dirty="0" err="1">
                <a:highlight>
                  <a:schemeClr val="lt1"/>
                </a:highlight>
              </a:rPr>
              <a:t>Implementa</a:t>
            </a:r>
            <a:r>
              <a:rPr lang="en-US" sz="1300" dirty="0">
                <a:highlight>
                  <a:schemeClr val="lt1"/>
                </a:highlight>
              </a:rPr>
              <a:t> il Resilience Framework come </a:t>
            </a:r>
            <a:r>
              <a:rPr lang="en-US" sz="1300" dirty="0" err="1">
                <a:highlight>
                  <a:schemeClr val="lt1"/>
                </a:highlight>
              </a:rPr>
              <a:t>elemento</a:t>
            </a:r>
            <a:r>
              <a:rPr lang="en-US" sz="1300" dirty="0">
                <a:highlight>
                  <a:schemeClr val="lt1"/>
                </a:highlight>
              </a:rPr>
              <a:t> </a:t>
            </a:r>
            <a:r>
              <a:rPr lang="en-US" sz="1300" dirty="0" err="1">
                <a:highlight>
                  <a:schemeClr val="lt1"/>
                </a:highlight>
              </a:rPr>
              <a:t>trasversale</a:t>
            </a:r>
            <a:r>
              <a:rPr lang="en-US" sz="1300" dirty="0">
                <a:highlight>
                  <a:schemeClr val="lt1"/>
                </a:highlight>
              </a:rPr>
              <a:t> </a:t>
            </a:r>
            <a:r>
              <a:rPr lang="en-US" sz="1300" dirty="0" err="1">
                <a:highlight>
                  <a:schemeClr val="lt1"/>
                </a:highlight>
              </a:rPr>
              <a:t>che</a:t>
            </a:r>
            <a:r>
              <a:rPr lang="en-US" sz="1300" dirty="0">
                <a:highlight>
                  <a:schemeClr val="lt1"/>
                </a:highlight>
              </a:rPr>
              <a:t> </a:t>
            </a:r>
            <a:r>
              <a:rPr lang="en-US" sz="1300" dirty="0" err="1">
                <a:highlight>
                  <a:schemeClr val="lt1"/>
                </a:highlight>
              </a:rPr>
              <a:t>deve</a:t>
            </a:r>
            <a:r>
              <a:rPr lang="en-US" sz="1300" dirty="0">
                <a:highlight>
                  <a:schemeClr val="lt1"/>
                </a:highlight>
              </a:rPr>
              <a:t> </a:t>
            </a:r>
            <a:r>
              <a:rPr lang="en-US" sz="1300" dirty="0" err="1">
                <a:highlight>
                  <a:schemeClr val="lt1"/>
                </a:highlight>
              </a:rPr>
              <a:t>essere</a:t>
            </a:r>
            <a:r>
              <a:rPr lang="en-US" sz="1300" dirty="0">
                <a:highlight>
                  <a:schemeClr val="lt1"/>
                </a:highlight>
              </a:rPr>
              <a:t> </a:t>
            </a:r>
            <a:r>
              <a:rPr lang="en-US" sz="1300" dirty="0" err="1">
                <a:highlight>
                  <a:schemeClr val="lt1"/>
                </a:highlight>
              </a:rPr>
              <a:t>considerato</a:t>
            </a:r>
            <a:r>
              <a:rPr lang="en-US" sz="1300" dirty="0">
                <a:highlight>
                  <a:schemeClr val="lt1"/>
                </a:highlight>
              </a:rPr>
              <a:t> </a:t>
            </a:r>
            <a:r>
              <a:rPr lang="en-US" sz="1300" dirty="0" err="1">
                <a:highlight>
                  <a:schemeClr val="lt1"/>
                </a:highlight>
              </a:rPr>
              <a:t>nelle</a:t>
            </a:r>
            <a:r>
              <a:rPr lang="en-US" sz="1300" dirty="0">
                <a:highlight>
                  <a:schemeClr val="lt1"/>
                </a:highlight>
              </a:rPr>
              <a:t> </a:t>
            </a:r>
            <a:r>
              <a:rPr lang="en-US" sz="1300" dirty="0" err="1">
                <a:highlight>
                  <a:schemeClr val="lt1"/>
                </a:highlight>
              </a:rPr>
              <a:t>attività</a:t>
            </a:r>
            <a:r>
              <a:rPr lang="en-US" sz="1300" dirty="0">
                <a:highlight>
                  <a:schemeClr val="lt1"/>
                </a:highlight>
              </a:rPr>
              <a:t> </a:t>
            </a:r>
            <a:r>
              <a:rPr lang="en-US" sz="1300" dirty="0" err="1">
                <a:highlight>
                  <a:schemeClr val="lt1"/>
                </a:highlight>
              </a:rPr>
              <a:t>quotidiane</a:t>
            </a:r>
            <a:r>
              <a:rPr lang="en-US" sz="1300" dirty="0">
                <a:highlight>
                  <a:schemeClr val="lt1"/>
                </a:highlight>
              </a:rPr>
              <a:t> </a:t>
            </a:r>
            <a:r>
              <a:rPr lang="en-US" sz="1300" dirty="0" err="1">
                <a:highlight>
                  <a:schemeClr val="lt1"/>
                </a:highlight>
              </a:rPr>
              <a:t>della</a:t>
            </a:r>
            <a:r>
              <a:rPr lang="en-US" sz="1300" dirty="0">
                <a:highlight>
                  <a:schemeClr val="lt1"/>
                </a:highlight>
              </a:rPr>
              <a:t> </a:t>
            </a:r>
            <a:r>
              <a:rPr lang="en-US" sz="1300" dirty="0" err="1">
                <a:highlight>
                  <a:schemeClr val="lt1"/>
                </a:highlight>
              </a:rPr>
              <a:t>scuola</a:t>
            </a:r>
            <a:r>
              <a:rPr lang="en-US" sz="1300" dirty="0">
                <a:highlight>
                  <a:schemeClr val="lt1"/>
                </a:highlight>
              </a:rPr>
              <a:t>.</a:t>
            </a:r>
            <a:endParaRPr lang="en-US" sz="1300" dirty="0">
              <a:highlight>
                <a:srgbClr val="FFFFFF"/>
              </a:highlight>
            </a:endParaRPr>
          </a:p>
          <a:p>
            <a:pPr marL="0" indent="0">
              <a:lnSpc>
                <a:spcPct val="100000"/>
              </a:lnSpc>
              <a:spcBef>
                <a:spcPts val="400"/>
              </a:spcBef>
              <a:spcAft>
                <a:spcPts val="400"/>
              </a:spcAft>
              <a:buClrTx/>
              <a:buSzTx/>
              <a:defRPr/>
            </a:pPr>
            <a:r>
              <a:rPr kumimoji="0" lang="en-US" sz="1500" b="1" i="0" u="none" strike="noStrike" kern="1200" cap="none" spc="0" normalizeH="0" baseline="0" noProof="0" dirty="0">
                <a:ln>
                  <a:noFill/>
                </a:ln>
                <a:effectLst/>
                <a:uLnTx/>
                <a:uFillTx/>
                <a:ea typeface="+mn-ea"/>
                <a:sym typeface="Calibri"/>
              </a:rPr>
              <a:t>Academic Resilience Approach – </a:t>
            </a:r>
            <a:r>
              <a:rPr lang="en-US" sz="1500" b="1" kern="1200" dirty="0">
                <a:ea typeface="+mn-ea"/>
              </a:rPr>
              <a:t>ARA</a:t>
            </a:r>
            <a:endParaRPr lang="en-US">
              <a:ea typeface="+mn-ea"/>
            </a:endParaRPr>
          </a:p>
          <a:p>
            <a:pPr marL="0" indent="0">
              <a:defRPr/>
            </a:pPr>
            <a:r>
              <a:rPr lang="en-US" sz="1300" dirty="0"/>
              <a:t>Il Quadro di </a:t>
            </a:r>
            <a:r>
              <a:rPr lang="en-US" sz="1300" err="1"/>
              <a:t>riferimento</a:t>
            </a:r>
            <a:r>
              <a:rPr lang="en-US" sz="1300" dirty="0"/>
              <a:t> per la </a:t>
            </a:r>
            <a:r>
              <a:rPr lang="en-US" sz="1300" err="1"/>
              <a:t>resilienza</a:t>
            </a:r>
            <a:r>
              <a:rPr lang="en-US" sz="1300" dirty="0"/>
              <a:t> è </a:t>
            </a:r>
            <a:r>
              <a:rPr lang="en-US" sz="1300" err="1"/>
              <a:t>costituito</a:t>
            </a:r>
            <a:r>
              <a:rPr lang="en-US" sz="1300" dirty="0"/>
              <a:t> da cinque </a:t>
            </a:r>
            <a:r>
              <a:rPr lang="en-US" sz="1300" err="1"/>
              <a:t>pilastri</a:t>
            </a:r>
            <a:r>
              <a:rPr lang="en-US" sz="1300" dirty="0"/>
              <a:t> </a:t>
            </a:r>
            <a:r>
              <a:rPr lang="en-US" sz="1300" err="1"/>
              <a:t>fondamentali</a:t>
            </a:r>
            <a:r>
              <a:rPr lang="en-US" sz="1300" dirty="0"/>
              <a:t> </a:t>
            </a:r>
            <a:r>
              <a:rPr lang="en-US" sz="1300" err="1"/>
              <a:t>relativi</a:t>
            </a:r>
            <a:r>
              <a:rPr lang="en-US" sz="1300" dirty="0"/>
              <a:t> alle </a:t>
            </a:r>
            <a:r>
              <a:rPr lang="en-US" sz="1300" err="1"/>
              <a:t>aree</a:t>
            </a:r>
            <a:r>
              <a:rPr lang="en-US" sz="1300" dirty="0"/>
              <a:t> di vita di bambini e </a:t>
            </a:r>
            <a:r>
              <a:rPr lang="en-US" sz="1300" err="1"/>
              <a:t>adolescenti</a:t>
            </a:r>
            <a:r>
              <a:rPr lang="en-US" sz="1300" dirty="0"/>
              <a:t> e </a:t>
            </a:r>
            <a:r>
              <a:rPr lang="en-US" sz="1300" err="1"/>
              <a:t>si</a:t>
            </a:r>
            <a:r>
              <a:rPr lang="en-US" sz="1300" dirty="0"/>
              <a:t> traduce in </a:t>
            </a:r>
            <a:r>
              <a:rPr lang="en-US" sz="1300" err="1"/>
              <a:t>azioni</a:t>
            </a:r>
            <a:r>
              <a:rPr lang="en-US" sz="1300" dirty="0"/>
              <a:t> </a:t>
            </a:r>
            <a:r>
              <a:rPr lang="en-US" sz="1300" err="1"/>
              <a:t>che</a:t>
            </a:r>
            <a:r>
              <a:rPr lang="en-US" sz="1300" dirty="0"/>
              <a:t> </a:t>
            </a:r>
            <a:r>
              <a:rPr lang="en-US" sz="1300" err="1"/>
              <a:t>prevedono</a:t>
            </a:r>
            <a:r>
              <a:rPr lang="en-US" sz="1300" dirty="0"/>
              <a:t> di </a:t>
            </a:r>
            <a:r>
              <a:rPr lang="en-US" sz="1300" err="1"/>
              <a:t>affrontare</a:t>
            </a:r>
            <a:r>
              <a:rPr lang="en-US" sz="1300" dirty="0"/>
              <a:t> </a:t>
            </a:r>
            <a:r>
              <a:rPr lang="en-US" sz="1300" err="1"/>
              <a:t>i</a:t>
            </a:r>
            <a:r>
              <a:rPr lang="en-US" sz="1300" dirty="0"/>
              <a:t> </a:t>
            </a:r>
            <a:r>
              <a:rPr lang="en-US" sz="1300" err="1"/>
              <a:t>bisogni</a:t>
            </a:r>
            <a:r>
              <a:rPr lang="en-US" sz="1300" dirty="0"/>
              <a:t> </a:t>
            </a:r>
            <a:r>
              <a:rPr lang="en-US" sz="1300" err="1"/>
              <a:t>fondamentali</a:t>
            </a:r>
            <a:r>
              <a:rPr lang="en-US" sz="1300" dirty="0"/>
              <a:t> </a:t>
            </a:r>
            <a:r>
              <a:rPr lang="en-US" sz="1300" err="1"/>
              <a:t>dei</a:t>
            </a:r>
            <a:r>
              <a:rPr lang="en-US" sz="1300" dirty="0"/>
              <a:t> bambini e </a:t>
            </a:r>
            <a:r>
              <a:rPr lang="en-US" sz="1300" err="1"/>
              <a:t>degli</a:t>
            </a:r>
            <a:r>
              <a:rPr lang="en-US" sz="1300" dirty="0"/>
              <a:t> </a:t>
            </a:r>
            <a:r>
              <a:rPr lang="en-US" sz="1300" err="1"/>
              <a:t>adolescenti</a:t>
            </a:r>
            <a:r>
              <a:rPr lang="en-US" sz="1300" dirty="0"/>
              <a:t>. Per </a:t>
            </a:r>
            <a:r>
              <a:rPr lang="en-US" sz="1300" err="1"/>
              <a:t>alcuni</a:t>
            </a:r>
            <a:r>
              <a:rPr lang="en-US" sz="1300" dirty="0"/>
              <a:t> </a:t>
            </a:r>
            <a:r>
              <a:rPr lang="en-US" sz="1300" err="1"/>
              <a:t>studenti</a:t>
            </a:r>
            <a:r>
              <a:rPr lang="en-US" sz="1300" dirty="0"/>
              <a:t> </a:t>
            </a:r>
            <a:r>
              <a:rPr lang="en-US" sz="1300" err="1"/>
              <a:t>sarebbe</a:t>
            </a:r>
            <a:r>
              <a:rPr lang="en-US" sz="1300" dirty="0"/>
              <a:t> </a:t>
            </a:r>
            <a:r>
              <a:rPr lang="en-US" sz="1300" err="1"/>
              <a:t>impossibile</a:t>
            </a:r>
            <a:r>
              <a:rPr lang="en-US" sz="1300" dirty="0"/>
              <a:t> </a:t>
            </a:r>
            <a:r>
              <a:rPr lang="en-US" sz="1300" err="1"/>
              <a:t>iniziare</a:t>
            </a:r>
            <a:r>
              <a:rPr lang="en-US" sz="1300" dirty="0"/>
              <a:t> a fare </a:t>
            </a:r>
            <a:r>
              <a:rPr lang="en-US" sz="1300" err="1"/>
              <a:t>qualcosa</a:t>
            </a:r>
            <a:r>
              <a:rPr lang="en-US" sz="1300" dirty="0"/>
              <a:t> senza prima </a:t>
            </a:r>
            <a:r>
              <a:rPr lang="en-US" sz="1300" err="1"/>
              <a:t>averli</a:t>
            </a:r>
            <a:r>
              <a:rPr lang="en-US" sz="1300" dirty="0"/>
              <a:t> </a:t>
            </a:r>
            <a:r>
              <a:rPr lang="en-US" sz="1300" err="1"/>
              <a:t>risolti</a:t>
            </a:r>
            <a:r>
              <a:rPr lang="en-US" sz="1300" dirty="0"/>
              <a:t>:</a:t>
            </a:r>
          </a:p>
          <a:p>
            <a:pPr marL="285750" indent="-285750">
              <a:buChar char="•"/>
              <a:defRPr/>
            </a:pPr>
            <a:r>
              <a:rPr lang="en-US" sz="1300" dirty="0"/>
              <a:t>Azioni legate </a:t>
            </a:r>
            <a:r>
              <a:rPr lang="en-US" sz="1300" err="1"/>
              <a:t>all'apprendimento</a:t>
            </a:r>
            <a:r>
              <a:rPr lang="en-US" sz="1300" dirty="0"/>
              <a:t> </a:t>
            </a:r>
            <a:r>
              <a:rPr lang="en-US" sz="1300" err="1"/>
              <a:t>che</a:t>
            </a:r>
            <a:r>
              <a:rPr lang="en-US" sz="1300" dirty="0"/>
              <a:t> </a:t>
            </a:r>
            <a:r>
              <a:rPr lang="en-US" sz="1300" err="1"/>
              <a:t>permettono</a:t>
            </a:r>
            <a:r>
              <a:rPr lang="en-US" sz="1300" dirty="0"/>
              <a:t> </a:t>
            </a:r>
            <a:r>
              <a:rPr lang="en-US" sz="1300" err="1"/>
              <a:t>alla</a:t>
            </a:r>
            <a:r>
              <a:rPr lang="en-US" sz="1300" dirty="0"/>
              <a:t> routine </a:t>
            </a:r>
            <a:r>
              <a:rPr lang="en-US" sz="1300" err="1"/>
              <a:t>educativa</a:t>
            </a:r>
            <a:r>
              <a:rPr lang="en-US" sz="1300" dirty="0"/>
              <a:t> </a:t>
            </a:r>
            <a:r>
              <a:rPr lang="en-US" sz="1300" err="1"/>
              <a:t>degli</a:t>
            </a:r>
            <a:r>
              <a:rPr lang="en-US" sz="1300" dirty="0"/>
              <a:t> </a:t>
            </a:r>
            <a:r>
              <a:rPr lang="en-US" sz="1300" err="1"/>
              <a:t>studenti</a:t>
            </a:r>
            <a:r>
              <a:rPr lang="en-US" sz="1300" dirty="0"/>
              <a:t> di </a:t>
            </a:r>
            <a:r>
              <a:rPr lang="en-US" sz="1300" err="1"/>
              <a:t>funzionare</a:t>
            </a:r>
            <a:r>
              <a:rPr lang="en-US" sz="1300" dirty="0"/>
              <a:t> al </a:t>
            </a:r>
            <a:r>
              <a:rPr lang="en-US" sz="1300" err="1"/>
              <a:t>meglio</a:t>
            </a:r>
            <a:r>
              <a:rPr lang="en-US" sz="1300" dirty="0"/>
              <a:t>, </a:t>
            </a:r>
            <a:r>
              <a:rPr lang="en-US" sz="1300" err="1"/>
              <a:t>tenendo</a:t>
            </a:r>
            <a:r>
              <a:rPr lang="en-US" sz="1300" dirty="0"/>
              <a:t> </a:t>
            </a:r>
            <a:r>
              <a:rPr lang="en-US" sz="1300" err="1"/>
              <a:t>presente</a:t>
            </a:r>
            <a:r>
              <a:rPr lang="en-US" sz="1300" dirty="0"/>
              <a:t> </a:t>
            </a:r>
            <a:r>
              <a:rPr lang="en-US" sz="1300" err="1"/>
              <a:t>che</a:t>
            </a:r>
            <a:r>
              <a:rPr lang="en-US" sz="1300" dirty="0"/>
              <a:t> </a:t>
            </a:r>
            <a:r>
              <a:rPr lang="en-US" sz="1300" err="1"/>
              <a:t>l'apprendimento</a:t>
            </a:r>
            <a:r>
              <a:rPr lang="en-US" sz="1300" dirty="0"/>
              <a:t> non </a:t>
            </a:r>
            <a:r>
              <a:rPr lang="en-US" sz="1300" err="1"/>
              <a:t>avviene</a:t>
            </a:r>
            <a:r>
              <a:rPr lang="en-US" sz="1300" dirty="0"/>
              <a:t> solo in </a:t>
            </a:r>
            <a:r>
              <a:rPr lang="en-US" sz="1300" err="1"/>
              <a:t>classe</a:t>
            </a:r>
            <a:r>
              <a:rPr lang="en-US" sz="1300" dirty="0"/>
              <a:t> ma </a:t>
            </a:r>
            <a:r>
              <a:rPr lang="en-US" sz="1300" err="1"/>
              <a:t>anche</a:t>
            </a:r>
            <a:r>
              <a:rPr lang="en-US" sz="1300" dirty="0"/>
              <a:t> in </a:t>
            </a:r>
            <a:r>
              <a:rPr lang="en-US" sz="1300" err="1"/>
              <a:t>contesti</a:t>
            </a:r>
            <a:r>
              <a:rPr lang="en-US" sz="1300" dirty="0"/>
              <a:t> come il cortile o </a:t>
            </a:r>
            <a:r>
              <a:rPr lang="en-US" sz="1300" err="1"/>
              <a:t>l'esterno</a:t>
            </a:r>
            <a:r>
              <a:rPr lang="en-US" sz="1300" dirty="0"/>
              <a:t> </a:t>
            </a:r>
            <a:r>
              <a:rPr lang="en-US" sz="1300" err="1"/>
              <a:t>della</a:t>
            </a:r>
            <a:r>
              <a:rPr lang="en-US" sz="1300" dirty="0"/>
              <a:t> </a:t>
            </a:r>
            <a:r>
              <a:rPr lang="en-US" sz="1300" err="1"/>
              <a:t>scuola</a:t>
            </a:r>
            <a:r>
              <a:rPr lang="en-US" sz="1300" dirty="0"/>
              <a:t>. </a:t>
            </a:r>
            <a:r>
              <a:rPr lang="en-US" sz="1300" err="1"/>
              <a:t>Dobbiamo</a:t>
            </a:r>
            <a:r>
              <a:rPr lang="en-US" sz="1300" dirty="0"/>
              <a:t> </a:t>
            </a:r>
            <a:r>
              <a:rPr lang="en-US" sz="1300" err="1"/>
              <a:t>assicurarci</a:t>
            </a:r>
            <a:r>
              <a:rPr lang="en-US" sz="1300" dirty="0"/>
              <a:t> </a:t>
            </a:r>
            <a:r>
              <a:rPr lang="en-US" sz="1300" err="1"/>
              <a:t>che</a:t>
            </a:r>
            <a:r>
              <a:rPr lang="en-US" sz="1300" dirty="0"/>
              <a:t> </a:t>
            </a:r>
            <a:r>
              <a:rPr lang="en-US" sz="1300" err="1"/>
              <a:t>gli</a:t>
            </a:r>
            <a:r>
              <a:rPr lang="en-US" sz="1300" dirty="0"/>
              <a:t> </a:t>
            </a:r>
            <a:r>
              <a:rPr lang="en-US" sz="1300" err="1"/>
              <a:t>studenti</a:t>
            </a:r>
            <a:r>
              <a:rPr lang="en-US" sz="1300" dirty="0"/>
              <a:t> </a:t>
            </a:r>
            <a:r>
              <a:rPr lang="en-US" sz="1300" err="1"/>
              <a:t>sviluppino</a:t>
            </a:r>
            <a:r>
              <a:rPr lang="en-US" sz="1300" dirty="0"/>
              <a:t> </a:t>
            </a:r>
            <a:r>
              <a:rPr lang="en-US" sz="1300" err="1"/>
              <a:t>i</a:t>
            </a:r>
            <a:r>
              <a:rPr lang="en-US" sz="1300" dirty="0"/>
              <a:t> loro </a:t>
            </a:r>
            <a:r>
              <a:rPr lang="en-US" sz="1300" err="1"/>
              <a:t>interessi</a:t>
            </a:r>
            <a:r>
              <a:rPr lang="en-US" sz="1300" dirty="0"/>
              <a:t>, </a:t>
            </a:r>
            <a:r>
              <a:rPr lang="en-US" sz="1300" err="1"/>
              <a:t>i</a:t>
            </a:r>
            <a:r>
              <a:rPr lang="en-US" sz="1300" dirty="0"/>
              <a:t> loro </a:t>
            </a:r>
            <a:r>
              <a:rPr lang="en-US" sz="1300" err="1"/>
              <a:t>talenti</a:t>
            </a:r>
            <a:r>
              <a:rPr lang="en-US" sz="1300" dirty="0"/>
              <a:t> o le loro </a:t>
            </a:r>
            <a:r>
              <a:rPr lang="en-US" sz="1300" err="1"/>
              <a:t>abilità</a:t>
            </a:r>
            <a:r>
              <a:rPr lang="en-US" sz="1300" dirty="0"/>
              <a:t> per la vita.</a:t>
            </a:r>
          </a:p>
          <a:p>
            <a:pPr marL="285750" indent="-285750">
              <a:buChar char="•"/>
              <a:defRPr/>
            </a:pPr>
            <a:r>
              <a:rPr lang="en-US" sz="1300" dirty="0"/>
              <a:t>Azioni </a:t>
            </a:r>
            <a:r>
              <a:rPr lang="en-US" sz="1300" err="1"/>
              <a:t>che</a:t>
            </a:r>
            <a:r>
              <a:rPr lang="en-US" sz="1300" dirty="0"/>
              <a:t> </a:t>
            </a:r>
            <a:r>
              <a:rPr lang="en-US" sz="1300" err="1"/>
              <a:t>aiutano</a:t>
            </a:r>
            <a:r>
              <a:rPr lang="en-US" sz="1300" dirty="0"/>
              <a:t> a </a:t>
            </a:r>
            <a:r>
              <a:rPr lang="en-US" sz="1300" err="1"/>
              <a:t>sviluppare</a:t>
            </a:r>
            <a:r>
              <a:rPr lang="en-US" sz="1300" dirty="0"/>
              <a:t> le </a:t>
            </a:r>
            <a:r>
              <a:rPr lang="en-US" sz="1300" err="1"/>
              <a:t>capacità</a:t>
            </a:r>
            <a:r>
              <a:rPr lang="en-US" sz="1300" dirty="0"/>
              <a:t> di coping </a:t>
            </a:r>
            <a:r>
              <a:rPr lang="en-US" sz="1300" err="1"/>
              <a:t>che</a:t>
            </a:r>
            <a:r>
              <a:rPr lang="en-US" sz="1300" dirty="0"/>
              <a:t> </a:t>
            </a:r>
            <a:r>
              <a:rPr lang="en-US" sz="1300" err="1"/>
              <a:t>aiutano</a:t>
            </a:r>
            <a:r>
              <a:rPr lang="en-US" sz="1300" dirty="0"/>
              <a:t> </a:t>
            </a:r>
            <a:r>
              <a:rPr lang="en-US" sz="1300" err="1"/>
              <a:t>i</a:t>
            </a:r>
            <a:r>
              <a:rPr lang="en-US" sz="1300" dirty="0"/>
              <a:t> bambini e </a:t>
            </a:r>
            <a:r>
              <a:rPr lang="en-US" sz="1300" err="1"/>
              <a:t>gli</a:t>
            </a:r>
            <a:r>
              <a:rPr lang="en-US" sz="1300" dirty="0"/>
              <a:t> </a:t>
            </a:r>
            <a:r>
              <a:rPr lang="en-US" sz="1300" err="1"/>
              <a:t>adolescenti</a:t>
            </a:r>
            <a:r>
              <a:rPr lang="en-US" sz="1300" dirty="0"/>
              <a:t> a </a:t>
            </a:r>
            <a:r>
              <a:rPr lang="en-US" sz="1300" err="1"/>
              <a:t>risolvere</a:t>
            </a:r>
            <a:r>
              <a:rPr lang="en-US" sz="1300" dirty="0"/>
              <a:t> </a:t>
            </a:r>
            <a:r>
              <a:rPr lang="en-US" sz="1300" err="1"/>
              <a:t>i</a:t>
            </a:r>
            <a:r>
              <a:rPr lang="en-US" sz="1300" dirty="0"/>
              <a:t> </a:t>
            </a:r>
            <a:r>
              <a:rPr lang="en-US" sz="1300" err="1"/>
              <a:t>problemi</a:t>
            </a:r>
            <a:r>
              <a:rPr lang="en-US" sz="1300" dirty="0"/>
              <a:t>, a </a:t>
            </a:r>
            <a:r>
              <a:rPr lang="en-US" sz="1300" err="1"/>
              <a:t>difendere</a:t>
            </a:r>
            <a:r>
              <a:rPr lang="en-US" sz="1300" dirty="0"/>
              <a:t> </a:t>
            </a:r>
            <a:r>
              <a:rPr lang="en-US" sz="1300" err="1"/>
              <a:t>i</a:t>
            </a:r>
            <a:r>
              <a:rPr lang="en-US" sz="1300" dirty="0"/>
              <a:t> </a:t>
            </a:r>
            <a:r>
              <a:rPr lang="en-US" sz="1300" err="1"/>
              <a:t>propri</a:t>
            </a:r>
            <a:r>
              <a:rPr lang="en-US" sz="1300" dirty="0"/>
              <a:t> </a:t>
            </a:r>
            <a:r>
              <a:rPr lang="en-US" sz="1300" err="1"/>
              <a:t>punti</a:t>
            </a:r>
            <a:r>
              <a:rPr lang="en-US" sz="1300" dirty="0"/>
              <a:t> di vista e le </a:t>
            </a:r>
            <a:r>
              <a:rPr lang="en-US" sz="1300" err="1"/>
              <a:t>proprie</a:t>
            </a:r>
            <a:r>
              <a:rPr lang="en-US" sz="1300" dirty="0"/>
              <a:t> </a:t>
            </a:r>
            <a:r>
              <a:rPr lang="en-US" sz="1300" err="1"/>
              <a:t>convinzioni</a:t>
            </a:r>
            <a:r>
              <a:rPr lang="en-US" sz="1300" dirty="0"/>
              <a:t> e a </a:t>
            </a:r>
            <a:r>
              <a:rPr lang="en-US" sz="1300" err="1"/>
              <a:t>superare</a:t>
            </a:r>
            <a:r>
              <a:rPr lang="en-US" sz="1300" dirty="0"/>
              <a:t> le </a:t>
            </a:r>
            <a:r>
              <a:rPr lang="en-US" sz="1300" err="1"/>
              <a:t>sfide</a:t>
            </a:r>
            <a:r>
              <a:rPr lang="en-US" sz="1300" dirty="0"/>
              <a:t> </a:t>
            </a:r>
            <a:r>
              <a:rPr lang="en-US" sz="1300" err="1"/>
              <a:t>della</a:t>
            </a:r>
            <a:r>
              <a:rPr lang="en-US" sz="1300" dirty="0"/>
              <a:t> vita </a:t>
            </a:r>
            <a:r>
              <a:rPr lang="en-US" sz="1300" err="1"/>
              <a:t>quotidiana</a:t>
            </a:r>
            <a:r>
              <a:rPr lang="en-US" sz="1300" dirty="0"/>
              <a:t>.</a:t>
            </a:r>
          </a:p>
          <a:p>
            <a:pPr marL="285750" indent="-285750">
              <a:buChar char="•"/>
              <a:defRPr/>
            </a:pPr>
            <a:r>
              <a:rPr lang="en-US" sz="1300" dirty="0"/>
              <a:t>Azioni volte a </a:t>
            </a:r>
            <a:r>
              <a:rPr lang="en-US" sz="1300" err="1"/>
              <a:t>sviluppare</a:t>
            </a:r>
            <a:r>
              <a:rPr lang="en-US" sz="1300" dirty="0"/>
              <a:t> </a:t>
            </a:r>
            <a:r>
              <a:rPr lang="en-US" sz="1300" err="1"/>
              <a:t>gli</a:t>
            </a:r>
            <a:r>
              <a:rPr lang="en-US" sz="1300" dirty="0"/>
              <a:t> </a:t>
            </a:r>
            <a:r>
              <a:rPr lang="en-US" sz="1300" err="1"/>
              <a:t>aspetti</a:t>
            </a:r>
            <a:r>
              <a:rPr lang="en-US" sz="1300" dirty="0"/>
              <a:t> </a:t>
            </a:r>
            <a:r>
              <a:rPr lang="en-US" sz="1300" err="1"/>
              <a:t>intrapersonali</a:t>
            </a:r>
            <a:r>
              <a:rPr lang="en-US" sz="1300" dirty="0"/>
              <a:t>, p</a:t>
            </a:r>
            <a:r>
              <a:rPr lang="en-US" sz="1300" dirty="0">
                <a:highlight>
                  <a:schemeClr val="lt1"/>
                </a:highlight>
              </a:rPr>
              <a:t>er </a:t>
            </a:r>
            <a:r>
              <a:rPr lang="en-US" sz="1300" err="1">
                <a:highlight>
                  <a:schemeClr val="lt1"/>
                </a:highlight>
              </a:rPr>
              <a:t>incoraggiare</a:t>
            </a:r>
            <a:r>
              <a:rPr lang="en-US" sz="1300" dirty="0">
                <a:highlight>
                  <a:schemeClr val="lt1"/>
                </a:highlight>
              </a:rPr>
              <a:t> </a:t>
            </a:r>
            <a:r>
              <a:rPr lang="en-US" sz="1300" err="1">
                <a:highlight>
                  <a:schemeClr val="lt1"/>
                </a:highlight>
              </a:rPr>
              <a:t>i</a:t>
            </a:r>
            <a:r>
              <a:rPr lang="en-US" sz="1300" dirty="0">
                <a:highlight>
                  <a:schemeClr val="lt1"/>
                </a:highlight>
              </a:rPr>
              <a:t> bambini e </a:t>
            </a:r>
            <a:r>
              <a:rPr lang="en-US" sz="1300" err="1">
                <a:highlight>
                  <a:schemeClr val="lt1"/>
                </a:highlight>
              </a:rPr>
              <a:t>gli</a:t>
            </a:r>
            <a:r>
              <a:rPr lang="en-US" sz="1300" dirty="0">
                <a:highlight>
                  <a:schemeClr val="lt1"/>
                </a:highlight>
              </a:rPr>
              <a:t> </a:t>
            </a:r>
            <a:r>
              <a:rPr lang="en-US" sz="1300" err="1">
                <a:highlight>
                  <a:schemeClr val="lt1"/>
                </a:highlight>
              </a:rPr>
              <a:t>adolescenti</a:t>
            </a:r>
            <a:r>
              <a:rPr lang="en-US" sz="1300" dirty="0">
                <a:highlight>
                  <a:schemeClr val="lt1"/>
                </a:highlight>
              </a:rPr>
              <a:t> a </a:t>
            </a:r>
            <a:r>
              <a:rPr lang="en-US" sz="1300" err="1">
                <a:highlight>
                  <a:schemeClr val="lt1"/>
                </a:highlight>
              </a:rPr>
              <a:t>capire</a:t>
            </a:r>
            <a:r>
              <a:rPr lang="en-US" sz="1300" dirty="0">
                <a:highlight>
                  <a:schemeClr val="lt1"/>
                </a:highlight>
              </a:rPr>
              <a:t> chi </a:t>
            </a:r>
            <a:r>
              <a:rPr lang="en-US" sz="1300" err="1">
                <a:highlight>
                  <a:schemeClr val="lt1"/>
                </a:highlight>
              </a:rPr>
              <a:t>sono</a:t>
            </a:r>
            <a:r>
              <a:rPr lang="en-US" sz="1300" dirty="0">
                <a:highlight>
                  <a:schemeClr val="lt1"/>
                </a:highlight>
              </a:rPr>
              <a:t>, a </a:t>
            </a:r>
            <a:r>
              <a:rPr lang="en-US" sz="1300" err="1">
                <a:highlight>
                  <a:schemeClr val="lt1"/>
                </a:highlight>
              </a:rPr>
              <a:t>conoscere</a:t>
            </a:r>
            <a:r>
              <a:rPr lang="en-US" sz="1300" dirty="0">
                <a:highlight>
                  <a:schemeClr val="lt1"/>
                </a:highlight>
              </a:rPr>
              <a:t> </a:t>
            </a:r>
            <a:r>
              <a:rPr lang="en-US" sz="1300" err="1">
                <a:highlight>
                  <a:schemeClr val="lt1"/>
                </a:highlight>
              </a:rPr>
              <a:t>i</a:t>
            </a:r>
            <a:r>
              <a:rPr lang="en-US" sz="1300" dirty="0">
                <a:highlight>
                  <a:schemeClr val="lt1"/>
                </a:highlight>
              </a:rPr>
              <a:t> loro </a:t>
            </a:r>
            <a:r>
              <a:rPr lang="en-US" sz="1300" err="1">
                <a:highlight>
                  <a:schemeClr val="lt1"/>
                </a:highlight>
              </a:rPr>
              <a:t>pensieri</a:t>
            </a:r>
            <a:r>
              <a:rPr lang="en-US" sz="1300" dirty="0">
                <a:highlight>
                  <a:schemeClr val="lt1"/>
                </a:highlight>
              </a:rPr>
              <a:t> e le loro </a:t>
            </a:r>
            <a:r>
              <a:rPr lang="en-US" sz="1300" err="1">
                <a:highlight>
                  <a:schemeClr val="lt1"/>
                </a:highlight>
              </a:rPr>
              <a:t>convinzioni</a:t>
            </a:r>
            <a:r>
              <a:rPr lang="en-US" sz="1300" dirty="0">
                <a:highlight>
                  <a:schemeClr val="lt1"/>
                </a:highlight>
              </a:rPr>
              <a:t> </a:t>
            </a:r>
            <a:r>
              <a:rPr lang="en-US" sz="1300" err="1">
                <a:highlight>
                  <a:schemeClr val="lt1"/>
                </a:highlight>
              </a:rPr>
              <a:t>su</a:t>
            </a:r>
            <a:r>
              <a:rPr lang="en-US" sz="1300" dirty="0">
                <a:highlight>
                  <a:schemeClr val="lt1"/>
                </a:highlight>
              </a:rPr>
              <a:t> se </a:t>
            </a:r>
            <a:r>
              <a:rPr lang="en-US" sz="1300" err="1">
                <a:highlight>
                  <a:schemeClr val="lt1"/>
                </a:highlight>
              </a:rPr>
              <a:t>stessi</a:t>
            </a:r>
            <a:r>
              <a:rPr lang="en-US" sz="1300" dirty="0">
                <a:highlight>
                  <a:schemeClr val="lt1"/>
                </a:highlight>
              </a:rPr>
              <a:t> e a </a:t>
            </a:r>
            <a:r>
              <a:rPr lang="en-US" sz="1300" err="1">
                <a:highlight>
                  <a:schemeClr val="lt1"/>
                </a:highlight>
              </a:rPr>
              <a:t>sviluppare</a:t>
            </a:r>
            <a:r>
              <a:rPr lang="en-US" sz="1300" dirty="0">
                <a:highlight>
                  <a:schemeClr val="lt1"/>
                </a:highlight>
              </a:rPr>
              <a:t> la loro </a:t>
            </a:r>
            <a:r>
              <a:rPr lang="en-US" sz="1300" err="1">
                <a:highlight>
                  <a:schemeClr val="lt1"/>
                </a:highlight>
              </a:rPr>
              <a:t>personalità</a:t>
            </a:r>
            <a:r>
              <a:rPr lang="en-US" sz="1300" dirty="0">
                <a:highlight>
                  <a:schemeClr val="lt1"/>
                </a:highlight>
              </a:rPr>
              <a:t>.</a:t>
            </a:r>
            <a:endParaRPr lang="en-US" sz="1300" dirty="0">
              <a:highlight>
                <a:srgbClr val="FFFFFF"/>
              </a:highlight>
            </a:endParaRPr>
          </a:p>
          <a:p>
            <a:pPr marL="0" indent="0">
              <a:defRPr/>
            </a:pPr>
            <a:r>
              <a:rPr lang="en-US" sz="1300" dirty="0">
                <a:highlight>
                  <a:schemeClr val="lt1"/>
                </a:highlight>
              </a:rPr>
              <a:t>Per </a:t>
            </a:r>
            <a:r>
              <a:rPr lang="en-US" sz="1300" dirty="0" err="1">
                <a:highlight>
                  <a:schemeClr val="lt1"/>
                </a:highlight>
              </a:rPr>
              <a:t>sviluppare</a:t>
            </a:r>
            <a:r>
              <a:rPr lang="en-US" sz="1300" dirty="0">
                <a:highlight>
                  <a:schemeClr val="lt1"/>
                </a:highlight>
              </a:rPr>
              <a:t> </a:t>
            </a:r>
            <a:r>
              <a:rPr lang="en-US" sz="1300" dirty="0" err="1">
                <a:highlight>
                  <a:schemeClr val="lt1"/>
                </a:highlight>
              </a:rPr>
              <a:t>queste</a:t>
            </a:r>
            <a:r>
              <a:rPr lang="en-US" sz="1300" dirty="0">
                <a:highlight>
                  <a:schemeClr val="lt1"/>
                </a:highlight>
              </a:rPr>
              <a:t> </a:t>
            </a:r>
            <a:r>
              <a:rPr lang="en-US" sz="1300" dirty="0" err="1">
                <a:highlight>
                  <a:schemeClr val="lt1"/>
                </a:highlight>
              </a:rPr>
              <a:t>azioni</a:t>
            </a:r>
            <a:r>
              <a:rPr lang="en-US" sz="1300" dirty="0">
                <a:highlight>
                  <a:schemeClr val="lt1"/>
                </a:highlight>
              </a:rPr>
              <a:t>, il Quadro di </a:t>
            </a:r>
            <a:r>
              <a:rPr lang="en-US" sz="1300" dirty="0" err="1">
                <a:highlight>
                  <a:schemeClr val="lt1"/>
                </a:highlight>
              </a:rPr>
              <a:t>resilienza</a:t>
            </a:r>
            <a:r>
              <a:rPr lang="en-US" sz="1300" dirty="0">
                <a:highlight>
                  <a:schemeClr val="lt1"/>
                </a:highlight>
              </a:rPr>
              <a:t> propone la </a:t>
            </a:r>
            <a:r>
              <a:rPr lang="en-US" sz="1300" dirty="0" err="1">
                <a:highlight>
                  <a:schemeClr val="lt1"/>
                </a:highlight>
              </a:rPr>
              <a:t>necessità</a:t>
            </a:r>
            <a:r>
              <a:rPr lang="en-US" sz="1300" dirty="0">
                <a:highlight>
                  <a:schemeClr val="lt1"/>
                </a:highlight>
              </a:rPr>
              <a:t> di </a:t>
            </a:r>
            <a:r>
              <a:rPr lang="en-US" sz="1300" dirty="0" err="1">
                <a:highlight>
                  <a:schemeClr val="lt1"/>
                </a:highlight>
              </a:rPr>
              <a:t>tenere</a:t>
            </a:r>
            <a:r>
              <a:rPr lang="en-US" sz="1300" dirty="0">
                <a:highlight>
                  <a:schemeClr val="lt1"/>
                </a:highlight>
              </a:rPr>
              <a:t> </a:t>
            </a:r>
            <a:r>
              <a:rPr lang="en-US" sz="1300" dirty="0" err="1">
                <a:highlight>
                  <a:schemeClr val="lt1"/>
                </a:highlight>
              </a:rPr>
              <a:t>conto</a:t>
            </a:r>
            <a:r>
              <a:rPr lang="en-US" sz="1300" dirty="0">
                <a:highlight>
                  <a:schemeClr val="lt1"/>
                </a:highlight>
              </a:rPr>
              <a:t> di quattro </a:t>
            </a:r>
            <a:r>
              <a:rPr lang="en-US" sz="1300" dirty="0" err="1">
                <a:highlight>
                  <a:schemeClr val="lt1"/>
                </a:highlight>
              </a:rPr>
              <a:t>principi</a:t>
            </a:r>
            <a:r>
              <a:rPr lang="en-US" sz="1300" dirty="0">
                <a:highlight>
                  <a:schemeClr val="lt1"/>
                </a:highlight>
              </a:rPr>
              <a:t>:</a:t>
            </a:r>
          </a:p>
          <a:p>
            <a:pPr marL="285750" indent="-285750">
              <a:buFont typeface="Arial"/>
              <a:buChar char="•"/>
              <a:defRPr/>
            </a:pPr>
            <a:r>
              <a:rPr lang="en-US" sz="1300" err="1">
                <a:highlight>
                  <a:schemeClr val="lt1"/>
                </a:highlight>
              </a:rPr>
              <a:t>Accettazione</a:t>
            </a:r>
            <a:r>
              <a:rPr lang="en-US" sz="1300" dirty="0">
                <a:highlight>
                  <a:schemeClr val="lt1"/>
                </a:highlight>
              </a:rPr>
              <a:t>. </a:t>
            </a:r>
            <a:r>
              <a:rPr lang="en-US" sz="1300" err="1">
                <a:highlight>
                  <a:schemeClr val="lt1"/>
                </a:highlight>
              </a:rPr>
              <a:t>Consiste</a:t>
            </a:r>
            <a:r>
              <a:rPr lang="en-US" sz="1300" dirty="0">
                <a:highlight>
                  <a:schemeClr val="lt1"/>
                </a:highlight>
              </a:rPr>
              <a:t> </a:t>
            </a:r>
            <a:r>
              <a:rPr lang="en-US" sz="1300" err="1">
                <a:highlight>
                  <a:schemeClr val="lt1"/>
                </a:highlight>
              </a:rPr>
              <a:t>nell'accettare</a:t>
            </a:r>
            <a:r>
              <a:rPr lang="en-US" sz="1300" dirty="0">
                <a:highlight>
                  <a:schemeClr val="lt1"/>
                </a:highlight>
              </a:rPr>
              <a:t> la </a:t>
            </a:r>
            <a:r>
              <a:rPr lang="en-US" sz="1300" err="1">
                <a:highlight>
                  <a:schemeClr val="lt1"/>
                </a:highlight>
              </a:rPr>
              <a:t>situazione</a:t>
            </a:r>
            <a:r>
              <a:rPr lang="en-US" sz="1300" dirty="0">
                <a:highlight>
                  <a:schemeClr val="lt1"/>
                </a:highlight>
              </a:rPr>
              <a:t> o il </a:t>
            </a:r>
            <a:r>
              <a:rPr lang="en-US" sz="1300" err="1">
                <a:highlight>
                  <a:schemeClr val="lt1"/>
                </a:highlight>
              </a:rPr>
              <a:t>problema</a:t>
            </a:r>
            <a:r>
              <a:rPr lang="en-US" sz="1300" dirty="0">
                <a:highlight>
                  <a:schemeClr val="lt1"/>
                </a:highlight>
              </a:rPr>
              <a:t>, </a:t>
            </a:r>
            <a:r>
              <a:rPr lang="en-US" sz="1300" err="1">
                <a:highlight>
                  <a:schemeClr val="lt1"/>
                </a:highlight>
              </a:rPr>
              <a:t>concentrarsi</a:t>
            </a:r>
            <a:r>
              <a:rPr lang="en-US" sz="1300" dirty="0">
                <a:highlight>
                  <a:schemeClr val="lt1"/>
                </a:highlight>
              </a:rPr>
              <a:t> </a:t>
            </a:r>
            <a:r>
              <a:rPr lang="en-US" sz="1300" err="1">
                <a:highlight>
                  <a:schemeClr val="lt1"/>
                </a:highlight>
              </a:rPr>
              <a:t>su</a:t>
            </a:r>
            <a:r>
              <a:rPr lang="en-US" sz="1300" dirty="0">
                <a:highlight>
                  <a:schemeClr val="lt1"/>
                </a:highlight>
              </a:rPr>
              <a:t> </a:t>
            </a:r>
            <a:r>
              <a:rPr lang="en-US" sz="1300" err="1">
                <a:highlight>
                  <a:schemeClr val="lt1"/>
                </a:highlight>
              </a:rPr>
              <a:t>ciò</a:t>
            </a:r>
            <a:r>
              <a:rPr lang="en-US" sz="1300" dirty="0">
                <a:highlight>
                  <a:schemeClr val="lt1"/>
                </a:highlight>
              </a:rPr>
              <a:t> </a:t>
            </a:r>
            <a:r>
              <a:rPr lang="en-US" sz="1300" err="1">
                <a:highlight>
                  <a:schemeClr val="lt1"/>
                </a:highlight>
              </a:rPr>
              <a:t>che</a:t>
            </a:r>
            <a:r>
              <a:rPr lang="en-US" sz="1300" dirty="0">
                <a:highlight>
                  <a:schemeClr val="lt1"/>
                </a:highlight>
              </a:rPr>
              <a:t> </a:t>
            </a:r>
            <a:r>
              <a:rPr lang="en-US" sz="1300" err="1">
                <a:highlight>
                  <a:schemeClr val="lt1"/>
                </a:highlight>
              </a:rPr>
              <a:t>si</a:t>
            </a:r>
            <a:r>
              <a:rPr lang="en-US" sz="1300" dirty="0">
                <a:highlight>
                  <a:schemeClr val="lt1"/>
                </a:highlight>
              </a:rPr>
              <a:t> </a:t>
            </a:r>
            <a:r>
              <a:rPr lang="en-US" sz="1300" err="1">
                <a:highlight>
                  <a:schemeClr val="lt1"/>
                </a:highlight>
              </a:rPr>
              <a:t>vuole</a:t>
            </a:r>
            <a:r>
              <a:rPr lang="en-US" sz="1300" dirty="0">
                <a:highlight>
                  <a:schemeClr val="lt1"/>
                </a:highlight>
              </a:rPr>
              <a:t> </a:t>
            </a:r>
            <a:r>
              <a:rPr lang="en-US" sz="1300" err="1">
                <a:highlight>
                  <a:schemeClr val="lt1"/>
                </a:highlight>
              </a:rPr>
              <a:t>che</a:t>
            </a:r>
            <a:r>
              <a:rPr lang="en-US" sz="1300" dirty="0">
                <a:highlight>
                  <a:schemeClr val="lt1"/>
                </a:highlight>
              </a:rPr>
              <a:t> </a:t>
            </a:r>
            <a:r>
              <a:rPr lang="en-US" sz="1300" err="1">
                <a:highlight>
                  <a:schemeClr val="lt1"/>
                </a:highlight>
              </a:rPr>
              <a:t>accada</a:t>
            </a:r>
            <a:r>
              <a:rPr lang="en-US" sz="1300" dirty="0">
                <a:highlight>
                  <a:schemeClr val="lt1"/>
                </a:highlight>
              </a:rPr>
              <a:t> </a:t>
            </a:r>
            <a:r>
              <a:rPr lang="en-US" sz="1300" err="1">
                <a:highlight>
                  <a:schemeClr val="lt1"/>
                </a:highlight>
              </a:rPr>
              <a:t>d'ora</a:t>
            </a:r>
            <a:r>
              <a:rPr lang="en-US" sz="1300" dirty="0">
                <a:highlight>
                  <a:schemeClr val="lt1"/>
                </a:highlight>
              </a:rPr>
              <a:t> in poi e </a:t>
            </a:r>
            <a:r>
              <a:rPr lang="en-US" sz="1300" err="1">
                <a:highlight>
                  <a:schemeClr val="lt1"/>
                </a:highlight>
              </a:rPr>
              <a:t>agire</a:t>
            </a:r>
            <a:r>
              <a:rPr lang="en-US" sz="1300" dirty="0">
                <a:highlight>
                  <a:schemeClr val="lt1"/>
                </a:highlight>
              </a:rPr>
              <a:t> per </a:t>
            </a:r>
            <a:r>
              <a:rPr lang="en-US" sz="1300" err="1">
                <a:highlight>
                  <a:schemeClr val="lt1"/>
                </a:highlight>
              </a:rPr>
              <a:t>raggiungerlo</a:t>
            </a:r>
            <a:r>
              <a:rPr lang="en-US" sz="1300" dirty="0">
                <a:highlight>
                  <a:schemeClr val="lt1"/>
                </a:highlight>
              </a:rPr>
              <a:t>.</a:t>
            </a:r>
            <a:endParaRPr lang="en-US" sz="1300" dirty="0">
              <a:highlight>
                <a:srgbClr val="FFFFFF"/>
              </a:highlight>
            </a:endParaRPr>
          </a:p>
          <a:p>
            <a:pPr marL="285750" indent="-285750">
              <a:buFont typeface="Arial"/>
              <a:buChar char="•"/>
              <a:defRPr/>
            </a:pPr>
            <a:r>
              <a:rPr lang="en-US" sz="1300" err="1">
                <a:highlight>
                  <a:schemeClr val="lt1"/>
                </a:highlight>
              </a:rPr>
              <a:t>Conservazione</a:t>
            </a:r>
            <a:r>
              <a:rPr lang="en-US" sz="1300" dirty="0">
                <a:highlight>
                  <a:schemeClr val="lt1"/>
                </a:highlight>
              </a:rPr>
              <a:t>. </a:t>
            </a:r>
            <a:r>
              <a:rPr lang="en-US" sz="1300" err="1">
                <a:highlight>
                  <a:schemeClr val="lt1"/>
                </a:highlight>
              </a:rPr>
              <a:t>Significa</a:t>
            </a:r>
            <a:r>
              <a:rPr lang="en-US" sz="1300" dirty="0">
                <a:highlight>
                  <a:schemeClr val="lt1"/>
                </a:highlight>
              </a:rPr>
              <a:t> </a:t>
            </a:r>
            <a:r>
              <a:rPr lang="en-US" sz="1300" err="1">
                <a:highlight>
                  <a:schemeClr val="lt1"/>
                </a:highlight>
              </a:rPr>
              <a:t>preservare</a:t>
            </a:r>
            <a:r>
              <a:rPr lang="en-US" sz="1300" dirty="0">
                <a:highlight>
                  <a:schemeClr val="lt1"/>
                </a:highlight>
              </a:rPr>
              <a:t> le </a:t>
            </a:r>
            <a:r>
              <a:rPr lang="en-US" sz="1300" err="1">
                <a:highlight>
                  <a:schemeClr val="lt1"/>
                </a:highlight>
              </a:rPr>
              <a:t>cose</a:t>
            </a:r>
            <a:r>
              <a:rPr lang="en-US" sz="1300" dirty="0">
                <a:highlight>
                  <a:schemeClr val="lt1"/>
                </a:highlight>
              </a:rPr>
              <a:t> </a:t>
            </a:r>
            <a:r>
              <a:rPr lang="en-US" sz="1300" err="1">
                <a:highlight>
                  <a:schemeClr val="lt1"/>
                </a:highlight>
              </a:rPr>
              <a:t>buone</a:t>
            </a:r>
            <a:r>
              <a:rPr lang="en-US" sz="1300" dirty="0">
                <a:highlight>
                  <a:schemeClr val="lt1"/>
                </a:highlight>
              </a:rPr>
              <a:t> </a:t>
            </a:r>
            <a:r>
              <a:rPr lang="en-US" sz="1300" err="1">
                <a:highlight>
                  <a:schemeClr val="lt1"/>
                </a:highlight>
              </a:rPr>
              <a:t>che</a:t>
            </a:r>
            <a:r>
              <a:rPr lang="en-US" sz="1300" dirty="0">
                <a:highlight>
                  <a:schemeClr val="lt1"/>
                </a:highlight>
              </a:rPr>
              <a:t> </a:t>
            </a:r>
            <a:r>
              <a:rPr lang="en-US" sz="1300" err="1">
                <a:highlight>
                  <a:schemeClr val="lt1"/>
                </a:highlight>
              </a:rPr>
              <a:t>stanno</a:t>
            </a:r>
            <a:r>
              <a:rPr lang="en-US" sz="1300" dirty="0">
                <a:highlight>
                  <a:schemeClr val="lt1"/>
                </a:highlight>
              </a:rPr>
              <a:t> </a:t>
            </a:r>
            <a:r>
              <a:rPr lang="en-US" sz="1300" err="1">
                <a:highlight>
                  <a:schemeClr val="lt1"/>
                </a:highlight>
              </a:rPr>
              <a:t>accadendo</a:t>
            </a:r>
            <a:r>
              <a:rPr lang="en-US" sz="1300" dirty="0">
                <a:highlight>
                  <a:schemeClr val="lt1"/>
                </a:highlight>
              </a:rPr>
              <a:t> </a:t>
            </a:r>
            <a:r>
              <a:rPr lang="en-US" sz="1300" err="1">
                <a:highlight>
                  <a:schemeClr val="lt1"/>
                </a:highlight>
              </a:rPr>
              <a:t>nella</a:t>
            </a:r>
            <a:r>
              <a:rPr lang="en-US" sz="1300" dirty="0">
                <a:highlight>
                  <a:schemeClr val="lt1"/>
                </a:highlight>
              </a:rPr>
              <a:t> vita </a:t>
            </a:r>
            <a:r>
              <a:rPr lang="en-US" sz="1300" err="1">
                <a:highlight>
                  <a:schemeClr val="lt1"/>
                </a:highlight>
              </a:rPr>
              <a:t>degli</a:t>
            </a:r>
            <a:r>
              <a:rPr lang="en-US" sz="1300" dirty="0">
                <a:highlight>
                  <a:schemeClr val="lt1"/>
                </a:highlight>
              </a:rPr>
              <a:t> </a:t>
            </a:r>
            <a:r>
              <a:rPr lang="en-US" sz="1300" err="1">
                <a:highlight>
                  <a:schemeClr val="lt1"/>
                </a:highlight>
              </a:rPr>
              <a:t>studenti</a:t>
            </a:r>
            <a:r>
              <a:rPr lang="en-US" sz="1300" dirty="0">
                <a:highlight>
                  <a:schemeClr val="lt1"/>
                </a:highlight>
              </a:rPr>
              <a:t>, </a:t>
            </a:r>
            <a:r>
              <a:rPr lang="en-US" sz="1300" err="1">
                <a:highlight>
                  <a:schemeClr val="lt1"/>
                </a:highlight>
              </a:rPr>
              <a:t>identificarle</a:t>
            </a:r>
            <a:r>
              <a:rPr lang="en-US" sz="1300" dirty="0">
                <a:highlight>
                  <a:schemeClr val="lt1"/>
                </a:highlight>
              </a:rPr>
              <a:t>, se </a:t>
            </a:r>
            <a:r>
              <a:rPr lang="en-US" sz="1300" err="1">
                <a:highlight>
                  <a:schemeClr val="lt1"/>
                </a:highlight>
              </a:rPr>
              <a:t>necessario</a:t>
            </a:r>
            <a:r>
              <a:rPr lang="en-US" sz="1300" dirty="0">
                <a:highlight>
                  <a:schemeClr val="lt1"/>
                </a:highlight>
              </a:rPr>
              <a:t>, e </a:t>
            </a:r>
            <a:r>
              <a:rPr lang="en-US" sz="1300" err="1">
                <a:highlight>
                  <a:schemeClr val="lt1"/>
                </a:highlight>
              </a:rPr>
              <a:t>rafforzarle</a:t>
            </a:r>
            <a:r>
              <a:rPr lang="en-US" sz="1300" dirty="0">
                <a:highlight>
                  <a:schemeClr val="lt1"/>
                </a:highlight>
              </a:rPr>
              <a:t>.</a:t>
            </a:r>
            <a:endParaRPr lang="en-US" sz="1300" dirty="0">
              <a:highlight>
                <a:srgbClr val="FFFFFF"/>
              </a:highlight>
            </a:endParaRPr>
          </a:p>
          <a:p>
            <a:pPr marL="285750" indent="-285750">
              <a:buFont typeface="Arial"/>
              <a:buChar char="•"/>
              <a:defRPr/>
            </a:pPr>
            <a:r>
              <a:rPr lang="en-US" sz="1300" err="1">
                <a:highlight>
                  <a:schemeClr val="lt1"/>
                </a:highlight>
              </a:rPr>
              <a:t>Impegno</a:t>
            </a:r>
            <a:r>
              <a:rPr lang="en-US" sz="1300" dirty="0">
                <a:highlight>
                  <a:schemeClr val="lt1"/>
                </a:highlight>
              </a:rPr>
              <a:t>. È </a:t>
            </a:r>
            <a:r>
              <a:rPr lang="en-US" sz="1300" err="1">
                <a:highlight>
                  <a:schemeClr val="lt1"/>
                </a:highlight>
              </a:rPr>
              <a:t>importante</a:t>
            </a:r>
            <a:r>
              <a:rPr lang="en-US" sz="1300" dirty="0">
                <a:highlight>
                  <a:schemeClr val="lt1"/>
                </a:highlight>
              </a:rPr>
              <a:t> </a:t>
            </a:r>
            <a:r>
              <a:rPr lang="en-US" sz="1300" err="1">
                <a:highlight>
                  <a:schemeClr val="lt1"/>
                </a:highlight>
              </a:rPr>
              <a:t>rimanere</a:t>
            </a:r>
            <a:r>
              <a:rPr lang="en-US" sz="1300" dirty="0">
                <a:highlight>
                  <a:schemeClr val="lt1"/>
                </a:highlight>
              </a:rPr>
              <a:t> </a:t>
            </a:r>
            <a:r>
              <a:rPr lang="en-US" sz="1300" err="1">
                <a:highlight>
                  <a:schemeClr val="lt1"/>
                </a:highlight>
              </a:rPr>
              <a:t>concentrati</a:t>
            </a:r>
            <a:r>
              <a:rPr lang="en-US" sz="1300" dirty="0">
                <a:highlight>
                  <a:schemeClr val="lt1"/>
                </a:highlight>
              </a:rPr>
              <a:t> ed </a:t>
            </a:r>
            <a:r>
              <a:rPr lang="en-US" sz="1300" err="1">
                <a:highlight>
                  <a:schemeClr val="lt1"/>
                </a:highlight>
              </a:rPr>
              <a:t>essere</a:t>
            </a:r>
            <a:r>
              <a:rPr lang="en-US" sz="1300" dirty="0">
                <a:highlight>
                  <a:schemeClr val="lt1"/>
                </a:highlight>
              </a:rPr>
              <a:t> </a:t>
            </a:r>
            <a:r>
              <a:rPr lang="en-US" sz="1300" err="1">
                <a:highlight>
                  <a:schemeClr val="lt1"/>
                </a:highlight>
              </a:rPr>
              <a:t>coerenti</a:t>
            </a:r>
            <a:r>
              <a:rPr lang="en-US" sz="1300" dirty="0">
                <a:highlight>
                  <a:schemeClr val="lt1"/>
                </a:highlight>
              </a:rPr>
              <a:t> </a:t>
            </a:r>
            <a:r>
              <a:rPr lang="en-US" sz="1300" err="1">
                <a:highlight>
                  <a:schemeClr val="lt1"/>
                </a:highlight>
              </a:rPr>
              <a:t>nel</a:t>
            </a:r>
            <a:r>
              <a:rPr lang="en-US" sz="1300" dirty="0">
                <a:highlight>
                  <a:schemeClr val="lt1"/>
                </a:highlight>
              </a:rPr>
              <a:t> </a:t>
            </a:r>
            <a:r>
              <a:rPr lang="en-US" sz="1300" err="1">
                <a:highlight>
                  <a:schemeClr val="lt1"/>
                </a:highlight>
              </a:rPr>
              <a:t>promuovere</a:t>
            </a:r>
            <a:r>
              <a:rPr lang="en-US" sz="1300" dirty="0">
                <a:highlight>
                  <a:schemeClr val="lt1"/>
                </a:highlight>
              </a:rPr>
              <a:t> la </a:t>
            </a:r>
            <a:r>
              <a:rPr lang="en-US" sz="1300" err="1">
                <a:highlight>
                  <a:schemeClr val="lt1"/>
                </a:highlight>
              </a:rPr>
              <a:t>resilienza</a:t>
            </a:r>
            <a:r>
              <a:rPr lang="en-US" sz="1300" dirty="0">
                <a:highlight>
                  <a:schemeClr val="lt1"/>
                </a:highlight>
              </a:rPr>
              <a:t>, </a:t>
            </a:r>
            <a:r>
              <a:rPr lang="en-US" sz="1300" err="1">
                <a:highlight>
                  <a:schemeClr val="lt1"/>
                </a:highlight>
              </a:rPr>
              <a:t>poiché</a:t>
            </a:r>
            <a:r>
              <a:rPr lang="en-US" sz="1300" dirty="0">
                <a:highlight>
                  <a:schemeClr val="lt1"/>
                </a:highlight>
              </a:rPr>
              <a:t> non è </a:t>
            </a:r>
            <a:r>
              <a:rPr lang="en-US" sz="1300" err="1">
                <a:highlight>
                  <a:schemeClr val="lt1"/>
                </a:highlight>
              </a:rPr>
              <a:t>una</a:t>
            </a:r>
            <a:r>
              <a:rPr lang="en-US" sz="1300" dirty="0">
                <a:highlight>
                  <a:schemeClr val="lt1"/>
                </a:highlight>
              </a:rPr>
              <a:t> </a:t>
            </a:r>
            <a:r>
              <a:rPr lang="en-US" sz="1300" err="1">
                <a:highlight>
                  <a:schemeClr val="lt1"/>
                </a:highlight>
              </a:rPr>
              <a:t>soluzione</a:t>
            </a:r>
            <a:r>
              <a:rPr lang="en-US" sz="1300" dirty="0">
                <a:highlight>
                  <a:schemeClr val="lt1"/>
                </a:highlight>
              </a:rPr>
              <a:t> </a:t>
            </a:r>
            <a:r>
              <a:rPr lang="en-US" sz="1300" err="1">
                <a:highlight>
                  <a:schemeClr val="lt1"/>
                </a:highlight>
              </a:rPr>
              <a:t>rapida</a:t>
            </a:r>
            <a:r>
              <a:rPr lang="en-US" sz="1300" dirty="0">
                <a:highlight>
                  <a:schemeClr val="lt1"/>
                </a:highlight>
              </a:rPr>
              <a:t>.</a:t>
            </a:r>
            <a:endParaRPr lang="en-US" sz="1300" dirty="0">
              <a:highlight>
                <a:srgbClr val="FFFFFF"/>
              </a:highlight>
            </a:endParaRPr>
          </a:p>
          <a:p>
            <a:pPr marL="285750" indent="-285750">
              <a:buFont typeface="Arial"/>
              <a:buChar char="•"/>
              <a:defRPr/>
            </a:pPr>
            <a:r>
              <a:rPr lang="en-US" sz="1300" err="1">
                <a:highlight>
                  <a:schemeClr val="lt1"/>
                </a:highlight>
              </a:rPr>
              <a:t>Arruolamento</a:t>
            </a:r>
            <a:r>
              <a:rPr lang="en-US" sz="1300" dirty="0">
                <a:highlight>
                  <a:schemeClr val="lt1"/>
                </a:highlight>
              </a:rPr>
              <a:t>. </a:t>
            </a:r>
            <a:r>
              <a:rPr lang="en-US" sz="1300" err="1">
                <a:highlight>
                  <a:schemeClr val="lt1"/>
                </a:highlight>
              </a:rPr>
              <a:t>Significa</a:t>
            </a:r>
            <a:r>
              <a:rPr lang="en-US" sz="1300" dirty="0">
                <a:highlight>
                  <a:schemeClr val="lt1"/>
                </a:highlight>
              </a:rPr>
              <a:t> </a:t>
            </a:r>
            <a:r>
              <a:rPr lang="en-US" sz="1300" err="1">
                <a:highlight>
                  <a:schemeClr val="lt1"/>
                </a:highlight>
              </a:rPr>
              <a:t>coinvolgere</a:t>
            </a:r>
            <a:r>
              <a:rPr lang="en-US" sz="1300" dirty="0">
                <a:highlight>
                  <a:schemeClr val="lt1"/>
                </a:highlight>
              </a:rPr>
              <a:t> </a:t>
            </a:r>
            <a:r>
              <a:rPr lang="en-US" sz="1300" err="1">
                <a:highlight>
                  <a:schemeClr val="lt1"/>
                </a:highlight>
              </a:rPr>
              <a:t>altre</a:t>
            </a:r>
            <a:r>
              <a:rPr lang="en-US" sz="1300" dirty="0">
                <a:highlight>
                  <a:schemeClr val="lt1"/>
                </a:highlight>
              </a:rPr>
              <a:t> </a:t>
            </a:r>
            <a:r>
              <a:rPr lang="en-US" sz="1300" err="1">
                <a:highlight>
                  <a:schemeClr val="lt1"/>
                </a:highlight>
              </a:rPr>
              <a:t>persone</a:t>
            </a:r>
            <a:r>
              <a:rPr lang="en-US" sz="1300" dirty="0">
                <a:highlight>
                  <a:schemeClr val="lt1"/>
                </a:highlight>
              </a:rPr>
              <a:t> </a:t>
            </a:r>
            <a:r>
              <a:rPr lang="en-US" sz="1300" err="1">
                <a:highlight>
                  <a:schemeClr val="lt1"/>
                </a:highlight>
              </a:rPr>
              <a:t>nella</a:t>
            </a:r>
            <a:r>
              <a:rPr lang="en-US" sz="1300" dirty="0">
                <a:highlight>
                  <a:schemeClr val="lt1"/>
                </a:highlight>
              </a:rPr>
              <a:t> </a:t>
            </a:r>
            <a:r>
              <a:rPr lang="en-US" sz="1300" err="1">
                <a:highlight>
                  <a:schemeClr val="lt1"/>
                </a:highlight>
              </a:rPr>
              <a:t>comunità</a:t>
            </a:r>
            <a:r>
              <a:rPr lang="en-US" sz="1300" dirty="0">
                <a:highlight>
                  <a:schemeClr val="lt1"/>
                </a:highlight>
              </a:rPr>
              <a:t> </a:t>
            </a:r>
            <a:r>
              <a:rPr lang="en-US" sz="1300" err="1">
                <a:highlight>
                  <a:schemeClr val="lt1"/>
                </a:highlight>
              </a:rPr>
              <a:t>educativa</a:t>
            </a:r>
            <a:r>
              <a:rPr lang="en-US" sz="1300" dirty="0">
                <a:highlight>
                  <a:schemeClr val="lt1"/>
                </a:highlight>
              </a:rPr>
              <a:t> o al di </a:t>
            </a:r>
            <a:r>
              <a:rPr lang="en-US" sz="1300" err="1">
                <a:highlight>
                  <a:schemeClr val="lt1"/>
                </a:highlight>
              </a:rPr>
              <a:t>fuori</a:t>
            </a:r>
            <a:r>
              <a:rPr lang="en-US" sz="1300" dirty="0">
                <a:highlight>
                  <a:schemeClr val="lt1"/>
                </a:highlight>
              </a:rPr>
              <a:t> </a:t>
            </a:r>
            <a:r>
              <a:rPr lang="en-US" sz="1300" err="1">
                <a:highlight>
                  <a:schemeClr val="lt1"/>
                </a:highlight>
              </a:rPr>
              <a:t>della</a:t>
            </a:r>
            <a:r>
              <a:rPr lang="en-US" sz="1300" dirty="0">
                <a:highlight>
                  <a:schemeClr val="lt1"/>
                </a:highlight>
              </a:rPr>
              <a:t> </a:t>
            </a:r>
            <a:r>
              <a:rPr lang="en-US" sz="1300" err="1">
                <a:highlight>
                  <a:schemeClr val="lt1"/>
                </a:highlight>
              </a:rPr>
              <a:t>scuola</a:t>
            </a:r>
            <a:r>
              <a:rPr lang="en-US" sz="1300" dirty="0">
                <a:highlight>
                  <a:schemeClr val="lt1"/>
                </a:highlight>
              </a:rPr>
              <a:t> </a:t>
            </a:r>
            <a:r>
              <a:rPr lang="en-US" sz="1300" err="1">
                <a:highlight>
                  <a:schemeClr val="lt1"/>
                </a:highlight>
              </a:rPr>
              <a:t>che</a:t>
            </a:r>
            <a:r>
              <a:rPr lang="en-US" sz="1300" dirty="0">
                <a:highlight>
                  <a:schemeClr val="lt1"/>
                </a:highlight>
              </a:rPr>
              <a:t> </a:t>
            </a:r>
            <a:r>
              <a:rPr lang="en-US" sz="1300" err="1">
                <a:highlight>
                  <a:schemeClr val="lt1"/>
                </a:highlight>
              </a:rPr>
              <a:t>possono</a:t>
            </a:r>
            <a:r>
              <a:rPr lang="en-US" sz="1300" dirty="0">
                <a:highlight>
                  <a:schemeClr val="lt1"/>
                </a:highlight>
              </a:rPr>
              <a:t> </a:t>
            </a:r>
            <a:r>
              <a:rPr lang="en-US" sz="1300" err="1">
                <a:highlight>
                  <a:schemeClr val="lt1"/>
                </a:highlight>
              </a:rPr>
              <a:t>sostenere</a:t>
            </a:r>
            <a:r>
              <a:rPr lang="en-US" sz="1300" dirty="0">
                <a:highlight>
                  <a:schemeClr val="lt1"/>
                </a:highlight>
              </a:rPr>
              <a:t> </a:t>
            </a:r>
            <a:r>
              <a:rPr lang="en-US" sz="1300" err="1">
                <a:highlight>
                  <a:schemeClr val="lt1"/>
                </a:highlight>
              </a:rPr>
              <a:t>i</a:t>
            </a:r>
            <a:r>
              <a:rPr lang="en-US" sz="1300" dirty="0">
                <a:highlight>
                  <a:schemeClr val="lt1"/>
                </a:highlight>
              </a:rPr>
              <a:t> bambini e </a:t>
            </a:r>
            <a:r>
              <a:rPr lang="en-US" sz="1300" err="1">
                <a:highlight>
                  <a:schemeClr val="lt1"/>
                </a:highlight>
              </a:rPr>
              <a:t>gli</a:t>
            </a:r>
            <a:r>
              <a:rPr lang="en-US" sz="1300" dirty="0">
                <a:highlight>
                  <a:schemeClr val="lt1"/>
                </a:highlight>
              </a:rPr>
              <a:t> </a:t>
            </a:r>
            <a:r>
              <a:rPr lang="en-US" sz="1300" err="1">
                <a:highlight>
                  <a:schemeClr val="lt1"/>
                </a:highlight>
              </a:rPr>
              <a:t>adolescenti</a:t>
            </a:r>
            <a:r>
              <a:rPr lang="en-US" sz="1300" dirty="0">
                <a:highlight>
                  <a:schemeClr val="lt1"/>
                </a:highlight>
              </a:rPr>
              <a:t>.</a:t>
            </a:r>
            <a:endParaRPr lang="en-US" sz="1300" dirty="0">
              <a:highlight>
                <a:srgbClr val="FFFFFF"/>
              </a:highlight>
            </a:endParaRPr>
          </a:p>
          <a:p>
            <a:pPr marL="285750" indent="-285750">
              <a:buFont typeface="Arial"/>
              <a:buChar char="•"/>
              <a:defRPr/>
            </a:pPr>
            <a:r>
              <a:rPr lang="en-US" sz="1300" err="1">
                <a:highlight>
                  <a:schemeClr val="lt1"/>
                </a:highlight>
              </a:rPr>
              <a:t>Rilevanza</a:t>
            </a:r>
            <a:r>
              <a:rPr lang="en-US" sz="1300" dirty="0">
                <a:highlight>
                  <a:schemeClr val="lt1"/>
                </a:highlight>
              </a:rPr>
              <a:t> </a:t>
            </a:r>
            <a:r>
              <a:rPr lang="en-US" sz="1300" err="1">
                <a:highlight>
                  <a:schemeClr val="lt1"/>
                </a:highlight>
              </a:rPr>
              <a:t>dell'intervento</a:t>
            </a:r>
            <a:r>
              <a:rPr lang="en-US" sz="1300" dirty="0">
                <a:highlight>
                  <a:schemeClr val="lt1"/>
                </a:highlight>
              </a:rPr>
              <a:t> </a:t>
            </a:r>
            <a:r>
              <a:rPr lang="en-US" sz="1300" err="1">
                <a:highlight>
                  <a:schemeClr val="lt1"/>
                </a:highlight>
              </a:rPr>
              <a:t>primario</a:t>
            </a:r>
            <a:r>
              <a:rPr lang="en-US" sz="1300" dirty="0">
                <a:highlight>
                  <a:schemeClr val="lt1"/>
                </a:highlight>
              </a:rPr>
              <a:t>: fare un </a:t>
            </a:r>
            <a:r>
              <a:rPr lang="en-US" sz="1300" err="1">
                <a:highlight>
                  <a:schemeClr val="lt1"/>
                </a:highlight>
              </a:rPr>
              <a:t>esercizio</a:t>
            </a:r>
            <a:r>
              <a:rPr lang="en-US" sz="1300" dirty="0">
                <a:highlight>
                  <a:schemeClr val="lt1"/>
                </a:highlight>
              </a:rPr>
              <a:t> </a:t>
            </a:r>
            <a:r>
              <a:rPr lang="en-US" sz="1300" err="1">
                <a:highlight>
                  <a:schemeClr val="lt1"/>
                </a:highlight>
              </a:rPr>
              <a:t>pratico</a:t>
            </a:r>
            <a:r>
              <a:rPr lang="en-US" sz="1300" dirty="0">
                <a:highlight>
                  <a:schemeClr val="lt1"/>
                </a:highlight>
              </a:rPr>
              <a:t> per </a:t>
            </a:r>
            <a:r>
              <a:rPr lang="en-US" sz="1300" err="1">
                <a:highlight>
                  <a:schemeClr val="lt1"/>
                </a:highlight>
              </a:rPr>
              <a:t>riflettere</a:t>
            </a:r>
            <a:r>
              <a:rPr lang="en-US" sz="1300" dirty="0">
                <a:highlight>
                  <a:schemeClr val="lt1"/>
                </a:highlight>
              </a:rPr>
              <a:t> </a:t>
            </a:r>
            <a:r>
              <a:rPr lang="en-US" sz="1300" err="1">
                <a:highlight>
                  <a:schemeClr val="lt1"/>
                </a:highlight>
              </a:rPr>
              <a:t>insieme</a:t>
            </a:r>
            <a:r>
              <a:rPr lang="en-US" sz="1300" dirty="0">
                <a:highlight>
                  <a:schemeClr val="lt1"/>
                </a:highlight>
              </a:rPr>
              <a:t> </a:t>
            </a:r>
            <a:r>
              <a:rPr lang="en-US" sz="1300" err="1">
                <a:highlight>
                  <a:schemeClr val="lt1"/>
                </a:highlight>
              </a:rPr>
              <a:t>sulla</a:t>
            </a:r>
            <a:r>
              <a:rPr lang="en-US" sz="1300" dirty="0">
                <a:highlight>
                  <a:schemeClr val="lt1"/>
                </a:highlight>
              </a:rPr>
              <a:t> </a:t>
            </a:r>
            <a:r>
              <a:rPr lang="en-US" sz="1300" err="1">
                <a:highlight>
                  <a:schemeClr val="lt1"/>
                </a:highlight>
              </a:rPr>
              <a:t>coesione</a:t>
            </a:r>
            <a:r>
              <a:rPr lang="en-US" sz="1300" dirty="0">
                <a:highlight>
                  <a:schemeClr val="lt1"/>
                </a:highlight>
              </a:rPr>
              <a:t> del </a:t>
            </a:r>
            <a:r>
              <a:rPr lang="en-US" sz="1300" err="1">
                <a:highlight>
                  <a:schemeClr val="lt1"/>
                </a:highlight>
              </a:rPr>
              <a:t>gruppo</a:t>
            </a:r>
            <a:r>
              <a:rPr lang="en-US" sz="1300" dirty="0">
                <a:highlight>
                  <a:schemeClr val="lt1"/>
                </a:highlight>
              </a:rPr>
              <a:t>. </a:t>
            </a:r>
            <a:endParaRPr lang="en-US" sz="1300" dirty="0">
              <a:highlight>
                <a:srgbClr val="FFFFFF"/>
              </a:highlight>
            </a:endParaRPr>
          </a:p>
        </p:txBody>
      </p:sp>
    </p:spTree>
    <p:extLst>
      <p:ext uri="{BB962C8B-B14F-4D97-AF65-F5344CB8AC3E}">
        <p14:creationId xmlns:p14="http://schemas.microsoft.com/office/powerpoint/2010/main" val="3386747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815B133D-0EB9-E3C0-1EFA-EC055084E937}"/>
              </a:ext>
            </a:extLst>
          </p:cNvPr>
          <p:cNvSpPr>
            <a:spLocks noGrp="1"/>
          </p:cNvSpPr>
          <p:nvPr>
            <p:ph type="body" idx="2"/>
          </p:nvPr>
        </p:nvSpPr>
        <p:spPr>
          <a:xfrm>
            <a:off x="180475" y="155865"/>
            <a:ext cx="11851104" cy="6562621"/>
          </a:xfrm>
        </p:spPr>
        <p:txBody>
          <a:bodyPr numCol="2" spcCol="108000">
            <a:normAutofit/>
          </a:bodyPr>
          <a:lstStyle/>
          <a:p>
            <a:pPr marL="0" indent="0">
              <a:lnSpc>
                <a:spcPct val="80000"/>
              </a:lnSpc>
              <a:spcBef>
                <a:spcPts val="0"/>
              </a:spcBef>
              <a:spcAft>
                <a:spcPts val="400"/>
              </a:spcAft>
              <a:buSzPct val="100000"/>
            </a:pPr>
            <a:r>
              <a:rPr lang="en-US" sz="1400" b="1" dirty="0" err="1"/>
              <a:t>L'importanza</a:t>
            </a:r>
            <a:r>
              <a:rPr lang="en-US" sz="1400" b="1" dirty="0"/>
              <a:t> di un </a:t>
            </a:r>
            <a:r>
              <a:rPr lang="en-US" sz="1400" b="1" dirty="0" err="1"/>
              <a:t>intervento</a:t>
            </a:r>
            <a:r>
              <a:rPr lang="en-US" sz="1400" b="1" dirty="0"/>
              <a:t> </a:t>
            </a:r>
            <a:r>
              <a:rPr lang="en-US" sz="1400" b="1" dirty="0" err="1"/>
              <a:t>precoce</a:t>
            </a:r>
            <a:endParaRPr lang="it-IT" dirty="0" err="1"/>
          </a:p>
          <a:p>
            <a:pPr marL="0" indent="0">
              <a:lnSpc>
                <a:spcPct val="80000"/>
              </a:lnSpc>
              <a:spcBef>
                <a:spcPts val="0"/>
              </a:spcBef>
              <a:spcAft>
                <a:spcPts val="400"/>
              </a:spcAft>
            </a:pPr>
            <a:r>
              <a:rPr lang="en-US" sz="1200" dirty="0" err="1"/>
              <a:t>Potete</a:t>
            </a:r>
            <a:r>
              <a:rPr lang="en-US" sz="1200" dirty="0"/>
              <a:t> </a:t>
            </a:r>
            <a:r>
              <a:rPr lang="en-US" sz="1200" dirty="0" err="1"/>
              <a:t>usare</a:t>
            </a:r>
            <a:r>
              <a:rPr lang="en-US" sz="1200" dirty="0"/>
              <a:t> </a:t>
            </a:r>
            <a:r>
              <a:rPr lang="en-US" sz="1200" dirty="0" err="1"/>
              <a:t>questa</a:t>
            </a:r>
            <a:r>
              <a:rPr lang="en-US" sz="1200" dirty="0"/>
              <a:t> </a:t>
            </a:r>
            <a:r>
              <a:rPr lang="en-US" sz="1200" dirty="0" err="1"/>
              <a:t>diapositiva</a:t>
            </a:r>
            <a:r>
              <a:rPr lang="en-US" sz="1200" dirty="0"/>
              <a:t> per fare un </a:t>
            </a:r>
            <a:r>
              <a:rPr lang="en-US" sz="1200" dirty="0" err="1"/>
              <a:t>esercizio</a:t>
            </a:r>
            <a:r>
              <a:rPr lang="en-US" sz="1200" dirty="0"/>
              <a:t> </a:t>
            </a:r>
            <a:r>
              <a:rPr lang="en-US" sz="1200" dirty="0" err="1"/>
              <a:t>pratico</a:t>
            </a:r>
            <a:r>
              <a:rPr lang="en-US" sz="1200" dirty="0"/>
              <a:t> e </a:t>
            </a:r>
            <a:r>
              <a:rPr lang="en-US" sz="1200" dirty="0" err="1"/>
              <a:t>riflettere</a:t>
            </a:r>
            <a:r>
              <a:rPr lang="en-US" sz="1200" dirty="0"/>
              <a:t> </a:t>
            </a:r>
            <a:r>
              <a:rPr lang="en-US" sz="1200" dirty="0" err="1"/>
              <a:t>insieme</a:t>
            </a:r>
            <a:r>
              <a:rPr lang="en-US" sz="1200" dirty="0"/>
              <a:t> </a:t>
            </a:r>
            <a:r>
              <a:rPr lang="en-US" sz="1200" dirty="0" err="1"/>
              <a:t>sulla</a:t>
            </a:r>
            <a:r>
              <a:rPr lang="en-US" sz="1200" dirty="0"/>
              <a:t> </a:t>
            </a:r>
            <a:r>
              <a:rPr lang="en-US" sz="1200" dirty="0" err="1"/>
              <a:t>coesione</a:t>
            </a:r>
            <a:r>
              <a:rPr lang="en-US" sz="1200" dirty="0"/>
              <a:t> del </a:t>
            </a:r>
            <a:r>
              <a:rPr lang="en-US" sz="1200" dirty="0" err="1"/>
              <a:t>gruppo</a:t>
            </a:r>
            <a:r>
              <a:rPr lang="en-US" sz="1200" dirty="0"/>
              <a:t>. </a:t>
            </a:r>
            <a:endParaRPr lang="en-US"/>
          </a:p>
          <a:p>
            <a:pPr marL="0" indent="0">
              <a:lnSpc>
                <a:spcPct val="80000"/>
              </a:lnSpc>
              <a:spcBef>
                <a:spcPts val="0"/>
              </a:spcBef>
              <a:spcAft>
                <a:spcPts val="400"/>
              </a:spcAft>
            </a:pPr>
            <a:endParaRPr lang="en-US" sz="1200" dirty="0"/>
          </a:p>
          <a:p>
            <a:pPr marL="0" indent="0">
              <a:lnSpc>
                <a:spcPct val="80000"/>
              </a:lnSpc>
              <a:spcBef>
                <a:spcPts val="0"/>
              </a:spcBef>
              <a:spcAft>
                <a:spcPts val="400"/>
              </a:spcAft>
            </a:pPr>
            <a:r>
              <a:rPr lang="en-US" sz="1400" b="1" dirty="0"/>
              <a:t>INTELLIGENZA EMOTIVA</a:t>
            </a:r>
            <a:endParaRPr lang="en-US" dirty="0"/>
          </a:p>
          <a:p>
            <a:pPr marL="0" indent="0">
              <a:lnSpc>
                <a:spcPct val="80000"/>
              </a:lnSpc>
              <a:spcBef>
                <a:spcPts val="0"/>
              </a:spcBef>
              <a:spcAft>
                <a:spcPts val="400"/>
              </a:spcAft>
              <a:buSzPct val="100000"/>
            </a:pPr>
            <a:r>
              <a:rPr lang="es-ES_tradnl" sz="1400" b="1" dirty="0" err="1"/>
              <a:t>Intelligenza</a:t>
            </a:r>
            <a:r>
              <a:rPr lang="es-ES_tradnl" sz="1400" b="1" dirty="0"/>
              <a:t> Emotiva_1</a:t>
            </a:r>
            <a:endParaRPr lang="es-ES_tradnl" sz="1200" dirty="0"/>
          </a:p>
          <a:p>
            <a:pPr marL="0" indent="0">
              <a:spcBef>
                <a:spcPts val="0"/>
              </a:spcBef>
              <a:spcAft>
                <a:spcPts val="400"/>
              </a:spcAft>
              <a:buSzPct val="100000"/>
            </a:pPr>
            <a:r>
              <a:rPr lang="es-ES_tradnl" sz="1200" dirty="0"/>
              <a:t>La </a:t>
            </a:r>
            <a:r>
              <a:rPr lang="es-ES_tradnl" sz="1200" dirty="0" err="1"/>
              <a:t>capacità</a:t>
            </a:r>
            <a:r>
              <a:rPr lang="es-ES_tradnl" sz="1200" dirty="0"/>
              <a:t> </a:t>
            </a:r>
            <a:r>
              <a:rPr lang="es-ES_tradnl" sz="1200" dirty="0" err="1"/>
              <a:t>degli</a:t>
            </a:r>
            <a:r>
              <a:rPr lang="es-ES_tradnl" sz="1200" dirty="0"/>
              <a:t> </a:t>
            </a:r>
            <a:r>
              <a:rPr lang="es-ES_tradnl" sz="1200" dirty="0" err="1"/>
              <a:t>esseri</a:t>
            </a:r>
            <a:r>
              <a:rPr lang="es-ES_tradnl" sz="1200" dirty="0"/>
              <a:t> </a:t>
            </a:r>
            <a:r>
              <a:rPr lang="es-ES_tradnl" sz="1200" dirty="0" err="1"/>
              <a:t>umani</a:t>
            </a:r>
            <a:r>
              <a:rPr lang="es-ES_tradnl" sz="1200" dirty="0"/>
              <a:t> di </a:t>
            </a:r>
            <a:r>
              <a:rPr lang="es-ES_tradnl" sz="1200" dirty="0" err="1"/>
              <a:t>relazionarsi</a:t>
            </a:r>
            <a:r>
              <a:rPr lang="es-ES_tradnl" sz="1200" dirty="0"/>
              <a:t> in modo </a:t>
            </a:r>
            <a:r>
              <a:rPr lang="es-ES_tradnl" sz="1200" dirty="0" err="1"/>
              <a:t>appropriato</a:t>
            </a:r>
            <a:r>
              <a:rPr lang="es-ES_tradnl" sz="1200" dirty="0"/>
              <a:t> con </a:t>
            </a:r>
            <a:r>
              <a:rPr lang="es-ES_tradnl" sz="1200" dirty="0" err="1"/>
              <a:t>gli</a:t>
            </a:r>
            <a:r>
              <a:rPr lang="es-ES_tradnl" sz="1200" dirty="0"/>
              <a:t> </a:t>
            </a:r>
            <a:r>
              <a:rPr lang="es-ES_tradnl" sz="1200" dirty="0" err="1"/>
              <a:t>altri</a:t>
            </a:r>
            <a:r>
              <a:rPr lang="es-ES_tradnl" sz="1200" dirty="0"/>
              <a:t> è una </a:t>
            </a:r>
            <a:r>
              <a:rPr lang="es-ES_tradnl" sz="1200" dirty="0" err="1"/>
              <a:t>delle</a:t>
            </a:r>
            <a:r>
              <a:rPr lang="es-ES_tradnl" sz="1200" dirty="0"/>
              <a:t> </a:t>
            </a:r>
            <a:r>
              <a:rPr lang="es-ES_tradnl" sz="1200" dirty="0" err="1"/>
              <a:t>intelligenze</a:t>
            </a:r>
            <a:r>
              <a:rPr lang="es-ES_tradnl" sz="1200" dirty="0"/>
              <a:t> </a:t>
            </a:r>
            <a:r>
              <a:rPr lang="es-ES_tradnl" sz="1200" dirty="0" err="1"/>
              <a:t>specifiche</a:t>
            </a:r>
            <a:r>
              <a:rPr lang="es-ES_tradnl" sz="1200" dirty="0"/>
              <a:t> che Gardner (1983) ha </a:t>
            </a:r>
            <a:r>
              <a:rPr lang="es-ES_tradnl" sz="1200" dirty="0" err="1"/>
              <a:t>descritto</a:t>
            </a:r>
            <a:r>
              <a:rPr lang="es-ES_tradnl" sz="1200" dirty="0"/>
              <a:t> in </a:t>
            </a:r>
            <a:r>
              <a:rPr lang="es-ES_tradnl" sz="1200" dirty="0" err="1"/>
              <a:t>dettaglio</a:t>
            </a:r>
            <a:r>
              <a:rPr lang="es-ES_tradnl" sz="1200" dirty="0"/>
              <a:t> </a:t>
            </a:r>
            <a:r>
              <a:rPr lang="es-ES_tradnl" sz="1200" dirty="0" err="1"/>
              <a:t>nella</a:t>
            </a:r>
            <a:r>
              <a:rPr lang="es-ES_tradnl" sz="1200" dirty="0"/>
              <a:t> </a:t>
            </a:r>
            <a:r>
              <a:rPr lang="es-ES_tradnl" sz="1200" dirty="0" err="1"/>
              <a:t>sua</a:t>
            </a:r>
            <a:r>
              <a:rPr lang="es-ES_tradnl" sz="1200" dirty="0"/>
              <a:t> </a:t>
            </a:r>
            <a:r>
              <a:rPr lang="es-ES_tradnl" sz="1200" dirty="0" err="1"/>
              <a:t>teoria</a:t>
            </a:r>
            <a:r>
              <a:rPr lang="es-ES_tradnl" sz="1200" dirty="0"/>
              <a:t> </a:t>
            </a:r>
            <a:r>
              <a:rPr lang="es-ES_tradnl" sz="1200" dirty="0" err="1"/>
              <a:t>delle</a:t>
            </a:r>
            <a:r>
              <a:rPr lang="es-ES_tradnl" sz="1200" dirty="0"/>
              <a:t> </a:t>
            </a:r>
            <a:r>
              <a:rPr lang="es-ES_tradnl" sz="1200" dirty="0" err="1"/>
              <a:t>Intelligenze</a:t>
            </a:r>
            <a:r>
              <a:rPr lang="es-ES_tradnl" sz="1200" dirty="0"/>
              <a:t> </a:t>
            </a:r>
            <a:r>
              <a:rPr lang="es-ES_tradnl" sz="1200" dirty="0" err="1"/>
              <a:t>Multiple</a:t>
            </a:r>
            <a:r>
              <a:rPr lang="es-ES_tradnl" sz="1200" dirty="0"/>
              <a:t>: </a:t>
            </a:r>
            <a:r>
              <a:rPr lang="es-ES_tradnl" sz="1200" dirty="0" err="1"/>
              <a:t>L'Intelligenza</a:t>
            </a:r>
            <a:r>
              <a:rPr lang="es-ES_tradnl" sz="1200" dirty="0"/>
              <a:t> </a:t>
            </a:r>
            <a:r>
              <a:rPr lang="es-ES_tradnl" sz="1200" dirty="0" err="1"/>
              <a:t>Intrapersonale</a:t>
            </a:r>
            <a:r>
              <a:rPr lang="es-ES_tradnl" sz="1200" dirty="0"/>
              <a:t>. </a:t>
            </a:r>
            <a:r>
              <a:rPr lang="es-ES_tradnl" sz="1200" dirty="0" err="1"/>
              <a:t>Questa</a:t>
            </a:r>
            <a:r>
              <a:rPr lang="es-ES_tradnl" sz="1200" dirty="0"/>
              <a:t> </a:t>
            </a:r>
            <a:r>
              <a:rPr lang="es-ES_tradnl" sz="1200" dirty="0" err="1"/>
              <a:t>intelligenza</a:t>
            </a:r>
            <a:r>
              <a:rPr lang="es-ES_tradnl" sz="1200" dirty="0"/>
              <a:t> è </a:t>
            </a:r>
            <a:r>
              <a:rPr lang="es-ES_tradnl" sz="1200" dirty="0" err="1"/>
              <a:t>strettamente</a:t>
            </a:r>
            <a:r>
              <a:rPr lang="es-ES_tradnl" sz="1200" dirty="0"/>
              <a:t> </a:t>
            </a:r>
            <a:r>
              <a:rPr lang="es-ES_tradnl" sz="1200" dirty="0" err="1"/>
              <a:t>correlata</a:t>
            </a:r>
            <a:r>
              <a:rPr lang="es-ES_tradnl" sz="1200" dirty="0"/>
              <a:t> a </a:t>
            </a:r>
            <a:r>
              <a:rPr lang="es-ES_tradnl" sz="1200" dirty="0" err="1"/>
              <a:t>un'altra</a:t>
            </a:r>
            <a:r>
              <a:rPr lang="es-ES_tradnl" sz="1200" dirty="0"/>
              <a:t> che </a:t>
            </a:r>
            <a:r>
              <a:rPr lang="es-ES_tradnl" sz="1200" dirty="0" err="1"/>
              <a:t>l'autore</a:t>
            </a:r>
            <a:r>
              <a:rPr lang="es-ES_tradnl" sz="1200" dirty="0"/>
              <a:t> ha </a:t>
            </a:r>
            <a:r>
              <a:rPr lang="es-ES_tradnl" sz="1200" dirty="0" err="1"/>
              <a:t>chiamato</a:t>
            </a:r>
            <a:r>
              <a:rPr lang="es-ES_tradnl" sz="1200" dirty="0"/>
              <a:t> </a:t>
            </a:r>
            <a:r>
              <a:rPr lang="es-ES_tradnl" sz="1200" dirty="0" err="1"/>
              <a:t>Intelligenza</a:t>
            </a:r>
            <a:r>
              <a:rPr lang="es-ES_tradnl" sz="1200" dirty="0"/>
              <a:t> </a:t>
            </a:r>
            <a:r>
              <a:rPr lang="es-ES_tradnl" sz="1200" dirty="0" err="1"/>
              <a:t>interpersonale</a:t>
            </a:r>
            <a:r>
              <a:rPr lang="es-ES_tradnl" sz="1200" dirty="0"/>
              <a:t> e che si </a:t>
            </a:r>
            <a:r>
              <a:rPr lang="es-ES_tradnl" sz="1200" dirty="0" err="1"/>
              <a:t>riferisce</a:t>
            </a:r>
            <a:r>
              <a:rPr lang="es-ES_tradnl" sz="1200" dirty="0"/>
              <a:t> </a:t>
            </a:r>
            <a:r>
              <a:rPr lang="es-ES_tradnl" sz="1200" dirty="0" err="1"/>
              <a:t>alle</a:t>
            </a:r>
            <a:r>
              <a:rPr lang="es-ES_tradnl" sz="1200" dirty="0"/>
              <a:t> </a:t>
            </a:r>
            <a:r>
              <a:rPr lang="es-ES_tradnl" sz="1200" dirty="0" err="1"/>
              <a:t>abilità</a:t>
            </a:r>
            <a:r>
              <a:rPr lang="es-ES_tradnl" sz="1200" dirty="0"/>
              <a:t> </a:t>
            </a:r>
            <a:r>
              <a:rPr lang="es-ES_tradnl" sz="1200" dirty="0" err="1"/>
              <a:t>personali</a:t>
            </a:r>
            <a:r>
              <a:rPr lang="es-ES_tradnl" sz="1200" dirty="0"/>
              <a:t> che </a:t>
            </a:r>
            <a:r>
              <a:rPr lang="es-ES_tradnl" sz="1200" dirty="0" err="1"/>
              <a:t>ogni</a:t>
            </a:r>
            <a:r>
              <a:rPr lang="es-ES_tradnl" sz="1200" dirty="0"/>
              <a:t> individuo </a:t>
            </a:r>
            <a:r>
              <a:rPr lang="es-ES_tradnl" sz="1200" dirty="0" err="1"/>
              <a:t>possiede</a:t>
            </a:r>
            <a:r>
              <a:rPr lang="es-ES_tradnl" sz="1200" dirty="0"/>
              <a:t> per identificare e </a:t>
            </a:r>
            <a:r>
              <a:rPr lang="es-ES_tradnl" sz="1200" dirty="0" err="1"/>
              <a:t>controllare</a:t>
            </a:r>
            <a:r>
              <a:rPr lang="es-ES_tradnl" sz="1200" dirty="0"/>
              <a:t> </a:t>
            </a:r>
            <a:r>
              <a:rPr lang="es-ES_tradnl" sz="1200" dirty="0" err="1"/>
              <a:t>efficacemente</a:t>
            </a:r>
            <a:r>
              <a:rPr lang="es-ES_tradnl" sz="1200" dirty="0"/>
              <a:t> i </a:t>
            </a:r>
            <a:r>
              <a:rPr lang="es-ES_tradnl" sz="1200" dirty="0" err="1"/>
              <a:t>propri</a:t>
            </a:r>
            <a:r>
              <a:rPr lang="es-ES_tradnl" sz="1200" dirty="0"/>
              <a:t> </a:t>
            </a:r>
            <a:r>
              <a:rPr lang="es-ES_tradnl" sz="1200" dirty="0" err="1"/>
              <a:t>stati</a:t>
            </a:r>
            <a:r>
              <a:rPr lang="es-ES_tradnl" sz="1200" dirty="0"/>
              <a:t> </a:t>
            </a:r>
            <a:r>
              <a:rPr lang="es-ES_tradnl" sz="1200" dirty="0" err="1"/>
              <a:t>emotivi</a:t>
            </a:r>
            <a:r>
              <a:rPr lang="es-ES_tradnl" sz="1200" dirty="0"/>
              <a:t>.</a:t>
            </a:r>
          </a:p>
          <a:p>
            <a:pPr marL="0" indent="0">
              <a:spcBef>
                <a:spcPts val="0"/>
              </a:spcBef>
              <a:spcAft>
                <a:spcPts val="400"/>
              </a:spcAft>
              <a:buSzPct val="100000"/>
            </a:pPr>
            <a:r>
              <a:rPr lang="es-ES_tradnl" sz="1200" dirty="0"/>
              <a:t>Daniel Goleman, nel 1995, </a:t>
            </a:r>
            <a:r>
              <a:rPr lang="es-ES_tradnl" sz="1200" dirty="0" err="1"/>
              <a:t>pubblica</a:t>
            </a:r>
            <a:r>
              <a:rPr lang="es-ES_tradnl" sz="1200" dirty="0"/>
              <a:t> "</a:t>
            </a:r>
            <a:r>
              <a:rPr lang="es-ES_tradnl" sz="1200" dirty="0" err="1"/>
              <a:t>Intelligenza</a:t>
            </a:r>
            <a:r>
              <a:rPr lang="es-ES_tradnl" sz="1200" dirty="0"/>
              <a:t> emotiva" che </a:t>
            </a:r>
            <a:r>
              <a:rPr lang="es-ES_tradnl" sz="1200" dirty="0" err="1"/>
              <a:t>unisce</a:t>
            </a:r>
            <a:r>
              <a:rPr lang="es-ES_tradnl" sz="1200" dirty="0"/>
              <a:t> </a:t>
            </a:r>
            <a:r>
              <a:rPr lang="es-ES_tradnl" sz="1200" dirty="0" err="1"/>
              <a:t>entrambe</a:t>
            </a:r>
            <a:r>
              <a:rPr lang="es-ES_tradnl" sz="1200" dirty="0"/>
              <a:t> e </a:t>
            </a:r>
            <a:r>
              <a:rPr lang="es-ES_tradnl" sz="1200" dirty="0" err="1"/>
              <a:t>allude</a:t>
            </a:r>
            <a:r>
              <a:rPr lang="es-ES_tradnl" sz="1200" dirty="0"/>
              <a:t> </a:t>
            </a:r>
            <a:r>
              <a:rPr lang="es-ES_tradnl" sz="1200" dirty="0" err="1"/>
              <a:t>quindi</a:t>
            </a:r>
            <a:r>
              <a:rPr lang="es-ES_tradnl" sz="1200" dirty="0"/>
              <a:t> </a:t>
            </a:r>
            <a:r>
              <a:rPr lang="es-ES_tradnl" sz="1200" dirty="0" err="1"/>
              <a:t>alla</a:t>
            </a:r>
            <a:r>
              <a:rPr lang="es-ES_tradnl" sz="1200" dirty="0"/>
              <a:t> </a:t>
            </a:r>
            <a:r>
              <a:rPr lang="es-ES_tradnl" sz="1200" dirty="0" err="1"/>
              <a:t>capacità</a:t>
            </a:r>
            <a:r>
              <a:rPr lang="es-ES_tradnl" sz="1200" dirty="0"/>
              <a:t> di un </a:t>
            </a:r>
            <a:r>
              <a:rPr lang="es-ES_tradnl" sz="1200" dirty="0" err="1"/>
              <a:t>soggetto</a:t>
            </a:r>
            <a:r>
              <a:rPr lang="es-ES_tradnl" sz="1200" dirty="0"/>
              <a:t> di identificare e </a:t>
            </a:r>
            <a:r>
              <a:rPr lang="es-ES_tradnl" sz="1200" dirty="0" err="1"/>
              <a:t>gestire</a:t>
            </a:r>
            <a:r>
              <a:rPr lang="es-ES_tradnl" sz="1200" dirty="0"/>
              <a:t> </a:t>
            </a:r>
            <a:r>
              <a:rPr lang="es-ES_tradnl" sz="1200" dirty="0" err="1"/>
              <a:t>efficacemente</a:t>
            </a:r>
            <a:r>
              <a:rPr lang="es-ES_tradnl" sz="1200" dirty="0"/>
              <a:t> </a:t>
            </a:r>
            <a:r>
              <a:rPr lang="es-ES_tradnl" sz="1200" dirty="0" err="1"/>
              <a:t>sia</a:t>
            </a:r>
            <a:r>
              <a:rPr lang="es-ES_tradnl" sz="1200" dirty="0"/>
              <a:t> le proprie </a:t>
            </a:r>
            <a:r>
              <a:rPr lang="es-ES_tradnl" sz="1200" dirty="0" err="1"/>
              <a:t>emozioni</a:t>
            </a:r>
            <a:r>
              <a:rPr lang="es-ES_tradnl" sz="1200" dirty="0"/>
              <a:t> </a:t>
            </a:r>
            <a:r>
              <a:rPr lang="es-ES_tradnl" sz="1200" dirty="0" err="1"/>
              <a:t>sia</a:t>
            </a:r>
            <a:r>
              <a:rPr lang="es-ES_tradnl" sz="1200" dirty="0"/>
              <a:t> </a:t>
            </a:r>
            <a:r>
              <a:rPr lang="es-ES_tradnl" sz="1200" dirty="0" err="1"/>
              <a:t>quelle</a:t>
            </a:r>
            <a:r>
              <a:rPr lang="es-ES_tradnl" sz="1200" dirty="0"/>
              <a:t> </a:t>
            </a:r>
            <a:r>
              <a:rPr lang="es-ES_tradnl" sz="1200" dirty="0" err="1"/>
              <a:t>degli</a:t>
            </a:r>
            <a:r>
              <a:rPr lang="es-ES_tradnl" sz="1200" dirty="0"/>
              <a:t> </a:t>
            </a:r>
            <a:r>
              <a:rPr lang="es-ES_tradnl" sz="1200" dirty="0" err="1"/>
              <a:t>altri</a:t>
            </a:r>
            <a:r>
              <a:rPr lang="es-ES_tradnl" sz="1200" dirty="0"/>
              <a:t>, in modo tale che le </a:t>
            </a:r>
            <a:r>
              <a:rPr lang="es-ES_tradnl" sz="1200" dirty="0" err="1"/>
              <a:t>relazioni</a:t>
            </a:r>
            <a:r>
              <a:rPr lang="es-ES_tradnl" sz="1200" dirty="0"/>
              <a:t> </a:t>
            </a:r>
            <a:r>
              <a:rPr lang="es-ES_tradnl" sz="1200" dirty="0" err="1"/>
              <a:t>sociali</a:t>
            </a:r>
            <a:r>
              <a:rPr lang="es-ES_tradnl" sz="1200" dirty="0"/>
              <a:t> </a:t>
            </a:r>
            <a:r>
              <a:rPr lang="es-ES_tradnl" sz="1200" dirty="0" err="1"/>
              <a:t>suppongano</a:t>
            </a:r>
            <a:r>
              <a:rPr lang="es-ES_tradnl" sz="1200" dirty="0"/>
              <a:t> un grande </a:t>
            </a:r>
            <a:r>
              <a:rPr lang="es-ES_tradnl" sz="1200" dirty="0" err="1"/>
              <a:t>successo</a:t>
            </a:r>
            <a:r>
              <a:rPr lang="es-ES_tradnl" sz="1200" dirty="0"/>
              <a:t> </a:t>
            </a:r>
            <a:r>
              <a:rPr lang="es-ES_tradnl" sz="1200" dirty="0" err="1"/>
              <a:t>rispetto</a:t>
            </a:r>
            <a:r>
              <a:rPr lang="es-ES_tradnl" sz="1200" dirty="0"/>
              <a:t> a </a:t>
            </a:r>
            <a:r>
              <a:rPr lang="es-ES_tradnl" sz="1200" dirty="0" err="1"/>
              <a:t>quelle</a:t>
            </a:r>
            <a:r>
              <a:rPr lang="es-ES_tradnl" sz="1200" dirty="0"/>
              <a:t> di </a:t>
            </a:r>
            <a:r>
              <a:rPr lang="es-ES_tradnl" sz="1200" dirty="0" err="1"/>
              <a:t>altre</a:t>
            </a:r>
            <a:r>
              <a:rPr lang="es-ES_tradnl" sz="1200" dirty="0"/>
              <a:t> persone </a:t>
            </a:r>
            <a:r>
              <a:rPr lang="es-ES_tradnl" sz="1200" dirty="0" err="1"/>
              <a:t>incapaci</a:t>
            </a:r>
            <a:r>
              <a:rPr lang="es-ES_tradnl" sz="1200" dirty="0"/>
              <a:t> di </a:t>
            </a:r>
            <a:r>
              <a:rPr lang="es-ES_tradnl" sz="1200" dirty="0" err="1"/>
              <a:t>riconoscerle</a:t>
            </a:r>
            <a:r>
              <a:rPr lang="es-ES_tradnl" sz="1200" dirty="0"/>
              <a:t> e </a:t>
            </a:r>
            <a:r>
              <a:rPr lang="es-ES_tradnl" sz="1200" dirty="0" err="1"/>
              <a:t>gestirle</a:t>
            </a:r>
            <a:r>
              <a:rPr lang="es-ES_tradnl" sz="1200" dirty="0"/>
              <a:t> </a:t>
            </a:r>
            <a:r>
              <a:rPr lang="es-ES_tradnl" sz="1200" dirty="0" err="1"/>
              <a:t>correttamente</a:t>
            </a:r>
            <a:r>
              <a:rPr lang="es-ES_tradnl" sz="1200" dirty="0"/>
              <a:t>.</a:t>
            </a:r>
          </a:p>
          <a:p>
            <a:pPr marL="0" indent="0">
              <a:spcBef>
                <a:spcPts val="0"/>
              </a:spcBef>
              <a:spcAft>
                <a:spcPts val="400"/>
              </a:spcAft>
              <a:buSzPct val="100000"/>
            </a:pPr>
            <a:r>
              <a:rPr lang="es-ES_tradnl" sz="1200" dirty="0"/>
              <a:t>In </a:t>
            </a:r>
            <a:r>
              <a:rPr lang="es-ES_tradnl" sz="1200" dirty="0" err="1"/>
              <a:t>questo</a:t>
            </a:r>
            <a:r>
              <a:rPr lang="es-ES_tradnl" sz="1200" dirty="0"/>
              <a:t> </a:t>
            </a:r>
            <a:r>
              <a:rPr lang="es-ES_tradnl" sz="1200" dirty="0" err="1"/>
              <a:t>senso</a:t>
            </a:r>
            <a:r>
              <a:rPr lang="es-ES_tradnl" sz="1200" dirty="0"/>
              <a:t>, e </a:t>
            </a:r>
            <a:r>
              <a:rPr lang="es-ES_tradnl" sz="1200" dirty="0" err="1"/>
              <a:t>facendo</a:t>
            </a:r>
            <a:r>
              <a:rPr lang="es-ES_tradnl" sz="1200" dirty="0"/>
              <a:t> </a:t>
            </a:r>
            <a:r>
              <a:rPr lang="es-ES_tradnl" sz="1200" dirty="0" err="1"/>
              <a:t>riferimento</a:t>
            </a:r>
            <a:r>
              <a:rPr lang="es-ES_tradnl" sz="1200" dirty="0"/>
              <a:t> </a:t>
            </a:r>
            <a:r>
              <a:rPr lang="es-ES_tradnl" sz="1200" dirty="0" err="1"/>
              <a:t>alle</a:t>
            </a:r>
            <a:r>
              <a:rPr lang="es-ES_tradnl" sz="1200" dirty="0"/>
              <a:t> </a:t>
            </a:r>
            <a:r>
              <a:rPr lang="es-ES_tradnl" sz="1200" dirty="0" err="1"/>
              <a:t>situazioni</a:t>
            </a:r>
            <a:r>
              <a:rPr lang="es-ES_tradnl" sz="1200" dirty="0"/>
              <a:t> in </a:t>
            </a:r>
            <a:r>
              <a:rPr lang="es-ES_tradnl" sz="1200" dirty="0" err="1"/>
              <a:t>classe</a:t>
            </a:r>
            <a:r>
              <a:rPr lang="es-ES_tradnl" sz="1200" dirty="0"/>
              <a:t> </a:t>
            </a:r>
            <a:r>
              <a:rPr lang="es-ES_tradnl" sz="1200" dirty="0" err="1"/>
              <a:t>descritte</a:t>
            </a:r>
            <a:r>
              <a:rPr lang="es-ES_tradnl" sz="1200" dirty="0"/>
              <a:t> </a:t>
            </a:r>
            <a:r>
              <a:rPr lang="es-ES_tradnl" sz="1200" dirty="0" err="1"/>
              <a:t>nella</a:t>
            </a:r>
            <a:r>
              <a:rPr lang="es-ES_tradnl" sz="1200" dirty="0"/>
              <a:t> </a:t>
            </a:r>
            <a:r>
              <a:rPr lang="es-ES_tradnl" sz="1200" dirty="0" err="1"/>
              <a:t>sezione</a:t>
            </a:r>
            <a:r>
              <a:rPr lang="es-ES_tradnl" sz="1200" dirty="0"/>
              <a:t> precedente, si </a:t>
            </a:r>
            <a:r>
              <a:rPr lang="es-ES_tradnl" sz="1200" dirty="0" err="1"/>
              <a:t>può</a:t>
            </a:r>
            <a:r>
              <a:rPr lang="es-ES_tradnl" sz="1200" dirty="0"/>
              <a:t> </a:t>
            </a:r>
            <a:r>
              <a:rPr lang="es-ES_tradnl" sz="1200" dirty="0" err="1"/>
              <a:t>affermare</a:t>
            </a:r>
            <a:r>
              <a:rPr lang="es-ES_tradnl" sz="1200" dirty="0"/>
              <a:t> che la </a:t>
            </a:r>
            <a:r>
              <a:rPr lang="es-ES_tradnl" sz="1200" dirty="0" err="1"/>
              <a:t>capacità</a:t>
            </a:r>
            <a:r>
              <a:rPr lang="es-ES_tradnl" sz="1200" dirty="0"/>
              <a:t> del </a:t>
            </a:r>
            <a:r>
              <a:rPr lang="es-ES_tradnl" sz="1200" dirty="0" err="1"/>
              <a:t>personale</a:t>
            </a:r>
            <a:r>
              <a:rPr lang="es-ES_tradnl" sz="1200" dirty="0"/>
              <a:t> </a:t>
            </a:r>
            <a:r>
              <a:rPr lang="es-ES_tradnl" sz="1200" dirty="0" err="1"/>
              <a:t>scolastico</a:t>
            </a:r>
            <a:r>
              <a:rPr lang="es-ES_tradnl" sz="1200" dirty="0"/>
              <a:t> di </a:t>
            </a:r>
            <a:r>
              <a:rPr lang="es-ES_tradnl" sz="1200" dirty="0" err="1"/>
              <a:t>prevenire</a:t>
            </a:r>
            <a:r>
              <a:rPr lang="es-ES_tradnl" sz="1200" dirty="0"/>
              <a:t>, individuare e </a:t>
            </a:r>
            <a:r>
              <a:rPr lang="es-ES_tradnl" sz="1200" dirty="0" err="1"/>
              <a:t>reindirizzare</a:t>
            </a:r>
            <a:r>
              <a:rPr lang="es-ES_tradnl" sz="1200" dirty="0"/>
              <a:t> </a:t>
            </a:r>
            <a:r>
              <a:rPr lang="es-ES_tradnl" sz="1200" dirty="0" err="1"/>
              <a:t>ogni</a:t>
            </a:r>
            <a:r>
              <a:rPr lang="es-ES_tradnl" sz="1200" dirty="0"/>
              <a:t> </a:t>
            </a:r>
            <a:r>
              <a:rPr lang="es-ES_tradnl" sz="1200" dirty="0" err="1"/>
              <a:t>possibile</a:t>
            </a:r>
            <a:r>
              <a:rPr lang="es-ES_tradnl" sz="1200" dirty="0"/>
              <a:t> </a:t>
            </a:r>
            <a:r>
              <a:rPr lang="es-ES_tradnl" sz="1200" dirty="0" err="1"/>
              <a:t>emozione</a:t>
            </a:r>
            <a:r>
              <a:rPr lang="es-ES_tradnl" sz="1200" dirty="0"/>
              <a:t> </a:t>
            </a:r>
            <a:r>
              <a:rPr lang="es-ES_tradnl" sz="1200" dirty="0" err="1"/>
              <a:t>destabilizzante</a:t>
            </a:r>
            <a:r>
              <a:rPr lang="es-ES_tradnl" sz="1200" dirty="0"/>
              <a:t> </a:t>
            </a:r>
            <a:r>
              <a:rPr lang="es-ES_tradnl" sz="1200" dirty="0" err="1"/>
              <a:t>negli</a:t>
            </a:r>
            <a:r>
              <a:rPr lang="es-ES_tradnl" sz="1200" dirty="0"/>
              <a:t> </a:t>
            </a:r>
            <a:r>
              <a:rPr lang="es-ES_tradnl" sz="1200" dirty="0" err="1"/>
              <a:t>studenti</a:t>
            </a:r>
            <a:r>
              <a:rPr lang="es-ES_tradnl" sz="1200" dirty="0"/>
              <a:t> e </a:t>
            </a:r>
            <a:r>
              <a:rPr lang="es-ES_tradnl" sz="1200" dirty="0" err="1"/>
              <a:t>il</a:t>
            </a:r>
            <a:r>
              <a:rPr lang="es-ES_tradnl" sz="1200" dirty="0"/>
              <a:t> </a:t>
            </a:r>
            <a:r>
              <a:rPr lang="es-ES_tradnl" sz="1200" dirty="0" err="1"/>
              <a:t>suo</a:t>
            </a:r>
            <a:r>
              <a:rPr lang="es-ES_tradnl" sz="1200" dirty="0"/>
              <a:t> </a:t>
            </a:r>
            <a:r>
              <a:rPr lang="es-ES_tradnl" sz="1200" dirty="0" err="1"/>
              <a:t>innesco</a:t>
            </a:r>
            <a:r>
              <a:rPr lang="es-ES_tradnl" sz="1200" dirty="0"/>
              <a:t> </a:t>
            </a:r>
            <a:r>
              <a:rPr lang="es-ES_tradnl" sz="1200" dirty="0" err="1"/>
              <a:t>garantiscono</a:t>
            </a:r>
            <a:r>
              <a:rPr lang="es-ES_tradnl" sz="1200" dirty="0"/>
              <a:t> </a:t>
            </a:r>
            <a:r>
              <a:rPr lang="es-ES_tradnl" sz="1200" dirty="0" err="1"/>
              <a:t>all'insegnante</a:t>
            </a:r>
            <a:r>
              <a:rPr lang="es-ES_tradnl" sz="1200" dirty="0"/>
              <a:t> </a:t>
            </a:r>
            <a:r>
              <a:rPr lang="es-ES_tradnl" sz="1200" dirty="0" err="1"/>
              <a:t>il</a:t>
            </a:r>
            <a:r>
              <a:rPr lang="es-ES_tradnl" sz="1200" dirty="0"/>
              <a:t> </a:t>
            </a:r>
            <a:r>
              <a:rPr lang="es-ES_tradnl" sz="1200" dirty="0" err="1"/>
              <a:t>potere</a:t>
            </a:r>
            <a:r>
              <a:rPr lang="es-ES_tradnl" sz="1200" dirty="0"/>
              <a:t> di </a:t>
            </a:r>
            <a:r>
              <a:rPr lang="es-ES_tradnl" sz="1200" dirty="0" err="1"/>
              <a:t>gestire</a:t>
            </a:r>
            <a:r>
              <a:rPr lang="es-ES_tradnl" sz="1200" dirty="0"/>
              <a:t> in modo </a:t>
            </a:r>
            <a:r>
              <a:rPr lang="es-ES_tradnl" sz="1200" dirty="0" err="1"/>
              <a:t>efficiente</a:t>
            </a:r>
            <a:r>
              <a:rPr lang="es-ES_tradnl" sz="1200" dirty="0"/>
              <a:t> </a:t>
            </a:r>
            <a:r>
              <a:rPr lang="es-ES_tradnl" sz="1200" dirty="0" err="1"/>
              <a:t>ed</a:t>
            </a:r>
            <a:r>
              <a:rPr lang="es-ES_tradnl" sz="1200" dirty="0"/>
              <a:t> emotivamente </a:t>
            </a:r>
            <a:r>
              <a:rPr lang="es-ES_tradnl" sz="1200" dirty="0" err="1"/>
              <a:t>sicuro</a:t>
            </a:r>
            <a:r>
              <a:rPr lang="es-ES_tradnl" sz="1200" dirty="0"/>
              <a:t> una </a:t>
            </a:r>
            <a:r>
              <a:rPr lang="es-ES_tradnl" sz="1200" dirty="0" err="1"/>
              <a:t>buona</a:t>
            </a:r>
            <a:r>
              <a:rPr lang="es-ES_tradnl" sz="1200" dirty="0"/>
              <a:t> gestione del </a:t>
            </a:r>
            <a:r>
              <a:rPr lang="es-ES_tradnl" sz="1200" dirty="0" err="1"/>
              <a:t>gruppo</a:t>
            </a:r>
            <a:r>
              <a:rPr lang="es-ES_tradnl" sz="1200" dirty="0"/>
              <a:t> e un </a:t>
            </a:r>
            <a:r>
              <a:rPr lang="es-ES_tradnl" sz="1200" dirty="0" err="1"/>
              <a:t>buon</a:t>
            </a:r>
            <a:r>
              <a:rPr lang="es-ES_tradnl" sz="1200" dirty="0"/>
              <a:t> </a:t>
            </a:r>
            <a:r>
              <a:rPr lang="es-ES_tradnl" sz="1200" dirty="0" err="1"/>
              <a:t>sviluppo</a:t>
            </a:r>
            <a:r>
              <a:rPr lang="es-ES_tradnl" sz="1200" dirty="0"/>
              <a:t> </a:t>
            </a:r>
            <a:r>
              <a:rPr lang="es-ES_tradnl" sz="1200" dirty="0" err="1"/>
              <a:t>dei</a:t>
            </a:r>
            <a:r>
              <a:rPr lang="es-ES_tradnl" sz="1200" dirty="0"/>
              <a:t> </a:t>
            </a:r>
            <a:r>
              <a:rPr lang="es-ES_tradnl" sz="1200" dirty="0" err="1"/>
              <a:t>contenuti</a:t>
            </a:r>
            <a:r>
              <a:rPr lang="es-ES_tradnl" sz="1200" dirty="0"/>
              <a:t> </a:t>
            </a:r>
            <a:r>
              <a:rPr lang="es-ES_tradnl" sz="1200" dirty="0" err="1"/>
              <a:t>accademici</a:t>
            </a:r>
            <a:r>
              <a:rPr lang="es-ES_tradnl" sz="1200" dirty="0"/>
              <a:t> (</a:t>
            </a:r>
            <a:r>
              <a:rPr lang="es-ES_tradnl" sz="1200" dirty="0" err="1"/>
              <a:t>Birknerova</a:t>
            </a:r>
            <a:r>
              <a:rPr lang="es-ES_tradnl" sz="1200" dirty="0"/>
              <a:t>, 2011).</a:t>
            </a:r>
          </a:p>
          <a:p>
            <a:pPr marL="0" indent="0">
              <a:spcBef>
                <a:spcPts val="0"/>
              </a:spcBef>
              <a:spcAft>
                <a:spcPts val="400"/>
              </a:spcAft>
              <a:buSzPct val="100000"/>
            </a:pPr>
            <a:r>
              <a:rPr lang="es-ES_tradnl" sz="1200" dirty="0" err="1"/>
              <a:t>Tuttavia</a:t>
            </a:r>
            <a:r>
              <a:rPr lang="es-ES_tradnl" sz="1200" dirty="0"/>
              <a:t>, </a:t>
            </a:r>
            <a:r>
              <a:rPr lang="es-ES_tradnl" sz="1200" dirty="0" err="1"/>
              <a:t>secondo</a:t>
            </a:r>
            <a:r>
              <a:rPr lang="es-ES_tradnl" sz="1200" dirty="0"/>
              <a:t> </a:t>
            </a:r>
            <a:r>
              <a:rPr lang="es-ES_tradnl" sz="1200" dirty="0" err="1"/>
              <a:t>Jeloudar</a:t>
            </a:r>
            <a:r>
              <a:rPr lang="es-ES_tradnl" sz="1200" dirty="0"/>
              <a:t>, Yunus, </a:t>
            </a:r>
            <a:r>
              <a:rPr lang="es-ES_tradnl" sz="1200" dirty="0" err="1"/>
              <a:t>Roslan</a:t>
            </a:r>
            <a:r>
              <a:rPr lang="es-ES_tradnl" sz="1200" dirty="0"/>
              <a:t> e </a:t>
            </a:r>
            <a:r>
              <a:rPr lang="es-ES_tradnl" sz="1200" dirty="0" err="1"/>
              <a:t>Nor</a:t>
            </a:r>
            <a:r>
              <a:rPr lang="es-ES_tradnl" sz="1200" dirty="0"/>
              <a:t> (2011), non </a:t>
            </a:r>
            <a:r>
              <a:rPr lang="es-ES_tradnl" sz="1200" dirty="0" err="1"/>
              <a:t>sempre</a:t>
            </a:r>
            <a:r>
              <a:rPr lang="es-ES_tradnl" sz="1200" dirty="0"/>
              <a:t> viene data una </a:t>
            </a:r>
            <a:r>
              <a:rPr lang="es-ES_tradnl" sz="1200" dirty="0" err="1"/>
              <a:t>rilevanza</a:t>
            </a:r>
            <a:r>
              <a:rPr lang="es-ES_tradnl" sz="1200" dirty="0"/>
              <a:t> </a:t>
            </a:r>
            <a:r>
              <a:rPr lang="es-ES_tradnl" sz="1200" dirty="0" err="1"/>
              <a:t>adeguata</a:t>
            </a:r>
            <a:r>
              <a:rPr lang="es-ES_tradnl" sz="1200" dirty="0"/>
              <a:t>. In </a:t>
            </a:r>
            <a:r>
              <a:rPr lang="es-ES_tradnl" sz="1200" dirty="0" err="1"/>
              <a:t>questo</a:t>
            </a:r>
            <a:r>
              <a:rPr lang="es-ES_tradnl" sz="1200" dirty="0"/>
              <a:t> contesto è </a:t>
            </a:r>
            <a:r>
              <a:rPr lang="es-ES_tradnl" sz="1200" dirty="0" err="1"/>
              <a:t>essenziale</a:t>
            </a:r>
            <a:r>
              <a:rPr lang="es-ES_tradnl" sz="1200" dirty="0"/>
              <a:t> che </a:t>
            </a:r>
            <a:r>
              <a:rPr lang="es-ES_tradnl" sz="1200" dirty="0" err="1"/>
              <a:t>gli</a:t>
            </a:r>
            <a:r>
              <a:rPr lang="es-ES_tradnl" sz="1200" dirty="0"/>
              <a:t> </a:t>
            </a:r>
            <a:r>
              <a:rPr lang="es-ES_tradnl" sz="1200" dirty="0" err="1"/>
              <a:t>insegnanti</a:t>
            </a:r>
            <a:r>
              <a:rPr lang="es-ES_tradnl" sz="1200" dirty="0"/>
              <a:t> </a:t>
            </a:r>
            <a:r>
              <a:rPr lang="es-ES_tradnl" sz="1200" dirty="0" err="1"/>
              <a:t>siano</a:t>
            </a:r>
            <a:r>
              <a:rPr lang="es-ES_tradnl" sz="1200" dirty="0"/>
              <a:t> </a:t>
            </a:r>
            <a:r>
              <a:rPr lang="es-ES_tradnl" sz="1200" dirty="0" err="1"/>
              <a:t>sempre</a:t>
            </a:r>
            <a:r>
              <a:rPr lang="es-ES_tradnl" sz="1200" dirty="0"/>
              <a:t> in grado di </a:t>
            </a:r>
            <a:r>
              <a:rPr lang="es-ES_tradnl" sz="1200" dirty="0" err="1"/>
              <a:t>rilevare</a:t>
            </a:r>
            <a:r>
              <a:rPr lang="es-ES_tradnl" sz="1200" dirty="0"/>
              <a:t> le loro </a:t>
            </a:r>
            <a:r>
              <a:rPr lang="es-ES_tradnl" sz="1200" dirty="0" err="1"/>
              <a:t>emozioni</a:t>
            </a:r>
            <a:r>
              <a:rPr lang="es-ES_tradnl" sz="1200" dirty="0"/>
              <a:t>. È anche importante che </a:t>
            </a:r>
            <a:r>
              <a:rPr lang="es-ES_tradnl" sz="1200" dirty="0" err="1"/>
              <a:t>gli</a:t>
            </a:r>
            <a:r>
              <a:rPr lang="es-ES_tradnl" sz="1200" dirty="0"/>
              <a:t> </a:t>
            </a:r>
            <a:r>
              <a:rPr lang="es-ES_tradnl" sz="1200" dirty="0" err="1"/>
              <a:t>insegnanti</a:t>
            </a:r>
            <a:r>
              <a:rPr lang="es-ES_tradnl" sz="1200" dirty="0"/>
              <a:t> </a:t>
            </a:r>
            <a:r>
              <a:rPr lang="es-ES_tradnl" sz="1200" dirty="0" err="1"/>
              <a:t>siano</a:t>
            </a:r>
            <a:r>
              <a:rPr lang="es-ES_tradnl" sz="1200" dirty="0"/>
              <a:t> </a:t>
            </a:r>
            <a:r>
              <a:rPr lang="es-ES_tradnl" sz="1200" dirty="0" err="1"/>
              <a:t>consapevoli</a:t>
            </a:r>
            <a:r>
              <a:rPr lang="es-ES_tradnl" sz="1200" dirty="0"/>
              <a:t> di </a:t>
            </a:r>
            <a:r>
              <a:rPr lang="es-ES_tradnl" sz="1200" dirty="0" err="1"/>
              <a:t>quando</a:t>
            </a:r>
            <a:r>
              <a:rPr lang="es-ES_tradnl" sz="1200" dirty="0"/>
              <a:t> </a:t>
            </a:r>
            <a:r>
              <a:rPr lang="es-ES_tradnl" sz="1200" dirty="0" err="1"/>
              <a:t>diventano</a:t>
            </a:r>
            <a:r>
              <a:rPr lang="es-ES_tradnl" sz="1200" dirty="0"/>
              <a:t> emotivamente </a:t>
            </a:r>
            <a:r>
              <a:rPr lang="es-ES_tradnl" sz="1200" dirty="0" err="1"/>
              <a:t>deregolati</a:t>
            </a:r>
            <a:r>
              <a:rPr lang="es-ES_tradnl" sz="1200" dirty="0"/>
              <a:t> e perché. </a:t>
            </a:r>
            <a:r>
              <a:rPr lang="es-ES_tradnl" sz="1200" dirty="0" err="1"/>
              <a:t>Ovvero</a:t>
            </a:r>
            <a:r>
              <a:rPr lang="es-ES_tradnl" sz="1200" dirty="0"/>
              <a:t>, </a:t>
            </a:r>
            <a:r>
              <a:rPr lang="es-ES_tradnl" sz="1200" dirty="0" err="1"/>
              <a:t>quali</a:t>
            </a:r>
            <a:r>
              <a:rPr lang="es-ES_tradnl" sz="1200" dirty="0"/>
              <a:t> </a:t>
            </a:r>
            <a:r>
              <a:rPr lang="es-ES_tradnl" sz="1200" dirty="0" err="1"/>
              <a:t>eventi</a:t>
            </a:r>
            <a:r>
              <a:rPr lang="es-ES_tradnl" sz="1200" dirty="0"/>
              <a:t> </a:t>
            </a:r>
            <a:r>
              <a:rPr lang="es-ES_tradnl" sz="1200" dirty="0" err="1"/>
              <a:t>li</a:t>
            </a:r>
            <a:r>
              <a:rPr lang="es-ES_tradnl" sz="1200" dirty="0"/>
              <a:t> </a:t>
            </a:r>
            <a:r>
              <a:rPr lang="es-ES_tradnl" sz="1200" dirty="0" err="1"/>
              <a:t>scatenano</a:t>
            </a:r>
            <a:r>
              <a:rPr lang="es-ES_tradnl" sz="1200" dirty="0"/>
              <a:t> (</a:t>
            </a:r>
            <a:r>
              <a:rPr lang="es-ES_tradnl" sz="1200" dirty="0" err="1"/>
              <a:t>soprattutto</a:t>
            </a:r>
            <a:r>
              <a:rPr lang="es-ES_tradnl" sz="1200" dirty="0"/>
              <a:t> se </a:t>
            </a:r>
            <a:r>
              <a:rPr lang="es-ES_tradnl" sz="1200" dirty="0" err="1"/>
              <a:t>sono</a:t>
            </a:r>
            <a:r>
              <a:rPr lang="es-ES_tradnl" sz="1200" dirty="0"/>
              <a:t> </a:t>
            </a:r>
            <a:r>
              <a:rPr lang="es-ES_tradnl" sz="1200" dirty="0" err="1"/>
              <a:t>legati</a:t>
            </a:r>
            <a:r>
              <a:rPr lang="es-ES_tradnl" sz="1200" dirty="0"/>
              <a:t> </a:t>
            </a:r>
            <a:r>
              <a:rPr lang="es-ES_tradnl" sz="1200" dirty="0" err="1"/>
              <a:t>ai</a:t>
            </a:r>
            <a:r>
              <a:rPr lang="es-ES_tradnl" sz="1200" dirty="0"/>
              <a:t> </a:t>
            </a:r>
            <a:r>
              <a:rPr lang="es-ES_tradnl" sz="1200" dirty="0" err="1"/>
              <a:t>comportamenti</a:t>
            </a:r>
            <a:r>
              <a:rPr lang="es-ES_tradnl" sz="1200" dirty="0"/>
              <a:t> e/o </a:t>
            </a:r>
            <a:r>
              <a:rPr lang="es-ES_tradnl" sz="1200" dirty="0" err="1"/>
              <a:t>agli</a:t>
            </a:r>
            <a:r>
              <a:rPr lang="es-ES_tradnl" sz="1200" dirty="0"/>
              <a:t> </a:t>
            </a:r>
            <a:r>
              <a:rPr lang="es-ES_tradnl" sz="1200" dirty="0" err="1"/>
              <a:t>atteggiamenti</a:t>
            </a:r>
            <a:r>
              <a:rPr lang="es-ES_tradnl" sz="1200" dirty="0"/>
              <a:t> di uno </a:t>
            </a:r>
            <a:r>
              <a:rPr lang="es-ES_tradnl" sz="1200" dirty="0" err="1"/>
              <a:t>specifico</a:t>
            </a:r>
            <a:r>
              <a:rPr lang="es-ES_tradnl" sz="1200" dirty="0"/>
              <a:t> </a:t>
            </a:r>
            <a:r>
              <a:rPr lang="es-ES_tradnl" sz="1200" dirty="0" err="1"/>
              <a:t>studente</a:t>
            </a:r>
            <a:r>
              <a:rPr lang="es-ES_tradnl" sz="1200" dirty="0"/>
              <a:t>) e </a:t>
            </a:r>
            <a:r>
              <a:rPr lang="es-ES_tradnl" sz="1200" dirty="0" err="1"/>
              <a:t>quali</a:t>
            </a:r>
            <a:r>
              <a:rPr lang="es-ES_tradnl" sz="1200" dirty="0"/>
              <a:t> </a:t>
            </a:r>
            <a:r>
              <a:rPr lang="es-ES_tradnl" sz="1200" dirty="0" err="1"/>
              <a:t>elementi</a:t>
            </a:r>
            <a:r>
              <a:rPr lang="es-ES_tradnl" sz="1200" dirty="0"/>
              <a:t> </a:t>
            </a:r>
            <a:r>
              <a:rPr lang="es-ES_tradnl" sz="1200" dirty="0" err="1"/>
              <a:t>li</a:t>
            </a:r>
            <a:r>
              <a:rPr lang="es-ES_tradnl" sz="1200" dirty="0"/>
              <a:t> </a:t>
            </a:r>
            <a:r>
              <a:rPr lang="es-ES_tradnl" sz="1200" dirty="0" err="1"/>
              <a:t>aiutano</a:t>
            </a:r>
            <a:r>
              <a:rPr lang="es-ES_tradnl" sz="1200" dirty="0"/>
              <a:t> a </a:t>
            </a:r>
            <a:r>
              <a:rPr lang="es-ES_tradnl" sz="1200" dirty="0" err="1"/>
              <a:t>ritrovare</a:t>
            </a:r>
            <a:r>
              <a:rPr lang="es-ES_tradnl" sz="1200" dirty="0"/>
              <a:t> la calma e </a:t>
            </a:r>
            <a:r>
              <a:rPr lang="es-ES_tradnl" sz="1200" dirty="0" err="1"/>
              <a:t>il</a:t>
            </a:r>
            <a:r>
              <a:rPr lang="es-ES_tradnl" sz="1200" dirty="0"/>
              <a:t> </a:t>
            </a:r>
            <a:r>
              <a:rPr lang="es-ES_tradnl" sz="1200" dirty="0" err="1"/>
              <a:t>controllo</a:t>
            </a:r>
            <a:r>
              <a:rPr lang="es-ES_tradnl" sz="1200" dirty="0"/>
              <a:t> di sé.</a:t>
            </a:r>
          </a:p>
          <a:p>
            <a:pPr marL="0" indent="0">
              <a:lnSpc>
                <a:spcPct val="80000"/>
              </a:lnSpc>
              <a:spcBef>
                <a:spcPts val="0"/>
              </a:spcBef>
              <a:spcAft>
                <a:spcPts val="400"/>
              </a:spcAft>
              <a:buSzPct val="100000"/>
            </a:pPr>
            <a:r>
              <a:rPr lang="es-ES_tradnl" sz="1400" b="1" dirty="0" err="1"/>
              <a:t>Intelligenza</a:t>
            </a:r>
            <a:r>
              <a:rPr lang="es-ES_tradnl" sz="1400" b="1" dirty="0"/>
              <a:t> Emotiva_2</a:t>
            </a:r>
            <a:endParaRPr lang="es-ES_tradnl" sz="1400" b="1" dirty="0">
              <a:latin typeface="Calibri" panose="020F0502020204030204" pitchFamily="34" charset="0"/>
              <a:cs typeface="Calibri" panose="020F0502020204030204" pitchFamily="34" charset="0"/>
            </a:endParaRPr>
          </a:p>
          <a:p>
            <a:pPr marL="0" indent="0">
              <a:spcBef>
                <a:spcPts val="0"/>
              </a:spcBef>
              <a:spcAft>
                <a:spcPts val="400"/>
              </a:spcAft>
              <a:buSzPct val="100000"/>
            </a:pPr>
            <a:r>
              <a:rPr lang="es-ES_tradnl" sz="1200" dirty="0" err="1"/>
              <a:t>Sulla</a:t>
            </a:r>
            <a:r>
              <a:rPr lang="es-ES_tradnl" sz="1200" dirty="0"/>
              <a:t> </a:t>
            </a:r>
            <a:r>
              <a:rPr lang="es-ES_tradnl" sz="1200" dirty="0" err="1"/>
              <a:t>stessa</a:t>
            </a:r>
            <a:r>
              <a:rPr lang="es-ES_tradnl" sz="1200" dirty="0"/>
              <a:t> </a:t>
            </a:r>
            <a:r>
              <a:rPr lang="es-ES_tradnl" sz="1200" dirty="0" err="1"/>
              <a:t>linea</a:t>
            </a:r>
            <a:r>
              <a:rPr lang="es-ES_tradnl" sz="1200" dirty="0"/>
              <a:t>, López e López (2018) </a:t>
            </a:r>
            <a:r>
              <a:rPr lang="es-ES_tradnl" sz="1200" dirty="0" err="1"/>
              <a:t>spiegano</a:t>
            </a:r>
            <a:r>
              <a:rPr lang="es-ES_tradnl" sz="1200" dirty="0"/>
              <a:t> che se </a:t>
            </a:r>
            <a:r>
              <a:rPr lang="es-ES_tradnl" sz="1200" dirty="0" err="1"/>
              <a:t>l'insegnante</a:t>
            </a:r>
            <a:r>
              <a:rPr lang="es-ES_tradnl" sz="1200" dirty="0"/>
              <a:t> è </a:t>
            </a:r>
            <a:r>
              <a:rPr lang="es-ES_tradnl" sz="1200" dirty="0" err="1"/>
              <a:t>sensibile</a:t>
            </a:r>
            <a:r>
              <a:rPr lang="es-ES_tradnl" sz="1200" dirty="0"/>
              <a:t> a capire che la </a:t>
            </a:r>
            <a:r>
              <a:rPr lang="es-ES_tradnl" sz="1200" dirty="0" err="1"/>
              <a:t>stessa</a:t>
            </a:r>
            <a:r>
              <a:rPr lang="es-ES_tradnl" sz="1200" dirty="0"/>
              <a:t> cosa </a:t>
            </a:r>
            <a:r>
              <a:rPr lang="es-ES_tradnl" sz="1200" dirty="0" err="1"/>
              <a:t>accade</a:t>
            </a:r>
            <a:r>
              <a:rPr lang="es-ES_tradnl" sz="1200" dirty="0"/>
              <a:t> </a:t>
            </a:r>
            <a:r>
              <a:rPr lang="es-ES_tradnl" sz="1200" dirty="0" err="1"/>
              <a:t>agli</a:t>
            </a:r>
            <a:r>
              <a:rPr lang="es-ES_tradnl" sz="1200" dirty="0"/>
              <a:t> </a:t>
            </a:r>
            <a:r>
              <a:rPr lang="es-ES_tradnl" sz="1200" dirty="0" err="1"/>
              <a:t>studenti</a:t>
            </a:r>
            <a:r>
              <a:rPr lang="es-ES_tradnl" sz="1200" dirty="0"/>
              <a:t> e che </a:t>
            </a:r>
            <a:r>
              <a:rPr lang="es-ES_tradnl" sz="1200" dirty="0" err="1"/>
              <a:t>questi</a:t>
            </a:r>
            <a:r>
              <a:rPr lang="es-ES_tradnl" sz="1200" dirty="0"/>
              <a:t> </a:t>
            </a:r>
            <a:r>
              <a:rPr lang="es-ES_tradnl" sz="1200" dirty="0" err="1"/>
              <a:t>destabilizzatori</a:t>
            </a:r>
            <a:r>
              <a:rPr lang="es-ES_tradnl" sz="1200" dirty="0"/>
              <a:t> </a:t>
            </a:r>
            <a:r>
              <a:rPr lang="es-ES_tradnl" sz="1200" dirty="0" err="1"/>
              <a:t>emotivi</a:t>
            </a:r>
            <a:r>
              <a:rPr lang="es-ES_tradnl" sz="1200" dirty="0"/>
              <a:t> </a:t>
            </a:r>
            <a:r>
              <a:rPr lang="es-ES_tradnl" sz="1200" dirty="0" err="1"/>
              <a:t>sono</a:t>
            </a:r>
            <a:r>
              <a:rPr lang="es-ES_tradnl" sz="1200" dirty="0"/>
              <a:t> </a:t>
            </a:r>
            <a:r>
              <a:rPr lang="es-ES_tradnl" sz="1200" dirty="0" err="1"/>
              <a:t>associati</a:t>
            </a:r>
            <a:r>
              <a:rPr lang="es-ES_tradnl" sz="1200" dirty="0"/>
              <a:t> </a:t>
            </a:r>
            <a:r>
              <a:rPr lang="es-ES_tradnl" sz="1200" dirty="0" err="1"/>
              <a:t>alla</a:t>
            </a:r>
            <a:r>
              <a:rPr lang="es-ES_tradnl" sz="1200" dirty="0"/>
              <a:t> loro </a:t>
            </a:r>
            <a:r>
              <a:rPr lang="es-ES_tradnl" sz="1200" dirty="0" err="1"/>
              <a:t>storia</a:t>
            </a:r>
            <a:r>
              <a:rPr lang="es-ES_tradnl" sz="1200" dirty="0"/>
              <a:t> </a:t>
            </a:r>
            <a:r>
              <a:rPr lang="es-ES_tradnl" sz="1200" dirty="0" err="1"/>
              <a:t>personale</a:t>
            </a:r>
            <a:r>
              <a:rPr lang="es-ES_tradnl" sz="1200" dirty="0"/>
              <a:t> e/o </a:t>
            </a:r>
            <a:r>
              <a:rPr lang="es-ES_tradnl" sz="1200" dirty="0" err="1"/>
              <a:t>alle</a:t>
            </a:r>
            <a:r>
              <a:rPr lang="es-ES_tradnl" sz="1200" dirty="0"/>
              <a:t> loro </a:t>
            </a:r>
            <a:r>
              <a:rPr lang="es-ES_tradnl" sz="1200" dirty="0" err="1"/>
              <a:t>esperienze</a:t>
            </a:r>
            <a:r>
              <a:rPr lang="es-ES_tradnl" sz="1200" dirty="0"/>
              <a:t>, </a:t>
            </a:r>
            <a:r>
              <a:rPr lang="es-ES_tradnl" sz="1200" dirty="0" err="1"/>
              <a:t>l'insegnante</a:t>
            </a:r>
            <a:r>
              <a:rPr lang="es-ES_tradnl" sz="1200" dirty="0"/>
              <a:t> </a:t>
            </a:r>
            <a:r>
              <a:rPr lang="es-ES_tradnl" sz="1200" dirty="0" err="1"/>
              <a:t>sarà</a:t>
            </a:r>
            <a:r>
              <a:rPr lang="es-ES_tradnl" sz="1200" dirty="0"/>
              <a:t> in grado di </a:t>
            </a:r>
            <a:r>
              <a:rPr lang="es-ES_tradnl" sz="1200" dirty="0" err="1"/>
              <a:t>spersonalizzare</a:t>
            </a:r>
            <a:r>
              <a:rPr lang="es-ES_tradnl" sz="1200" dirty="0"/>
              <a:t> </a:t>
            </a:r>
            <a:r>
              <a:rPr lang="es-ES_tradnl" sz="1200" dirty="0" err="1"/>
              <a:t>qualsiasi</a:t>
            </a:r>
            <a:r>
              <a:rPr lang="es-ES_tradnl" sz="1200" dirty="0"/>
              <a:t> </a:t>
            </a:r>
            <a:r>
              <a:rPr lang="es-ES_tradnl" sz="1200" dirty="0" err="1"/>
              <a:t>provocazione</a:t>
            </a:r>
            <a:r>
              <a:rPr lang="es-ES_tradnl" sz="1200" dirty="0"/>
              <a:t> e/o </a:t>
            </a:r>
            <a:r>
              <a:rPr lang="es-ES_tradnl" sz="1200" dirty="0" err="1"/>
              <a:t>comportamento</a:t>
            </a:r>
            <a:r>
              <a:rPr lang="es-ES_tradnl" sz="1200" dirty="0"/>
              <a:t> </a:t>
            </a:r>
            <a:r>
              <a:rPr lang="es-ES_tradnl" sz="1200" dirty="0" err="1"/>
              <a:t>dirompente</a:t>
            </a:r>
            <a:r>
              <a:rPr lang="es-ES_tradnl" sz="1200" dirty="0"/>
              <a:t> </a:t>
            </a:r>
            <a:r>
              <a:rPr lang="es-ES_tradnl" sz="1200" dirty="0" err="1"/>
              <a:t>degli</a:t>
            </a:r>
            <a:r>
              <a:rPr lang="es-ES_tradnl" sz="1200" dirty="0"/>
              <a:t> </a:t>
            </a:r>
            <a:r>
              <a:rPr lang="es-ES_tradnl" sz="1200" dirty="0" err="1"/>
              <a:t>studenti</a:t>
            </a:r>
            <a:r>
              <a:rPr lang="es-ES_tradnl" sz="1200" dirty="0"/>
              <a:t> evitando un significativo </a:t>
            </a:r>
            <a:r>
              <a:rPr lang="es-ES_tradnl" sz="1200" dirty="0" err="1"/>
              <a:t>disagio</a:t>
            </a:r>
            <a:r>
              <a:rPr lang="es-ES_tradnl" sz="1200" dirty="0"/>
              <a:t> emotivo da parte </a:t>
            </a:r>
            <a:r>
              <a:rPr lang="es-ES_tradnl" sz="1200" dirty="0" err="1"/>
              <a:t>sua</a:t>
            </a:r>
            <a:r>
              <a:rPr lang="es-ES_tradnl" sz="1200" dirty="0"/>
              <a:t>. </a:t>
            </a:r>
            <a:r>
              <a:rPr lang="es-ES_tradnl" sz="1200" dirty="0" err="1"/>
              <a:t>Inoltre</a:t>
            </a:r>
            <a:r>
              <a:rPr lang="es-ES_tradnl" sz="1200" dirty="0"/>
              <a:t>, in </a:t>
            </a:r>
            <a:r>
              <a:rPr lang="es-ES_tradnl" sz="1200" dirty="0" err="1"/>
              <a:t>questo</a:t>
            </a:r>
            <a:r>
              <a:rPr lang="es-ES_tradnl" sz="1200" dirty="0"/>
              <a:t> modo </a:t>
            </a:r>
            <a:r>
              <a:rPr lang="es-ES_tradnl" sz="1200" dirty="0" err="1"/>
              <a:t>l'insegnante</a:t>
            </a:r>
            <a:r>
              <a:rPr lang="es-ES_tradnl" sz="1200" dirty="0"/>
              <a:t> ha la </a:t>
            </a:r>
            <a:r>
              <a:rPr lang="es-ES_tradnl" sz="1200" dirty="0" err="1"/>
              <a:t>possibilità</a:t>
            </a:r>
            <a:r>
              <a:rPr lang="es-ES_tradnl" sz="1200" dirty="0"/>
              <a:t> di cercare e </a:t>
            </a:r>
            <a:r>
              <a:rPr lang="es-ES_tradnl" sz="1200" dirty="0" err="1"/>
              <a:t>attuare</a:t>
            </a:r>
            <a:r>
              <a:rPr lang="es-ES_tradnl" sz="1200" dirty="0"/>
              <a:t> </a:t>
            </a:r>
            <a:r>
              <a:rPr lang="es-ES_tradnl" sz="1200" dirty="0" err="1"/>
              <a:t>soluzioni</a:t>
            </a:r>
            <a:r>
              <a:rPr lang="es-ES_tradnl" sz="1200" dirty="0"/>
              <a:t> </a:t>
            </a:r>
            <a:r>
              <a:rPr lang="es-ES_tradnl" sz="1200" dirty="0" err="1"/>
              <a:t>efficaci</a:t>
            </a:r>
            <a:r>
              <a:rPr lang="es-ES_tradnl" sz="1200" dirty="0"/>
              <a:t> in </a:t>
            </a:r>
            <a:r>
              <a:rPr lang="es-ES_tradnl" sz="1200" dirty="0" err="1"/>
              <a:t>ogni</a:t>
            </a:r>
            <a:r>
              <a:rPr lang="es-ES_tradnl" sz="1200" dirty="0"/>
              <a:t> </a:t>
            </a:r>
            <a:r>
              <a:rPr lang="es-ES_tradnl" sz="1200" dirty="0" err="1"/>
              <a:t>possibile</a:t>
            </a:r>
            <a:r>
              <a:rPr lang="es-ES_tradnl" sz="1200" dirty="0"/>
              <a:t> caso che </a:t>
            </a:r>
            <a:r>
              <a:rPr lang="es-ES_tradnl" sz="1200" dirty="0" err="1"/>
              <a:t>restituiscano</a:t>
            </a:r>
            <a:r>
              <a:rPr lang="es-ES_tradnl" sz="1200" dirty="0"/>
              <a:t> </a:t>
            </a:r>
            <a:r>
              <a:rPr lang="es-ES_tradnl" sz="1200" dirty="0" err="1"/>
              <a:t>alla</a:t>
            </a:r>
            <a:r>
              <a:rPr lang="es-ES_tradnl" sz="1200" dirty="0"/>
              <a:t> </a:t>
            </a:r>
            <a:r>
              <a:rPr lang="es-ES_tradnl" sz="1200" dirty="0" err="1"/>
              <a:t>classe</a:t>
            </a:r>
            <a:r>
              <a:rPr lang="es-ES_tradnl" sz="1200" dirty="0"/>
              <a:t> un ambiente </a:t>
            </a:r>
            <a:r>
              <a:rPr lang="es-ES_tradnl" sz="1200" dirty="0" err="1"/>
              <a:t>favorevole</a:t>
            </a:r>
            <a:r>
              <a:rPr lang="es-ES_tradnl" sz="1200" dirty="0"/>
              <a:t> </a:t>
            </a:r>
            <a:r>
              <a:rPr lang="es-ES_tradnl" sz="1200" dirty="0" err="1"/>
              <a:t>all'apprendimento</a:t>
            </a:r>
            <a:r>
              <a:rPr lang="es-ES_tradnl" sz="1200" dirty="0"/>
              <a:t> (</a:t>
            </a:r>
            <a:r>
              <a:rPr lang="es-ES_tradnl" sz="1200" dirty="0" err="1"/>
              <a:t>Vesely-Maillefer</a:t>
            </a:r>
            <a:r>
              <a:rPr lang="es-ES_tradnl" sz="1200" dirty="0"/>
              <a:t> &amp; </a:t>
            </a:r>
            <a:r>
              <a:rPr lang="es-ES_tradnl" sz="1200" dirty="0" err="1"/>
              <a:t>Saklofske</a:t>
            </a:r>
            <a:r>
              <a:rPr lang="es-ES_tradnl" sz="1200" dirty="0"/>
              <a:t>, 2018).</a:t>
            </a:r>
          </a:p>
          <a:p>
            <a:pPr marL="0" indent="0">
              <a:spcBef>
                <a:spcPts val="0"/>
              </a:spcBef>
              <a:spcAft>
                <a:spcPts val="400"/>
              </a:spcAft>
              <a:buSzPct val="100000"/>
            </a:pPr>
            <a:r>
              <a:rPr lang="es-ES_tradnl" sz="1200" dirty="0"/>
              <a:t>Per </a:t>
            </a:r>
            <a:r>
              <a:rPr lang="es-ES_tradnl" sz="1200" dirty="0" err="1"/>
              <a:t>esempio</a:t>
            </a:r>
            <a:r>
              <a:rPr lang="es-ES_tradnl" sz="1200" dirty="0"/>
              <a:t>, </a:t>
            </a:r>
            <a:r>
              <a:rPr lang="es-ES_tradnl" sz="1200" dirty="0" err="1"/>
              <a:t>secondo</a:t>
            </a:r>
            <a:r>
              <a:rPr lang="es-ES_tradnl" sz="1200" dirty="0"/>
              <a:t> </a:t>
            </a:r>
            <a:r>
              <a:rPr lang="es-ES_tradnl" sz="1200" dirty="0" err="1"/>
              <a:t>Geddes</a:t>
            </a:r>
            <a:r>
              <a:rPr lang="es-ES_tradnl" sz="1200" dirty="0"/>
              <a:t> (2021) è </a:t>
            </a:r>
            <a:r>
              <a:rPr lang="es-ES_tradnl" sz="1200" dirty="0" err="1"/>
              <a:t>probabile</a:t>
            </a:r>
            <a:r>
              <a:rPr lang="es-ES_tradnl" sz="1200" dirty="0"/>
              <a:t> che uno </a:t>
            </a:r>
            <a:r>
              <a:rPr lang="es-ES_tradnl" sz="1200" dirty="0" err="1"/>
              <a:t>studente</a:t>
            </a:r>
            <a:r>
              <a:rPr lang="es-ES_tradnl" sz="1200" dirty="0"/>
              <a:t> che proviene </a:t>
            </a:r>
            <a:r>
              <a:rPr lang="es-ES_tradnl" sz="1200" dirty="0" err="1"/>
              <a:t>dal</a:t>
            </a:r>
            <a:r>
              <a:rPr lang="es-ES_tradnl" sz="1200" dirty="0"/>
              <a:t> sistema di </a:t>
            </a:r>
            <a:r>
              <a:rPr lang="es-ES_tradnl" sz="1200" dirty="0" err="1"/>
              <a:t>protezione</a:t>
            </a:r>
            <a:r>
              <a:rPr lang="es-ES_tradnl" sz="1200" dirty="0"/>
              <a:t> </a:t>
            </a:r>
            <a:r>
              <a:rPr lang="es-ES_tradnl" sz="1200" dirty="0" err="1"/>
              <a:t>sia</a:t>
            </a:r>
            <a:r>
              <a:rPr lang="es-ES_tradnl" sz="1200" dirty="0"/>
              <a:t> irrequieto e </a:t>
            </a:r>
            <a:r>
              <a:rPr lang="es-ES_tradnl" sz="1200" dirty="0" err="1"/>
              <a:t>dirompente</a:t>
            </a:r>
            <a:r>
              <a:rPr lang="es-ES_tradnl" sz="1200" dirty="0"/>
              <a:t> in </a:t>
            </a:r>
            <a:r>
              <a:rPr lang="es-ES_tradnl" sz="1200" dirty="0" err="1"/>
              <a:t>classe</a:t>
            </a:r>
            <a:r>
              <a:rPr lang="es-ES_tradnl" sz="1200" dirty="0"/>
              <a:t> </a:t>
            </a:r>
            <a:r>
              <a:rPr lang="es-ES_tradnl" sz="1200" dirty="0" err="1"/>
              <a:t>quando</a:t>
            </a:r>
            <a:r>
              <a:rPr lang="es-ES_tradnl" sz="1200" dirty="0"/>
              <a:t> si </a:t>
            </a:r>
            <a:r>
              <a:rPr lang="es-ES_tradnl" sz="1200" dirty="0" err="1"/>
              <a:t>lavora</a:t>
            </a:r>
            <a:r>
              <a:rPr lang="es-ES_tradnl" sz="1200" dirty="0"/>
              <a:t> su </a:t>
            </a:r>
            <a:r>
              <a:rPr lang="es-ES_tradnl" sz="1200" dirty="0" err="1"/>
              <a:t>un'attività</a:t>
            </a:r>
            <a:r>
              <a:rPr lang="es-ES_tradnl" sz="1200" dirty="0"/>
              <a:t> </a:t>
            </a:r>
            <a:r>
              <a:rPr lang="es-ES_tradnl" sz="1200" dirty="0" err="1"/>
              <a:t>legata</a:t>
            </a:r>
            <a:r>
              <a:rPr lang="es-ES_tradnl" sz="1200" dirty="0"/>
              <a:t> </a:t>
            </a:r>
            <a:r>
              <a:rPr lang="es-ES_tradnl" sz="1200" dirty="0" err="1"/>
              <a:t>alle</a:t>
            </a:r>
            <a:r>
              <a:rPr lang="es-ES_tradnl" sz="1200" dirty="0"/>
              <a:t> </a:t>
            </a:r>
            <a:r>
              <a:rPr lang="es-ES_tradnl" sz="1200" dirty="0" err="1"/>
              <a:t>origini</a:t>
            </a:r>
            <a:r>
              <a:rPr lang="es-ES_tradnl" sz="1200" dirty="0"/>
              <a:t>, come </a:t>
            </a:r>
            <a:r>
              <a:rPr lang="es-ES_tradnl" sz="1200" dirty="0" err="1"/>
              <a:t>l'albero</a:t>
            </a:r>
            <a:r>
              <a:rPr lang="es-ES_tradnl" sz="1200" dirty="0"/>
              <a:t> </a:t>
            </a:r>
            <a:r>
              <a:rPr lang="es-ES_tradnl" sz="1200" dirty="0" err="1"/>
              <a:t>genealogico</a:t>
            </a:r>
            <a:r>
              <a:rPr lang="es-ES_tradnl" sz="1200" dirty="0"/>
              <a:t> o </a:t>
            </a:r>
            <a:r>
              <a:rPr lang="es-ES_tradnl" sz="1200" dirty="0" err="1"/>
              <a:t>alcuni</a:t>
            </a:r>
            <a:r>
              <a:rPr lang="es-ES_tradnl" sz="1200" dirty="0"/>
              <a:t> </a:t>
            </a:r>
            <a:r>
              <a:rPr lang="es-ES_tradnl" sz="1200" dirty="0" err="1"/>
              <a:t>argomenti</a:t>
            </a:r>
            <a:r>
              <a:rPr lang="es-ES_tradnl" sz="1200" dirty="0"/>
              <a:t> di </a:t>
            </a:r>
            <a:r>
              <a:rPr lang="es-ES_tradnl" sz="1200" dirty="0" err="1"/>
              <a:t>geografia</a:t>
            </a:r>
            <a:r>
              <a:rPr lang="es-ES_tradnl" sz="1200" dirty="0"/>
              <a:t>, </a:t>
            </a:r>
            <a:r>
              <a:rPr lang="es-ES_tradnl" sz="1200" dirty="0" err="1"/>
              <a:t>quando</a:t>
            </a:r>
            <a:r>
              <a:rPr lang="es-ES_tradnl" sz="1200" dirty="0"/>
              <a:t> </a:t>
            </a:r>
            <a:r>
              <a:rPr lang="es-ES_tradnl" sz="1200" dirty="0" err="1"/>
              <a:t>c'è</a:t>
            </a:r>
            <a:r>
              <a:rPr lang="es-ES_tradnl" sz="1200" dirty="0"/>
              <a:t> </a:t>
            </a:r>
            <a:r>
              <a:rPr lang="es-ES_tradnl" sz="1200" dirty="0" err="1"/>
              <a:t>qualche</a:t>
            </a:r>
            <a:r>
              <a:rPr lang="es-ES_tradnl" sz="1200" dirty="0"/>
              <a:t> tipo di </a:t>
            </a:r>
            <a:r>
              <a:rPr lang="es-ES_tradnl" sz="1200" dirty="0" err="1"/>
              <a:t>movimento</a:t>
            </a:r>
            <a:r>
              <a:rPr lang="es-ES_tradnl" sz="1200" dirty="0"/>
              <a:t> </a:t>
            </a:r>
            <a:r>
              <a:rPr lang="es-ES_tradnl" sz="1200" dirty="0" err="1"/>
              <a:t>nella</a:t>
            </a:r>
            <a:r>
              <a:rPr lang="es-ES_tradnl" sz="1200" dirty="0"/>
              <a:t> </a:t>
            </a:r>
            <a:r>
              <a:rPr lang="es-ES_tradnl" sz="1200" dirty="0" err="1"/>
              <a:t>sua</a:t>
            </a:r>
            <a:r>
              <a:rPr lang="es-ES_tradnl" sz="1200" dirty="0"/>
              <a:t> </a:t>
            </a:r>
            <a:r>
              <a:rPr lang="es-ES_tradnl" sz="1200" dirty="0" err="1"/>
              <a:t>storia</a:t>
            </a:r>
            <a:r>
              <a:rPr lang="es-ES_tradnl" sz="1200" dirty="0"/>
              <a:t> migratoria o di </a:t>
            </a:r>
            <a:r>
              <a:rPr lang="es-ES_tradnl" sz="1200" dirty="0" err="1"/>
              <a:t>differenza</a:t>
            </a:r>
            <a:r>
              <a:rPr lang="es-ES_tradnl" sz="1200" dirty="0"/>
              <a:t> </a:t>
            </a:r>
            <a:r>
              <a:rPr lang="es-ES_tradnl" sz="1200" dirty="0" err="1"/>
              <a:t>razziale</a:t>
            </a:r>
            <a:r>
              <a:rPr lang="es-ES_tradnl" sz="1200" dirty="0"/>
              <a:t>, o </a:t>
            </a:r>
            <a:r>
              <a:rPr lang="es-ES_tradnl" sz="1200" dirty="0" err="1"/>
              <a:t>quando</a:t>
            </a:r>
            <a:r>
              <a:rPr lang="es-ES_tradnl" sz="1200" dirty="0"/>
              <a:t> si parla di </a:t>
            </a:r>
            <a:r>
              <a:rPr lang="es-ES_tradnl" sz="1200" dirty="0" err="1"/>
              <a:t>questioni</a:t>
            </a:r>
            <a:r>
              <a:rPr lang="es-ES_tradnl" sz="1200" dirty="0"/>
              <a:t> </a:t>
            </a:r>
            <a:r>
              <a:rPr lang="es-ES_tradnl" sz="1200" dirty="0" err="1"/>
              <a:t>riproduttive</a:t>
            </a:r>
            <a:r>
              <a:rPr lang="es-ES_tradnl" sz="1200" dirty="0"/>
              <a:t> </a:t>
            </a:r>
            <a:r>
              <a:rPr lang="es-ES_tradnl" sz="1200" dirty="0" err="1"/>
              <a:t>quando</a:t>
            </a:r>
            <a:r>
              <a:rPr lang="es-ES_tradnl" sz="1200" dirty="0"/>
              <a:t> ha </a:t>
            </a:r>
            <a:r>
              <a:rPr lang="es-ES_tradnl" sz="1200" dirty="0" err="1"/>
              <a:t>subito</a:t>
            </a:r>
            <a:r>
              <a:rPr lang="es-ES_tradnl" sz="1200" dirty="0"/>
              <a:t> </a:t>
            </a:r>
            <a:r>
              <a:rPr lang="es-ES_tradnl" sz="1200" dirty="0" err="1"/>
              <a:t>qualche</a:t>
            </a:r>
            <a:r>
              <a:rPr lang="es-ES_tradnl" sz="1200" dirty="0"/>
              <a:t> tipo di abuso o </a:t>
            </a:r>
            <a:r>
              <a:rPr lang="es-ES_tradnl" sz="1200" dirty="0" err="1"/>
              <a:t>il</a:t>
            </a:r>
            <a:r>
              <a:rPr lang="es-ES_tradnl" sz="1200" dirty="0"/>
              <a:t> </a:t>
            </a:r>
            <a:r>
              <a:rPr lang="es-ES_tradnl" sz="1200" dirty="0" err="1"/>
              <a:t>suo</a:t>
            </a:r>
            <a:r>
              <a:rPr lang="es-ES_tradnl" sz="1200" dirty="0"/>
              <a:t> </a:t>
            </a:r>
            <a:r>
              <a:rPr lang="es-ES_tradnl" sz="1200" dirty="0" err="1"/>
              <a:t>carico</a:t>
            </a:r>
            <a:r>
              <a:rPr lang="es-ES_tradnl" sz="1200" dirty="0"/>
              <a:t> </a:t>
            </a:r>
            <a:r>
              <a:rPr lang="es-ES_tradnl" sz="1200" dirty="0" err="1"/>
              <a:t>genetico</a:t>
            </a:r>
            <a:r>
              <a:rPr lang="es-ES_tradnl" sz="1200" dirty="0"/>
              <a:t> è </a:t>
            </a:r>
            <a:r>
              <a:rPr lang="es-ES_tradnl" sz="1200" dirty="0" err="1"/>
              <a:t>sconosciuto</a:t>
            </a:r>
            <a:r>
              <a:rPr lang="es-ES_tradnl" sz="1200" dirty="0"/>
              <a:t>. Per </a:t>
            </a:r>
            <a:r>
              <a:rPr lang="es-ES_tradnl" sz="1200" dirty="0" err="1"/>
              <a:t>questo</a:t>
            </a:r>
            <a:r>
              <a:rPr lang="es-ES_tradnl" sz="1200" dirty="0"/>
              <a:t> motivo, di fronte </a:t>
            </a:r>
            <a:r>
              <a:rPr lang="es-ES_tradnl" sz="1200" dirty="0" err="1"/>
              <a:t>alla</a:t>
            </a:r>
            <a:r>
              <a:rPr lang="es-ES_tradnl" sz="1200" dirty="0"/>
              <a:t> </a:t>
            </a:r>
            <a:r>
              <a:rPr lang="es-ES_tradnl" sz="1200" dirty="0" err="1"/>
              <a:t>possibilità</a:t>
            </a:r>
            <a:r>
              <a:rPr lang="es-ES_tradnl" sz="1200" dirty="0"/>
              <a:t> che </a:t>
            </a:r>
            <a:r>
              <a:rPr lang="es-ES_tradnl" sz="1200" dirty="0" err="1"/>
              <a:t>questa</a:t>
            </a:r>
            <a:r>
              <a:rPr lang="es-ES_tradnl" sz="1200" dirty="0"/>
              <a:t> </a:t>
            </a:r>
            <a:r>
              <a:rPr lang="es-ES_tradnl" sz="1200" dirty="0" err="1"/>
              <a:t>situazione</a:t>
            </a:r>
            <a:r>
              <a:rPr lang="es-ES_tradnl" sz="1200" dirty="0"/>
              <a:t> si </a:t>
            </a:r>
            <a:r>
              <a:rPr lang="es-ES_tradnl" sz="1200" dirty="0" err="1"/>
              <a:t>verifichi</a:t>
            </a:r>
            <a:r>
              <a:rPr lang="es-ES_tradnl" sz="1200" dirty="0"/>
              <a:t>, </a:t>
            </a:r>
            <a:r>
              <a:rPr lang="es-ES_tradnl" sz="1200" dirty="0" err="1"/>
              <a:t>l'insegnante</a:t>
            </a:r>
            <a:r>
              <a:rPr lang="es-ES_tradnl" sz="1200" dirty="0"/>
              <a:t> </a:t>
            </a:r>
            <a:r>
              <a:rPr lang="es-ES_tradnl" sz="1200" dirty="0" err="1"/>
              <a:t>dovrebbe</a:t>
            </a:r>
            <a:r>
              <a:rPr lang="es-ES_tradnl" sz="1200" dirty="0"/>
              <a:t> </a:t>
            </a:r>
            <a:r>
              <a:rPr lang="es-ES_tradnl" sz="1200" dirty="0" err="1"/>
              <a:t>essere</a:t>
            </a:r>
            <a:r>
              <a:rPr lang="es-ES_tradnl" sz="1200" dirty="0"/>
              <a:t> </a:t>
            </a:r>
            <a:r>
              <a:rPr lang="es-ES_tradnl" sz="1200" dirty="0" err="1"/>
              <a:t>sensibile</a:t>
            </a:r>
            <a:r>
              <a:rPr lang="es-ES_tradnl" sz="1200" dirty="0"/>
              <a:t> e </a:t>
            </a:r>
            <a:r>
              <a:rPr lang="es-ES_tradnl" sz="1200" dirty="0" err="1"/>
              <a:t>prevedere</a:t>
            </a:r>
            <a:r>
              <a:rPr lang="es-ES_tradnl" sz="1200" dirty="0"/>
              <a:t> che </a:t>
            </a:r>
            <a:r>
              <a:rPr lang="es-ES_tradnl" sz="1200" dirty="0" err="1"/>
              <a:t>questa</a:t>
            </a:r>
            <a:r>
              <a:rPr lang="es-ES_tradnl" sz="1200" dirty="0"/>
              <a:t> </a:t>
            </a:r>
            <a:r>
              <a:rPr lang="es-ES_tradnl" sz="1200" dirty="0" err="1"/>
              <a:t>dinamica</a:t>
            </a:r>
            <a:r>
              <a:rPr lang="es-ES_tradnl" sz="1200" dirty="0"/>
              <a:t> </a:t>
            </a:r>
            <a:r>
              <a:rPr lang="es-ES_tradnl" sz="1200" dirty="0" err="1"/>
              <a:t>possa</a:t>
            </a:r>
            <a:r>
              <a:rPr lang="es-ES_tradnl" sz="1200" dirty="0"/>
              <a:t> </a:t>
            </a:r>
            <a:r>
              <a:rPr lang="es-ES_tradnl" sz="1200" dirty="0" err="1"/>
              <a:t>influenzare</a:t>
            </a:r>
            <a:r>
              <a:rPr lang="es-ES_tradnl" sz="1200" dirty="0"/>
              <a:t> lo </a:t>
            </a:r>
            <a:r>
              <a:rPr lang="es-ES_tradnl" sz="1200" dirty="0" err="1"/>
              <a:t>studente</a:t>
            </a:r>
            <a:r>
              <a:rPr lang="es-ES_tradnl" sz="1200" dirty="0"/>
              <a:t>, al fine di </a:t>
            </a:r>
            <a:r>
              <a:rPr lang="es-ES_tradnl" sz="1200" dirty="0" err="1"/>
              <a:t>prevenire</a:t>
            </a:r>
            <a:r>
              <a:rPr lang="es-ES_tradnl" sz="1200" dirty="0"/>
              <a:t> e/o </a:t>
            </a:r>
            <a:r>
              <a:rPr lang="es-ES_tradnl" sz="1200" dirty="0" err="1"/>
              <a:t>alleviare</a:t>
            </a:r>
            <a:r>
              <a:rPr lang="es-ES_tradnl" sz="1200" dirty="0"/>
              <a:t> </a:t>
            </a:r>
            <a:r>
              <a:rPr lang="es-ES_tradnl" sz="1200" dirty="0" err="1"/>
              <a:t>ogni</a:t>
            </a:r>
            <a:r>
              <a:rPr lang="es-ES_tradnl" sz="1200" dirty="0"/>
              <a:t> </a:t>
            </a:r>
            <a:r>
              <a:rPr lang="es-ES_tradnl" sz="1200" dirty="0" err="1"/>
              <a:t>possibile</a:t>
            </a:r>
            <a:r>
              <a:rPr lang="es-ES_tradnl" sz="1200" dirty="0"/>
              <a:t> </a:t>
            </a:r>
            <a:r>
              <a:rPr lang="es-ES_tradnl" sz="1200" dirty="0" err="1"/>
              <a:t>danno</a:t>
            </a:r>
            <a:r>
              <a:rPr lang="es-ES_tradnl" sz="1200" dirty="0"/>
              <a:t> </a:t>
            </a:r>
            <a:r>
              <a:rPr lang="es-ES_tradnl" sz="1200" dirty="0" err="1"/>
              <a:t>adattando</a:t>
            </a:r>
            <a:r>
              <a:rPr lang="es-ES_tradnl" sz="1200" dirty="0"/>
              <a:t> i </a:t>
            </a:r>
            <a:r>
              <a:rPr lang="es-ES_tradnl" sz="1200" dirty="0" err="1"/>
              <a:t>contenuti</a:t>
            </a:r>
            <a:r>
              <a:rPr lang="es-ES_tradnl" sz="1200" dirty="0"/>
              <a:t> e/o dando loro </a:t>
            </a:r>
            <a:r>
              <a:rPr lang="es-ES_tradnl" sz="1200" dirty="0" err="1"/>
              <a:t>approcci</a:t>
            </a:r>
            <a:r>
              <a:rPr lang="es-ES_tradnl" sz="1200" dirty="0"/>
              <a:t> </a:t>
            </a:r>
            <a:r>
              <a:rPr lang="es-ES_tradnl" sz="1200" dirty="0" err="1"/>
              <a:t>diversi</a:t>
            </a:r>
            <a:r>
              <a:rPr lang="es-ES_tradnl" sz="1200" dirty="0"/>
              <a:t> in modo che </a:t>
            </a:r>
            <a:r>
              <a:rPr lang="es-ES_tradnl" sz="1200" dirty="0" err="1"/>
              <a:t>risultino</a:t>
            </a:r>
            <a:r>
              <a:rPr lang="es-ES_tradnl" sz="1200" dirty="0"/>
              <a:t> </a:t>
            </a:r>
            <a:r>
              <a:rPr lang="es-ES_tradnl" sz="1200" dirty="0" err="1"/>
              <a:t>più</a:t>
            </a:r>
            <a:r>
              <a:rPr lang="es-ES_tradnl" sz="1200" dirty="0"/>
              <a:t> </a:t>
            </a:r>
            <a:r>
              <a:rPr lang="es-ES_tradnl" sz="1200" dirty="0" err="1"/>
              <a:t>inclusivi</a:t>
            </a:r>
            <a:r>
              <a:rPr lang="es-ES_tradnl" sz="1200" dirty="0"/>
              <a:t>.</a:t>
            </a:r>
          </a:p>
          <a:p>
            <a:pPr marL="0" indent="0">
              <a:spcBef>
                <a:spcPts val="0"/>
              </a:spcBef>
              <a:spcAft>
                <a:spcPts val="400"/>
              </a:spcAft>
              <a:buSzPct val="100000"/>
            </a:pPr>
            <a:r>
              <a:rPr lang="es-ES_tradnl" sz="1200" dirty="0" err="1"/>
              <a:t>Questo</a:t>
            </a:r>
            <a:r>
              <a:rPr lang="es-ES_tradnl" sz="1200" dirty="0"/>
              <a:t> autore ha </a:t>
            </a:r>
            <a:r>
              <a:rPr lang="es-ES_tradnl" sz="1200" dirty="0" err="1"/>
              <a:t>affermato</a:t>
            </a:r>
            <a:r>
              <a:rPr lang="es-ES_tradnl" sz="1200" dirty="0"/>
              <a:t> che è vero che, a </a:t>
            </a:r>
            <a:r>
              <a:rPr lang="es-ES_tradnl" sz="1200" dirty="0" err="1"/>
              <a:t>volte</a:t>
            </a:r>
            <a:r>
              <a:rPr lang="es-ES_tradnl" sz="1200" dirty="0"/>
              <a:t>, </a:t>
            </a:r>
            <a:r>
              <a:rPr lang="es-ES_tradnl" sz="1200" dirty="0" err="1"/>
              <a:t>gli</a:t>
            </a:r>
            <a:r>
              <a:rPr lang="es-ES_tradnl" sz="1200" dirty="0"/>
              <a:t> </a:t>
            </a:r>
            <a:r>
              <a:rPr lang="es-ES_tradnl" sz="1200" dirty="0" err="1"/>
              <a:t>insegnanti</a:t>
            </a:r>
            <a:r>
              <a:rPr lang="es-ES_tradnl" sz="1200" dirty="0"/>
              <a:t> non </a:t>
            </a:r>
            <a:r>
              <a:rPr lang="es-ES_tradnl" sz="1200" dirty="0" err="1"/>
              <a:t>conoscono</a:t>
            </a:r>
            <a:r>
              <a:rPr lang="es-ES_tradnl" sz="1200" dirty="0"/>
              <a:t> parte </a:t>
            </a:r>
            <a:r>
              <a:rPr lang="es-ES_tradnl" sz="1200" dirty="0" err="1"/>
              <a:t>della</a:t>
            </a:r>
            <a:r>
              <a:rPr lang="es-ES_tradnl" sz="1200" dirty="0"/>
              <a:t> </a:t>
            </a:r>
            <a:r>
              <a:rPr lang="es-ES_tradnl" sz="1200" dirty="0" err="1"/>
              <a:t>storia</a:t>
            </a:r>
            <a:r>
              <a:rPr lang="es-ES_tradnl" sz="1200" dirty="0"/>
              <a:t> </a:t>
            </a:r>
            <a:r>
              <a:rPr lang="es-ES_tradnl" sz="1200" dirty="0" err="1"/>
              <a:t>dello</a:t>
            </a:r>
            <a:r>
              <a:rPr lang="es-ES_tradnl" sz="1200" dirty="0"/>
              <a:t> </a:t>
            </a:r>
            <a:r>
              <a:rPr lang="es-ES_tradnl" sz="1200" dirty="0" err="1"/>
              <a:t>studente</a:t>
            </a:r>
            <a:r>
              <a:rPr lang="es-ES_tradnl" sz="1200" dirty="0"/>
              <a:t> e si </a:t>
            </a:r>
            <a:r>
              <a:rPr lang="es-ES_tradnl" sz="1200" dirty="0" err="1"/>
              <a:t>trovano</a:t>
            </a:r>
            <a:r>
              <a:rPr lang="es-ES_tradnl" sz="1200" dirty="0"/>
              <a:t> ad </a:t>
            </a:r>
            <a:r>
              <a:rPr lang="es-ES_tradnl" sz="1200" dirty="0" err="1"/>
              <a:t>affrontare</a:t>
            </a:r>
            <a:r>
              <a:rPr lang="es-ES_tradnl" sz="1200" dirty="0"/>
              <a:t> </a:t>
            </a:r>
            <a:r>
              <a:rPr lang="es-ES_tradnl" sz="1200" dirty="0" err="1"/>
              <a:t>situazioni</a:t>
            </a:r>
            <a:r>
              <a:rPr lang="es-ES_tradnl" sz="1200" dirty="0"/>
              <a:t> in cui lo </a:t>
            </a:r>
            <a:r>
              <a:rPr lang="es-ES_tradnl" sz="1200" dirty="0" err="1"/>
              <a:t>studente</a:t>
            </a:r>
            <a:r>
              <a:rPr lang="es-ES_tradnl" sz="1200" dirty="0"/>
              <a:t> viene </a:t>
            </a:r>
            <a:r>
              <a:rPr lang="es-ES_tradnl" sz="1200" dirty="0" err="1"/>
              <a:t>deresponsabilizzato</a:t>
            </a:r>
            <a:r>
              <a:rPr lang="es-ES_tradnl" sz="1200" dirty="0"/>
              <a:t> </a:t>
            </a:r>
            <a:r>
              <a:rPr lang="es-ES_tradnl" sz="1200" dirty="0" err="1"/>
              <a:t>senza</a:t>
            </a:r>
            <a:r>
              <a:rPr lang="es-ES_tradnl" sz="1200" dirty="0"/>
              <a:t> </a:t>
            </a:r>
            <a:r>
              <a:rPr lang="es-ES_tradnl" sz="1200" dirty="0" err="1"/>
              <a:t>capirne</a:t>
            </a:r>
            <a:r>
              <a:rPr lang="es-ES_tradnl" sz="1200" dirty="0"/>
              <a:t> </a:t>
            </a:r>
            <a:r>
              <a:rPr lang="es-ES_tradnl" sz="1200" dirty="0" err="1"/>
              <a:t>il</a:t>
            </a:r>
            <a:r>
              <a:rPr lang="es-ES_tradnl" sz="1200" dirty="0"/>
              <a:t> motivo. In </a:t>
            </a:r>
            <a:r>
              <a:rPr lang="es-ES_tradnl" sz="1200" dirty="0" err="1"/>
              <a:t>questo</a:t>
            </a:r>
            <a:r>
              <a:rPr lang="es-ES_tradnl" sz="1200" dirty="0"/>
              <a:t> caso, </a:t>
            </a:r>
            <a:r>
              <a:rPr lang="es-ES_tradnl" sz="1200" dirty="0" err="1"/>
              <a:t>gli</a:t>
            </a:r>
            <a:r>
              <a:rPr lang="es-ES_tradnl" sz="1200" dirty="0"/>
              <a:t> </a:t>
            </a:r>
            <a:r>
              <a:rPr lang="es-ES_tradnl" sz="1200" dirty="0" err="1"/>
              <a:t>insegnanti</a:t>
            </a:r>
            <a:r>
              <a:rPr lang="es-ES_tradnl" sz="1200" dirty="0"/>
              <a:t> </a:t>
            </a:r>
            <a:r>
              <a:rPr lang="es-ES_tradnl" sz="1200" dirty="0" err="1"/>
              <a:t>devono</a:t>
            </a:r>
            <a:r>
              <a:rPr lang="es-ES_tradnl" sz="1200" dirty="0"/>
              <a:t> </a:t>
            </a:r>
            <a:r>
              <a:rPr lang="es-ES_tradnl" sz="1200" dirty="0" err="1"/>
              <a:t>applicare</a:t>
            </a:r>
            <a:r>
              <a:rPr lang="es-ES_tradnl" sz="1200" dirty="0"/>
              <a:t> </a:t>
            </a:r>
            <a:r>
              <a:rPr lang="es-ES_tradnl" sz="1200" dirty="0" err="1"/>
              <a:t>gli</a:t>
            </a:r>
            <a:r>
              <a:rPr lang="es-ES_tradnl" sz="1200" dirty="0"/>
              <a:t> </a:t>
            </a:r>
            <a:r>
              <a:rPr lang="es-ES_tradnl" sz="1200" dirty="0" err="1"/>
              <a:t>strumenti</a:t>
            </a:r>
            <a:r>
              <a:rPr lang="es-ES_tradnl" sz="1200" dirty="0"/>
              <a:t> che </a:t>
            </a:r>
            <a:r>
              <a:rPr lang="es-ES_tradnl" sz="1200" dirty="0" err="1"/>
              <a:t>conoscono</a:t>
            </a:r>
            <a:r>
              <a:rPr lang="es-ES_tradnl" sz="1200" dirty="0"/>
              <a:t> in anticipo e che </a:t>
            </a:r>
            <a:r>
              <a:rPr lang="es-ES_tradnl" sz="1200" dirty="0" err="1"/>
              <a:t>funzionano</a:t>
            </a:r>
            <a:r>
              <a:rPr lang="es-ES_tradnl" sz="1200" dirty="0"/>
              <a:t> con </a:t>
            </a:r>
            <a:r>
              <a:rPr lang="es-ES_tradnl" sz="1200" dirty="0" err="1"/>
              <a:t>l'alunno</a:t>
            </a:r>
            <a:r>
              <a:rPr lang="es-ES_tradnl" sz="1200" dirty="0"/>
              <a:t>, come </a:t>
            </a:r>
            <a:r>
              <a:rPr lang="es-ES_tradnl" sz="1200" dirty="0" err="1"/>
              <a:t>uscire</a:t>
            </a:r>
            <a:r>
              <a:rPr lang="es-ES_tradnl" sz="1200" dirty="0"/>
              <a:t> </a:t>
            </a:r>
            <a:r>
              <a:rPr lang="es-ES_tradnl" sz="1200" dirty="0" err="1"/>
              <a:t>dall'aula</a:t>
            </a:r>
            <a:r>
              <a:rPr lang="es-ES_tradnl" sz="1200" dirty="0"/>
              <a:t> con la </a:t>
            </a:r>
            <a:r>
              <a:rPr lang="es-ES_tradnl" sz="1200" dirty="0" err="1"/>
              <a:t>scusa</a:t>
            </a:r>
            <a:r>
              <a:rPr lang="es-ES_tradnl" sz="1200" dirty="0"/>
              <a:t> di </a:t>
            </a:r>
            <a:r>
              <a:rPr lang="es-ES_tradnl" sz="1200" dirty="0" err="1"/>
              <a:t>fare</a:t>
            </a:r>
            <a:r>
              <a:rPr lang="es-ES_tradnl" sz="1200" dirty="0"/>
              <a:t> una </a:t>
            </a:r>
            <a:r>
              <a:rPr lang="es-ES_tradnl" sz="1200" dirty="0" err="1"/>
              <a:t>commissione</a:t>
            </a:r>
            <a:r>
              <a:rPr lang="es-ES_tradnl" sz="1200" dirty="0"/>
              <a:t> o </a:t>
            </a:r>
            <a:r>
              <a:rPr lang="es-ES_tradnl" sz="1200" dirty="0" err="1"/>
              <a:t>dare</a:t>
            </a:r>
            <a:r>
              <a:rPr lang="es-ES_tradnl" sz="1200" dirty="0"/>
              <a:t> una mano in </a:t>
            </a:r>
            <a:r>
              <a:rPr lang="es-ES_tradnl" sz="1200" dirty="0" err="1"/>
              <a:t>un'altra</a:t>
            </a:r>
            <a:r>
              <a:rPr lang="es-ES_tradnl" sz="1200" dirty="0"/>
              <a:t> </a:t>
            </a:r>
            <a:r>
              <a:rPr lang="es-ES_tradnl" sz="1200" dirty="0" err="1"/>
              <a:t>classe</a:t>
            </a:r>
            <a:r>
              <a:rPr lang="es-ES_tradnl" sz="1200" dirty="0"/>
              <a:t>, cambiare </a:t>
            </a:r>
            <a:r>
              <a:rPr lang="es-ES_tradnl" sz="1200" dirty="0" err="1"/>
              <a:t>attività</a:t>
            </a:r>
            <a:r>
              <a:rPr lang="es-ES_tradnl" sz="1200" dirty="0"/>
              <a:t>, </a:t>
            </a:r>
            <a:r>
              <a:rPr lang="es-ES_tradnl" sz="1200" dirty="0" err="1"/>
              <a:t>includere</a:t>
            </a:r>
            <a:r>
              <a:rPr lang="es-ES_tradnl" sz="1200" dirty="0"/>
              <a:t> una pausa che </a:t>
            </a:r>
            <a:r>
              <a:rPr lang="es-ES_tradnl" sz="1200" dirty="0" err="1"/>
              <a:t>preveda</a:t>
            </a:r>
            <a:r>
              <a:rPr lang="es-ES_tradnl" sz="1200" dirty="0"/>
              <a:t> </a:t>
            </a:r>
            <a:r>
              <a:rPr lang="es-ES_tradnl" sz="1200" dirty="0" err="1"/>
              <a:t>attività</a:t>
            </a:r>
            <a:r>
              <a:rPr lang="es-ES_tradnl" sz="1200" dirty="0"/>
              <a:t> </a:t>
            </a:r>
            <a:r>
              <a:rPr lang="es-ES_tradnl" sz="1200" dirty="0" err="1"/>
              <a:t>fisica</a:t>
            </a:r>
            <a:r>
              <a:rPr lang="es-ES_tradnl" sz="1200" dirty="0"/>
              <a:t> nel parco </a:t>
            </a:r>
            <a:r>
              <a:rPr lang="es-ES_tradnl" sz="1200" dirty="0" err="1"/>
              <a:t>giochi</a:t>
            </a:r>
            <a:r>
              <a:rPr lang="es-ES_tradnl" sz="1200" dirty="0"/>
              <a:t>... Per </a:t>
            </a:r>
            <a:r>
              <a:rPr lang="es-ES_tradnl" sz="1200" dirty="0" err="1"/>
              <a:t>questo</a:t>
            </a:r>
            <a:r>
              <a:rPr lang="es-ES_tradnl" sz="1200" dirty="0"/>
              <a:t> è </a:t>
            </a:r>
            <a:r>
              <a:rPr lang="es-ES_tradnl" sz="1200" dirty="0" err="1"/>
              <a:t>fondamentale</a:t>
            </a:r>
            <a:r>
              <a:rPr lang="es-ES_tradnl" sz="1200" dirty="0"/>
              <a:t> che </a:t>
            </a:r>
            <a:r>
              <a:rPr lang="es-ES_tradnl" sz="1200" dirty="0" err="1"/>
              <a:t>gli</a:t>
            </a:r>
            <a:r>
              <a:rPr lang="es-ES_tradnl" sz="1200" dirty="0"/>
              <a:t> </a:t>
            </a:r>
            <a:r>
              <a:rPr lang="es-ES_tradnl" sz="1200" dirty="0" err="1"/>
              <a:t>insegnanti</a:t>
            </a:r>
            <a:r>
              <a:rPr lang="es-ES_tradnl" sz="1200" dirty="0"/>
              <a:t> </a:t>
            </a:r>
            <a:r>
              <a:rPr lang="es-ES_tradnl" sz="1200" dirty="0" err="1"/>
              <a:t>possano</a:t>
            </a:r>
            <a:r>
              <a:rPr lang="es-ES_tradnl" sz="1200" dirty="0"/>
              <a:t> </a:t>
            </a:r>
            <a:r>
              <a:rPr lang="es-ES_tradnl" sz="1200" dirty="0" err="1"/>
              <a:t>incontrare</a:t>
            </a:r>
            <a:r>
              <a:rPr lang="es-ES_tradnl" sz="1200" dirty="0"/>
              <a:t> le </a:t>
            </a:r>
            <a:r>
              <a:rPr lang="es-ES_tradnl" sz="1200" dirty="0" err="1"/>
              <a:t>famiglie</a:t>
            </a:r>
            <a:r>
              <a:rPr lang="es-ES_tradnl" sz="1200" dirty="0"/>
              <a:t> per </a:t>
            </a:r>
            <a:r>
              <a:rPr lang="es-ES_tradnl" sz="1200" dirty="0" err="1"/>
              <a:t>approfondire</a:t>
            </a:r>
            <a:r>
              <a:rPr lang="es-ES_tradnl" sz="1200" dirty="0"/>
              <a:t> </a:t>
            </a:r>
            <a:r>
              <a:rPr lang="es-ES_tradnl" sz="1200" dirty="0" err="1"/>
              <a:t>quali</a:t>
            </a:r>
            <a:r>
              <a:rPr lang="es-ES_tradnl" sz="1200" dirty="0"/>
              <a:t> </a:t>
            </a:r>
            <a:r>
              <a:rPr lang="es-ES_tradnl" sz="1200" dirty="0" err="1"/>
              <a:t>strategie</a:t>
            </a:r>
            <a:r>
              <a:rPr lang="es-ES_tradnl" sz="1200" dirty="0"/>
              <a:t> emotive </a:t>
            </a:r>
            <a:r>
              <a:rPr lang="es-ES_tradnl" sz="1200" dirty="0" err="1"/>
              <a:t>vengono</a:t>
            </a:r>
            <a:r>
              <a:rPr lang="es-ES_tradnl" sz="1200" dirty="0"/>
              <a:t> </a:t>
            </a:r>
            <a:r>
              <a:rPr lang="es-ES_tradnl" sz="1200" dirty="0" err="1"/>
              <a:t>applicate</a:t>
            </a:r>
            <a:r>
              <a:rPr lang="es-ES_tradnl" sz="1200" dirty="0"/>
              <a:t> con </a:t>
            </a:r>
            <a:r>
              <a:rPr lang="es-ES_tradnl" sz="1200" dirty="0" err="1"/>
              <a:t>successo</a:t>
            </a:r>
            <a:r>
              <a:rPr lang="es-ES_tradnl" sz="1200" dirty="0"/>
              <a:t> a casa per </a:t>
            </a:r>
            <a:r>
              <a:rPr lang="es-ES_tradnl" sz="1200" dirty="0" err="1"/>
              <a:t>poterle</a:t>
            </a:r>
            <a:r>
              <a:rPr lang="es-ES_tradnl" sz="1200" dirty="0"/>
              <a:t> </a:t>
            </a:r>
            <a:r>
              <a:rPr lang="es-ES_tradnl" sz="1200" dirty="0" err="1"/>
              <a:t>utilizzare</a:t>
            </a:r>
            <a:r>
              <a:rPr lang="es-ES_tradnl" sz="1200" dirty="0"/>
              <a:t> anche in </a:t>
            </a:r>
            <a:r>
              <a:rPr lang="es-ES_tradnl" sz="1200" dirty="0" err="1"/>
              <a:t>classe</a:t>
            </a:r>
            <a:r>
              <a:rPr lang="es-ES_tradnl" sz="1200" dirty="0"/>
              <a:t>.</a:t>
            </a:r>
          </a:p>
          <a:p>
            <a:pPr marL="0" indent="0">
              <a:lnSpc>
                <a:spcPct val="100000"/>
              </a:lnSpc>
              <a:spcBef>
                <a:spcPts val="0"/>
              </a:spcBef>
              <a:spcAft>
                <a:spcPts val="400"/>
              </a:spcAft>
              <a:buSzPct val="100000"/>
            </a:pPr>
            <a:r>
              <a:rPr lang="es-ES_tradnl" sz="1200" dirty="0"/>
              <a:t>In </a:t>
            </a:r>
            <a:r>
              <a:rPr lang="es-ES_tradnl" sz="1200" dirty="0" err="1"/>
              <a:t>questo</a:t>
            </a:r>
            <a:r>
              <a:rPr lang="es-ES_tradnl" sz="1200" dirty="0"/>
              <a:t> </a:t>
            </a:r>
            <a:r>
              <a:rPr lang="es-ES_tradnl" sz="1200" dirty="0" err="1"/>
              <a:t>senso</a:t>
            </a:r>
            <a:r>
              <a:rPr lang="es-ES_tradnl" sz="1200" dirty="0"/>
              <a:t>, è </a:t>
            </a:r>
            <a:r>
              <a:rPr lang="es-ES_tradnl" sz="1200" dirty="0" err="1"/>
              <a:t>fondamentale</a:t>
            </a:r>
            <a:r>
              <a:rPr lang="es-ES_tradnl" sz="1200" dirty="0"/>
              <a:t> che </a:t>
            </a:r>
            <a:r>
              <a:rPr lang="es-ES_tradnl" sz="1200" dirty="0" err="1"/>
              <a:t>gli</a:t>
            </a:r>
            <a:r>
              <a:rPr lang="es-ES_tradnl" sz="1200" dirty="0"/>
              <a:t> </a:t>
            </a:r>
            <a:r>
              <a:rPr lang="es-ES_tradnl" sz="1200" dirty="0" err="1"/>
              <a:t>insegnanti</a:t>
            </a:r>
            <a:r>
              <a:rPr lang="es-ES_tradnl" sz="1200" dirty="0"/>
              <a:t> </a:t>
            </a:r>
            <a:r>
              <a:rPr lang="es-ES_tradnl" sz="1200" dirty="0" err="1"/>
              <a:t>siano</a:t>
            </a:r>
            <a:r>
              <a:rPr lang="es-ES_tradnl" sz="1200" dirty="0"/>
              <a:t> in grado di </a:t>
            </a:r>
            <a:r>
              <a:rPr lang="es-ES_tradnl" sz="1200" dirty="0" err="1"/>
              <a:t>spersonalizzare</a:t>
            </a:r>
            <a:r>
              <a:rPr lang="es-ES_tradnl" sz="1200" dirty="0"/>
              <a:t> </a:t>
            </a:r>
            <a:r>
              <a:rPr lang="es-ES_tradnl" sz="1200" dirty="0" err="1"/>
              <a:t>ogni</a:t>
            </a:r>
            <a:r>
              <a:rPr lang="es-ES_tradnl" sz="1200" dirty="0"/>
              <a:t> </a:t>
            </a:r>
            <a:r>
              <a:rPr lang="es-ES_tradnl" sz="1200" dirty="0" err="1"/>
              <a:t>singolo</a:t>
            </a:r>
            <a:r>
              <a:rPr lang="es-ES_tradnl" sz="1200" dirty="0"/>
              <a:t> </a:t>
            </a:r>
            <a:r>
              <a:rPr lang="es-ES_tradnl" sz="1200" dirty="0" err="1"/>
              <a:t>comportamento</a:t>
            </a:r>
            <a:r>
              <a:rPr lang="es-ES_tradnl" sz="1200" dirty="0"/>
              <a:t> </a:t>
            </a:r>
            <a:r>
              <a:rPr lang="es-ES_tradnl" sz="1200" dirty="0" err="1"/>
              <a:t>dirompente</a:t>
            </a:r>
            <a:r>
              <a:rPr lang="es-ES_tradnl" sz="1200" dirty="0"/>
              <a:t> </a:t>
            </a:r>
            <a:r>
              <a:rPr lang="es-ES_tradnl" sz="1200" dirty="0" err="1"/>
              <a:t>dello</a:t>
            </a:r>
            <a:r>
              <a:rPr lang="es-ES_tradnl" sz="1200" dirty="0"/>
              <a:t> </a:t>
            </a:r>
            <a:r>
              <a:rPr lang="es-ES_tradnl" sz="1200" dirty="0" err="1"/>
              <a:t>studente</a:t>
            </a:r>
            <a:r>
              <a:rPr lang="es-ES_tradnl" sz="1200" dirty="0"/>
              <a:t>, </a:t>
            </a:r>
            <a:r>
              <a:rPr lang="es-ES_tradnl" sz="1200" dirty="0" err="1"/>
              <a:t>facendo</a:t>
            </a:r>
            <a:r>
              <a:rPr lang="es-ES_tradnl" sz="1200" dirty="0"/>
              <a:t> in modo che non lo viva come un </a:t>
            </a:r>
            <a:r>
              <a:rPr lang="es-ES_tradnl" sz="1200" dirty="0" err="1"/>
              <a:t>attacco</a:t>
            </a:r>
            <a:r>
              <a:rPr lang="es-ES_tradnl" sz="1200" dirty="0"/>
              <a:t> </a:t>
            </a:r>
            <a:r>
              <a:rPr lang="es-ES_tradnl" sz="1200" dirty="0" err="1"/>
              <a:t>personale</a:t>
            </a:r>
            <a:r>
              <a:rPr lang="es-ES_tradnl" sz="1200" dirty="0"/>
              <a:t>, </a:t>
            </a:r>
            <a:r>
              <a:rPr lang="es-ES_tradnl" sz="1200" dirty="0" err="1"/>
              <a:t>ma</a:t>
            </a:r>
            <a:r>
              <a:rPr lang="es-ES_tradnl" sz="1200" dirty="0"/>
              <a:t> che si </a:t>
            </a:r>
            <a:r>
              <a:rPr lang="es-ES_tradnl" sz="1200" dirty="0" err="1"/>
              <a:t>senta</a:t>
            </a:r>
            <a:r>
              <a:rPr lang="es-ES_tradnl" sz="1200" dirty="0"/>
              <a:t> </a:t>
            </a:r>
            <a:r>
              <a:rPr lang="es-ES_tradnl" sz="1200" dirty="0" err="1"/>
              <a:t>comunque</a:t>
            </a:r>
            <a:r>
              <a:rPr lang="es-ES_tradnl" sz="1200" dirty="0"/>
              <a:t> una </a:t>
            </a:r>
            <a:r>
              <a:rPr lang="es-ES_tradnl" sz="1200" dirty="0" err="1"/>
              <a:t>fonte</a:t>
            </a:r>
            <a:r>
              <a:rPr lang="es-ES_tradnl" sz="1200" dirty="0"/>
              <a:t> di </a:t>
            </a:r>
            <a:r>
              <a:rPr lang="es-ES_tradnl" sz="1200" dirty="0" err="1"/>
              <a:t>soluzione</a:t>
            </a:r>
            <a:r>
              <a:rPr lang="es-ES_tradnl" sz="1200" dirty="0"/>
              <a:t> a </a:t>
            </a:r>
            <a:r>
              <a:rPr lang="es-ES_tradnl" sz="1200" dirty="0" err="1"/>
              <a:t>ogni</a:t>
            </a:r>
            <a:r>
              <a:rPr lang="es-ES_tradnl" sz="1200" dirty="0"/>
              <a:t> </a:t>
            </a:r>
            <a:r>
              <a:rPr lang="es-ES_tradnl" sz="1200" dirty="0" err="1"/>
              <a:t>possibile</a:t>
            </a:r>
            <a:r>
              <a:rPr lang="es-ES_tradnl" sz="1200" dirty="0"/>
              <a:t> </a:t>
            </a:r>
            <a:r>
              <a:rPr lang="es-ES_tradnl" sz="1200" dirty="0" err="1"/>
              <a:t>difficoltà</a:t>
            </a:r>
            <a:r>
              <a:rPr lang="es-ES_tradnl" sz="1200" dirty="0"/>
              <a:t> </a:t>
            </a:r>
            <a:r>
              <a:rPr lang="es-ES_tradnl" sz="1200" dirty="0" err="1"/>
              <a:t>dello</a:t>
            </a:r>
            <a:r>
              <a:rPr lang="es-ES_tradnl" sz="1200" dirty="0"/>
              <a:t> </a:t>
            </a:r>
            <a:r>
              <a:rPr lang="es-ES_tradnl" sz="1200" dirty="0" err="1"/>
              <a:t>studente</a:t>
            </a:r>
            <a:r>
              <a:rPr lang="es-ES_tradnl" sz="1200" dirty="0"/>
              <a:t>. Lo </a:t>
            </a:r>
            <a:r>
              <a:rPr lang="es-ES_tradnl" sz="1200" dirty="0" err="1"/>
              <a:t>studente</a:t>
            </a:r>
            <a:r>
              <a:rPr lang="es-ES_tradnl" sz="1200" dirty="0"/>
              <a:t> </a:t>
            </a:r>
            <a:r>
              <a:rPr lang="es-ES_tradnl" sz="1200" dirty="0" err="1"/>
              <a:t>può</a:t>
            </a:r>
            <a:r>
              <a:rPr lang="es-ES_tradnl" sz="1200" dirty="0"/>
              <a:t> </a:t>
            </a:r>
            <a:r>
              <a:rPr lang="es-ES_tradnl" sz="1200" dirty="0" err="1"/>
              <a:t>passare</a:t>
            </a:r>
            <a:r>
              <a:rPr lang="es-ES_tradnl" sz="1200" dirty="0"/>
              <a:t> e per </a:t>
            </a:r>
            <a:r>
              <a:rPr lang="es-ES_tradnl" sz="1200" dirty="0" err="1"/>
              <a:t>questo</a:t>
            </a:r>
            <a:r>
              <a:rPr lang="es-ES_tradnl" sz="1200" dirty="0"/>
              <a:t> è </a:t>
            </a:r>
            <a:r>
              <a:rPr lang="es-ES_tradnl" sz="1200" dirty="0" err="1"/>
              <a:t>essenziale</a:t>
            </a:r>
            <a:r>
              <a:rPr lang="es-ES_tradnl" sz="1200" dirty="0"/>
              <a:t> che </a:t>
            </a:r>
            <a:r>
              <a:rPr lang="es-ES_tradnl" sz="1200" dirty="0" err="1"/>
              <a:t>abbia</a:t>
            </a:r>
            <a:r>
              <a:rPr lang="es-ES_tradnl" sz="1200" dirty="0"/>
              <a:t> </a:t>
            </a:r>
            <a:r>
              <a:rPr lang="es-ES_tradnl" sz="1200" dirty="0" err="1"/>
              <a:t>un'elevata</a:t>
            </a:r>
            <a:r>
              <a:rPr lang="es-ES_tradnl" sz="1200" dirty="0"/>
              <a:t> </a:t>
            </a:r>
            <a:r>
              <a:rPr lang="es-ES_tradnl" sz="1200" dirty="0" err="1"/>
              <a:t>conoscenza</a:t>
            </a:r>
            <a:r>
              <a:rPr lang="es-ES_tradnl" sz="1200" dirty="0"/>
              <a:t> e </a:t>
            </a:r>
            <a:r>
              <a:rPr lang="es-ES_tradnl" sz="1200" dirty="0" err="1"/>
              <a:t>autocontrollo</a:t>
            </a:r>
            <a:r>
              <a:rPr lang="es-ES_tradnl" sz="1200" dirty="0"/>
              <a:t> di sé e </a:t>
            </a:r>
            <a:r>
              <a:rPr lang="es-ES_tradnl" sz="1200" dirty="0" err="1"/>
              <a:t>delle</a:t>
            </a:r>
            <a:r>
              <a:rPr lang="es-ES_tradnl" sz="1200" dirty="0"/>
              <a:t> proprie </a:t>
            </a:r>
            <a:r>
              <a:rPr lang="es-ES_tradnl" sz="1200" dirty="0" err="1"/>
              <a:t>risposte</a:t>
            </a:r>
            <a:r>
              <a:rPr lang="es-ES_tradnl" sz="1200" dirty="0"/>
              <a:t> emotive (</a:t>
            </a:r>
            <a:r>
              <a:rPr lang="es-ES_tradnl" sz="1200" dirty="0" err="1"/>
              <a:t>Vesely-Maillefer</a:t>
            </a:r>
            <a:r>
              <a:rPr lang="es-ES_tradnl" sz="1200" dirty="0"/>
              <a:t> &amp; </a:t>
            </a:r>
            <a:r>
              <a:rPr lang="es-ES_tradnl" sz="1200" dirty="0" err="1"/>
              <a:t>Saklofske</a:t>
            </a:r>
            <a:r>
              <a:rPr lang="es-ES_tradnl" sz="1200" dirty="0"/>
              <a:t>, 2018).</a:t>
            </a:r>
          </a:p>
          <a:p>
            <a:pPr marL="0" indent="0">
              <a:lnSpc>
                <a:spcPct val="100000"/>
              </a:lnSpc>
              <a:spcBef>
                <a:spcPts val="0"/>
              </a:spcBef>
              <a:spcAft>
                <a:spcPts val="400"/>
              </a:spcAft>
              <a:buSzPct val="100000"/>
            </a:pPr>
            <a:r>
              <a:rPr lang="es-ES_tradnl" sz="1400" b="1" dirty="0" err="1"/>
              <a:t>Strumenti</a:t>
            </a:r>
            <a:r>
              <a:rPr lang="es-ES_tradnl" sz="1400" b="1" dirty="0"/>
              <a:t> per </a:t>
            </a:r>
            <a:r>
              <a:rPr lang="es-ES_tradnl" sz="1400" b="1" dirty="0" err="1"/>
              <a:t>applicare</a:t>
            </a:r>
            <a:r>
              <a:rPr lang="es-ES_tradnl" sz="1400" b="1" dirty="0"/>
              <a:t> bene </a:t>
            </a:r>
            <a:r>
              <a:rPr lang="es-ES_tradnl" sz="1400" b="1" dirty="0" err="1"/>
              <a:t>l'intelligenza</a:t>
            </a:r>
            <a:r>
              <a:rPr lang="es-ES_tradnl" sz="1400" b="1" dirty="0"/>
              <a:t> emotiva in </a:t>
            </a:r>
            <a:r>
              <a:rPr lang="es-ES_tradnl" sz="1400" b="1" dirty="0" err="1"/>
              <a:t>classe</a:t>
            </a:r>
            <a:endParaRPr lang="es-ES_tradnl" sz="1400" b="1" dirty="0"/>
          </a:p>
          <a:p>
            <a:pPr marL="0" indent="0">
              <a:lnSpc>
                <a:spcPct val="100000"/>
              </a:lnSpc>
              <a:spcBef>
                <a:spcPts val="0"/>
              </a:spcBef>
              <a:spcAft>
                <a:spcPts val="400"/>
              </a:spcAft>
              <a:buSzPct val="100000"/>
            </a:pPr>
            <a:r>
              <a:rPr lang="es-ES_tradnl" sz="1200" dirty="0"/>
              <a:t>Prima di presentare la diapositiva, </a:t>
            </a:r>
            <a:r>
              <a:rPr lang="es-ES_tradnl" sz="1200" dirty="0" err="1"/>
              <a:t>chiedete</a:t>
            </a:r>
            <a:r>
              <a:rPr lang="es-ES_tradnl" sz="1200" dirty="0"/>
              <a:t> </a:t>
            </a:r>
            <a:r>
              <a:rPr lang="es-ES_tradnl" sz="1200" dirty="0" err="1"/>
              <a:t>agli</a:t>
            </a:r>
            <a:r>
              <a:rPr lang="es-ES_tradnl" sz="1200" dirty="0"/>
              <a:t> </a:t>
            </a:r>
            <a:r>
              <a:rPr lang="es-ES_tradnl" sz="1200" dirty="0" err="1"/>
              <a:t>studenti</a:t>
            </a:r>
            <a:r>
              <a:rPr lang="es-ES_tradnl" sz="1200" dirty="0"/>
              <a:t> come </a:t>
            </a:r>
            <a:r>
              <a:rPr lang="es-ES_tradnl" sz="1200" dirty="0" err="1"/>
              <a:t>faranno</a:t>
            </a:r>
            <a:r>
              <a:rPr lang="es-ES_tradnl" sz="1200" dirty="0"/>
              <a:t> a porre </a:t>
            </a:r>
            <a:r>
              <a:rPr lang="es-ES_tradnl" sz="1200" dirty="0" err="1"/>
              <a:t>ai</a:t>
            </a:r>
            <a:r>
              <a:rPr lang="es-ES_tradnl" sz="1200" dirty="0"/>
              <a:t> </a:t>
            </a:r>
            <a:r>
              <a:rPr lang="es-ES_tradnl" sz="1200" dirty="0" err="1"/>
              <a:t>bambini</a:t>
            </a:r>
            <a:r>
              <a:rPr lang="es-ES_tradnl" sz="1200" dirty="0"/>
              <a:t> </a:t>
            </a:r>
            <a:r>
              <a:rPr lang="es-ES_tradnl" sz="1200" dirty="0" err="1"/>
              <a:t>domande</a:t>
            </a:r>
            <a:r>
              <a:rPr lang="es-ES_tradnl" sz="1200" dirty="0"/>
              <a:t> relative </a:t>
            </a:r>
            <a:r>
              <a:rPr lang="es-ES_tradnl" sz="1200" dirty="0" err="1"/>
              <a:t>alla</a:t>
            </a:r>
            <a:r>
              <a:rPr lang="es-ES_tradnl" sz="1200" dirty="0"/>
              <a:t> loro vita. </a:t>
            </a:r>
            <a:r>
              <a:rPr lang="es-ES_tradnl" sz="1200" dirty="0" err="1"/>
              <a:t>Quali</a:t>
            </a:r>
            <a:r>
              <a:rPr lang="es-ES_tradnl" sz="1200" dirty="0"/>
              <a:t> </a:t>
            </a:r>
            <a:r>
              <a:rPr lang="es-ES_tradnl" sz="1200" dirty="0" err="1"/>
              <a:t>sono</a:t>
            </a:r>
            <a:r>
              <a:rPr lang="es-ES_tradnl" sz="1200" dirty="0"/>
              <a:t> i </a:t>
            </a:r>
            <a:r>
              <a:rPr lang="es-ES_tradnl" sz="1200" dirty="0" err="1"/>
              <a:t>temi</a:t>
            </a:r>
            <a:r>
              <a:rPr lang="es-ES_tradnl" sz="1200" dirty="0"/>
              <a:t> </a:t>
            </a:r>
            <a:r>
              <a:rPr lang="es-ES_tradnl" sz="1200" dirty="0" err="1"/>
              <a:t>sensibili</a:t>
            </a:r>
            <a:r>
              <a:rPr lang="es-ES_tradnl" sz="1200" dirty="0"/>
              <a:t> e come </a:t>
            </a:r>
            <a:r>
              <a:rPr lang="es-ES_tradnl" sz="1200" dirty="0" err="1"/>
              <a:t>possiamo</a:t>
            </a:r>
            <a:r>
              <a:rPr lang="es-ES_tradnl" sz="1200" dirty="0"/>
              <a:t> </a:t>
            </a:r>
            <a:r>
              <a:rPr lang="es-ES_tradnl" sz="1200" dirty="0" err="1"/>
              <a:t>porli</a:t>
            </a:r>
            <a:r>
              <a:rPr lang="es-ES_tradnl" sz="1200" dirty="0"/>
              <a:t>?</a:t>
            </a:r>
          </a:p>
          <a:p>
            <a:pPr marL="0" indent="0">
              <a:lnSpc>
                <a:spcPct val="100000"/>
              </a:lnSpc>
              <a:spcBef>
                <a:spcPts val="0"/>
              </a:spcBef>
              <a:spcAft>
                <a:spcPts val="400"/>
              </a:spcAft>
              <a:buSzPct val="100000"/>
            </a:pPr>
            <a:r>
              <a:rPr lang="es-ES_tradnl" sz="1400" b="1" dirty="0" err="1"/>
              <a:t>Quali</a:t>
            </a:r>
            <a:r>
              <a:rPr lang="es-ES_tradnl" sz="1400" b="1" dirty="0"/>
              <a:t> </a:t>
            </a:r>
            <a:r>
              <a:rPr lang="es-ES_tradnl" sz="1400" b="1" dirty="0" err="1"/>
              <a:t>sono</a:t>
            </a:r>
            <a:r>
              <a:rPr lang="es-ES_tradnl" sz="1400" b="1" dirty="0"/>
              <a:t> le </a:t>
            </a:r>
            <a:r>
              <a:rPr lang="es-ES_tradnl" sz="1400" b="1" dirty="0" err="1"/>
              <a:t>principali</a:t>
            </a:r>
            <a:r>
              <a:rPr lang="es-ES_tradnl" sz="1400" b="1" dirty="0"/>
              <a:t> </a:t>
            </a:r>
            <a:r>
              <a:rPr lang="es-ES_tradnl" sz="1400" b="1" dirty="0" err="1"/>
              <a:t>difficoltà</a:t>
            </a:r>
            <a:r>
              <a:rPr lang="es-ES_tradnl" sz="1400" b="1" dirty="0"/>
              <a:t> che </a:t>
            </a:r>
            <a:r>
              <a:rPr lang="es-ES_tradnl" sz="1400" b="1" dirty="0" err="1"/>
              <a:t>gli</a:t>
            </a:r>
            <a:r>
              <a:rPr lang="es-ES_tradnl" sz="1400" b="1" dirty="0"/>
              <a:t> </a:t>
            </a:r>
            <a:r>
              <a:rPr lang="es-ES_tradnl" sz="1400" b="1" dirty="0" err="1"/>
              <a:t>insegnanti</a:t>
            </a:r>
            <a:r>
              <a:rPr lang="es-ES_tradnl" sz="1400" b="1" dirty="0"/>
              <a:t> </a:t>
            </a:r>
            <a:r>
              <a:rPr lang="es-ES_tradnl" sz="1400" b="1" dirty="0" err="1"/>
              <a:t>incontrano</a:t>
            </a:r>
            <a:r>
              <a:rPr lang="es-ES_tradnl" sz="1400" b="1" dirty="0"/>
              <a:t> </a:t>
            </a:r>
            <a:r>
              <a:rPr lang="es-ES_tradnl" sz="1400" b="1" dirty="0" err="1"/>
              <a:t>nell'applicare</a:t>
            </a:r>
            <a:r>
              <a:rPr lang="es-ES_tradnl" sz="1400" b="1" dirty="0"/>
              <a:t> </a:t>
            </a:r>
            <a:r>
              <a:rPr lang="es-ES_tradnl" sz="1400" b="1" dirty="0" err="1"/>
              <a:t>questi</a:t>
            </a:r>
            <a:r>
              <a:rPr lang="es-ES_tradnl" sz="1400" b="1" dirty="0"/>
              <a:t> </a:t>
            </a:r>
            <a:r>
              <a:rPr lang="es-ES_tradnl" sz="1400" b="1" dirty="0" err="1"/>
              <a:t>strumenti</a:t>
            </a:r>
            <a:r>
              <a:rPr lang="es-ES_tradnl" sz="1400" b="1" dirty="0"/>
              <a:t>?</a:t>
            </a:r>
          </a:p>
          <a:p>
            <a:pPr marL="0" indent="0">
              <a:lnSpc>
                <a:spcPct val="100000"/>
              </a:lnSpc>
              <a:spcBef>
                <a:spcPts val="0"/>
              </a:spcBef>
              <a:spcAft>
                <a:spcPts val="400"/>
              </a:spcAft>
              <a:buSzPct val="100000"/>
            </a:pPr>
            <a:r>
              <a:rPr lang="es-ES_tradnl" sz="1200" dirty="0"/>
              <a:t>In </a:t>
            </a:r>
            <a:r>
              <a:rPr lang="es-ES_tradnl" sz="1200" dirty="0" err="1"/>
              <a:t>conclusione</a:t>
            </a:r>
            <a:r>
              <a:rPr lang="es-ES_tradnl" sz="1200" dirty="0"/>
              <a:t>, </a:t>
            </a:r>
            <a:r>
              <a:rPr lang="es-ES_tradnl" sz="1200" dirty="0" err="1"/>
              <a:t>possiamo</a:t>
            </a:r>
            <a:r>
              <a:rPr lang="es-ES_tradnl" sz="1200" dirty="0"/>
              <a:t> </a:t>
            </a:r>
            <a:r>
              <a:rPr lang="es-ES_tradnl" sz="1200" dirty="0" err="1"/>
              <a:t>discutere</a:t>
            </a:r>
            <a:r>
              <a:rPr lang="es-ES_tradnl" sz="1200" dirty="0"/>
              <a:t> su come </a:t>
            </a:r>
            <a:r>
              <a:rPr lang="es-ES_tradnl" sz="1200" dirty="0" err="1"/>
              <a:t>affrontare</a:t>
            </a:r>
            <a:r>
              <a:rPr lang="es-ES_tradnl" sz="1200" dirty="0"/>
              <a:t> le </a:t>
            </a:r>
            <a:r>
              <a:rPr lang="es-ES_tradnl" sz="1200" dirty="0" err="1"/>
              <a:t>difficoltà</a:t>
            </a:r>
            <a:r>
              <a:rPr lang="es-ES_tradnl" sz="1200" dirty="0"/>
              <a:t> che </a:t>
            </a:r>
            <a:r>
              <a:rPr lang="es-ES_tradnl" sz="1200" dirty="0" err="1"/>
              <a:t>gli</a:t>
            </a:r>
            <a:r>
              <a:rPr lang="es-ES_tradnl" sz="1200" dirty="0"/>
              <a:t> </a:t>
            </a:r>
            <a:r>
              <a:rPr lang="es-ES_tradnl" sz="1200" dirty="0" err="1"/>
              <a:t>insegnanti</a:t>
            </a:r>
            <a:r>
              <a:rPr lang="es-ES_tradnl" sz="1200" dirty="0"/>
              <a:t> </a:t>
            </a:r>
            <a:r>
              <a:rPr lang="es-ES_tradnl" sz="1200" dirty="0" err="1"/>
              <a:t>incontrano</a:t>
            </a:r>
            <a:r>
              <a:rPr lang="es-ES_tradnl" sz="1200" dirty="0"/>
              <a:t> </a:t>
            </a:r>
            <a:r>
              <a:rPr lang="es-ES_tradnl" sz="1200" dirty="0" err="1"/>
              <a:t>nell'applicazione</a:t>
            </a:r>
            <a:r>
              <a:rPr lang="es-ES_tradnl" sz="1200" dirty="0"/>
              <a:t> di </a:t>
            </a:r>
            <a:r>
              <a:rPr lang="es-ES_tradnl" sz="1200" dirty="0" err="1"/>
              <a:t>questi</a:t>
            </a:r>
            <a:r>
              <a:rPr lang="es-ES_tradnl" sz="1200" dirty="0"/>
              <a:t> </a:t>
            </a:r>
            <a:r>
              <a:rPr lang="es-ES_tradnl" sz="1200" dirty="0" err="1"/>
              <a:t>strumenti</a:t>
            </a:r>
            <a:r>
              <a:rPr lang="es-ES_tradnl" sz="1200" dirty="0"/>
              <a:t>.</a:t>
            </a:r>
          </a:p>
        </p:txBody>
      </p:sp>
    </p:spTree>
    <p:extLst>
      <p:ext uri="{BB962C8B-B14F-4D97-AF65-F5344CB8AC3E}">
        <p14:creationId xmlns:p14="http://schemas.microsoft.com/office/powerpoint/2010/main" val="283533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541890" y="4212796"/>
            <a:ext cx="6089447" cy="1562959"/>
          </a:xfrm>
          <a:prstGeom prst="rect">
            <a:avLst/>
          </a:prstGeom>
          <a:noFill/>
          <a:ln>
            <a:noFill/>
          </a:ln>
        </p:spPr>
        <p:txBody>
          <a:bodyPr spcFirstLastPara="1" wrap="square" lIns="0" tIns="0" rIns="0" bIns="0" anchor="t" anchorCtr="0">
            <a:noAutofit/>
          </a:bodyPr>
          <a:lstStyle/>
          <a:p>
            <a:pPr>
              <a:buSzPts val="4800"/>
              <a:buFont typeface="Play"/>
            </a:pPr>
            <a:r>
              <a:rPr lang="en-US" dirty="0">
                <a:latin typeface="Calibri Light"/>
                <a:cs typeface="Calibri Light"/>
              </a:rPr>
              <a:t>Cosa è il </a:t>
            </a:r>
            <a:r>
              <a:rPr lang="en-US" dirty="0" err="1">
                <a:latin typeface="Calibri Light"/>
                <a:cs typeface="Calibri Light"/>
              </a:rPr>
              <a:t>benessere</a:t>
            </a:r>
            <a:r>
              <a:rPr lang="en-US" dirty="0">
                <a:latin typeface="Calibri Light"/>
                <a:cs typeface="Calibri Light"/>
              </a:rPr>
              <a:t> in </a:t>
            </a:r>
            <a:r>
              <a:rPr lang="en-US" dirty="0" err="1">
                <a:latin typeface="Calibri Light"/>
                <a:cs typeface="Calibri Light"/>
              </a:rPr>
              <a:t>classe</a:t>
            </a:r>
            <a:r>
              <a:rPr lang="en-US" dirty="0">
                <a:latin typeface="Calibri Light"/>
                <a:cs typeface="Calibri Light"/>
              </a:rPr>
              <a:t>?</a:t>
            </a:r>
            <a:endParaRPr lang="it-IT" dirty="0">
              <a:latin typeface="Calibri Light"/>
              <a:cs typeface="Calibri Light"/>
            </a:endParaRPr>
          </a:p>
        </p:txBody>
      </p:sp>
      <p:pic>
        <p:nvPicPr>
          <p:cNvPr id="130" name="Google Shape;130;p3" descr="Un grupo de personas sentadas en una mesa"/>
          <p:cNvPicPr preferRelativeResize="0">
            <a:picLocks noGrp="1"/>
          </p:cNvPicPr>
          <p:nvPr>
            <p:ph type="pic" idx="2"/>
          </p:nvPr>
        </p:nvPicPr>
        <p:blipFill rotWithShape="1">
          <a:blip r:embed="rId3">
            <a:alphaModFix/>
          </a:blip>
          <a:srcRect t="42" b="39"/>
          <a:stretch/>
        </p:blipFill>
        <p:spPr>
          <a:xfrm>
            <a:off x="0" y="0"/>
            <a:ext cx="3054096" cy="3776473"/>
          </a:xfrm>
          <a:prstGeom prst="rect">
            <a:avLst/>
          </a:prstGeom>
          <a:solidFill>
            <a:schemeClr val="accent5"/>
          </a:solidFill>
          <a:ln>
            <a:noFill/>
          </a:ln>
        </p:spPr>
      </p:pic>
      <p:pic>
        <p:nvPicPr>
          <p:cNvPr id="131" name="Google Shape;131;p3" descr="Fondo digital de puntos de datos"/>
          <p:cNvPicPr preferRelativeResize="0">
            <a:picLocks noGrp="1"/>
          </p:cNvPicPr>
          <p:nvPr>
            <p:ph type="pic" idx="3"/>
          </p:nvPr>
        </p:nvPicPr>
        <p:blipFill rotWithShape="1">
          <a:blip r:embed="rId4">
            <a:alphaModFix/>
          </a:blip>
          <a:srcRect t="42" b="39"/>
          <a:stretch/>
        </p:blipFill>
        <p:spPr>
          <a:xfrm>
            <a:off x="3054096" y="0"/>
            <a:ext cx="3054096" cy="3776472"/>
          </a:xfrm>
          <a:prstGeom prst="rect">
            <a:avLst/>
          </a:prstGeom>
          <a:solidFill>
            <a:schemeClr val="accent5"/>
          </a:solidFill>
          <a:ln>
            <a:noFill/>
          </a:ln>
        </p:spPr>
      </p:pic>
      <p:pic>
        <p:nvPicPr>
          <p:cNvPr id="132" name="Google Shape;132;p3" descr="Pantalla de Gráfico digital"/>
          <p:cNvPicPr preferRelativeResize="0">
            <a:picLocks noGrp="1"/>
          </p:cNvPicPr>
          <p:nvPr>
            <p:ph type="pic" idx="5"/>
          </p:nvPr>
        </p:nvPicPr>
        <p:blipFill rotWithShape="1">
          <a:blip r:embed="rId5">
            <a:alphaModFix/>
          </a:blip>
          <a:srcRect t="42" b="39"/>
          <a:stretch/>
        </p:blipFill>
        <p:spPr>
          <a:xfrm>
            <a:off x="9137904" y="0"/>
            <a:ext cx="3054096" cy="3776472"/>
          </a:xfrm>
          <a:prstGeom prst="rect">
            <a:avLst/>
          </a:prstGeom>
          <a:solidFill>
            <a:schemeClr val="accent5"/>
          </a:solidFill>
          <a:ln>
            <a:noFill/>
          </a:ln>
        </p:spPr>
      </p:pic>
      <p:pic>
        <p:nvPicPr>
          <p:cNvPr id="133" name="Google Shape;133;p3" descr="Una persona dibujando sobre una pizarra"/>
          <p:cNvPicPr preferRelativeResize="0">
            <a:picLocks noGrp="1"/>
          </p:cNvPicPr>
          <p:nvPr>
            <p:ph type="pic" idx="4"/>
          </p:nvPr>
        </p:nvPicPr>
        <p:blipFill rotWithShape="1">
          <a:blip r:embed="rId6">
            <a:alphaModFix/>
          </a:blip>
          <a:srcRect t="42" b="39"/>
          <a:stretch/>
        </p:blipFill>
        <p:spPr>
          <a:xfrm>
            <a:off x="6083808" y="0"/>
            <a:ext cx="3054096" cy="3776472"/>
          </a:xfrm>
          <a:prstGeom prst="rect">
            <a:avLst/>
          </a:prstGeom>
          <a:solidFill>
            <a:schemeClr val="accent5"/>
          </a:solidFill>
          <a:ln>
            <a:noFill/>
          </a:ln>
        </p:spPr>
      </p:pic>
      <p:sp>
        <p:nvSpPr>
          <p:cNvPr id="134" name="Google Shape;134;p3"/>
          <p:cNvSpPr txBox="1">
            <a:spLocks noGrp="1"/>
          </p:cNvSpPr>
          <p:nvPr>
            <p:ph type="body" idx="4294967295"/>
          </p:nvPr>
        </p:nvSpPr>
        <p:spPr>
          <a:xfrm>
            <a:off x="6223969" y="3946330"/>
            <a:ext cx="5636056" cy="1857363"/>
          </a:xfrm>
          <a:prstGeom prst="rect">
            <a:avLst/>
          </a:prstGeom>
          <a:noFill/>
          <a:ln>
            <a:noFill/>
          </a:ln>
        </p:spPr>
        <p:txBody>
          <a:bodyPr spcFirstLastPara="1" wrap="square" lIns="0" tIns="0" rIns="0" bIns="0" anchor="t" anchorCtr="0">
            <a:noAutofit/>
          </a:bodyPr>
          <a:lstStyle/>
          <a:p>
            <a:pPr marL="0" indent="0">
              <a:buClr>
                <a:schemeClr val="lt1"/>
              </a:buClr>
              <a:buSzPts val="2000"/>
              <a:buNone/>
            </a:pPr>
            <a:r>
              <a:rPr lang="en-US" sz="2400" dirty="0" err="1">
                <a:ea typeface="Gill Sans"/>
                <a:sym typeface="Gill Sans"/>
              </a:rPr>
              <a:t>Identificare</a:t>
            </a:r>
            <a:r>
              <a:rPr lang="en-US" sz="2400" dirty="0">
                <a:ea typeface="Gill Sans"/>
                <a:sym typeface="Gill Sans"/>
              </a:rPr>
              <a:t> </a:t>
            </a:r>
            <a:r>
              <a:rPr lang="en-US" sz="2400" dirty="0" err="1">
                <a:ea typeface="Gill Sans"/>
                <a:sym typeface="Gill Sans"/>
              </a:rPr>
              <a:t>i</a:t>
            </a:r>
            <a:r>
              <a:rPr lang="en-US" sz="2400" dirty="0">
                <a:ea typeface="Gill Sans"/>
                <a:sym typeface="Gill Sans"/>
              </a:rPr>
              <a:t> </a:t>
            </a:r>
            <a:r>
              <a:rPr lang="en-US" sz="2400" dirty="0" err="1">
                <a:ea typeface="Gill Sans"/>
                <a:sym typeface="Gill Sans"/>
              </a:rPr>
              <a:t>fattori</a:t>
            </a:r>
            <a:r>
              <a:rPr lang="en-US" sz="2400" dirty="0">
                <a:ea typeface="Gill Sans"/>
                <a:sym typeface="Gill Sans"/>
              </a:rPr>
              <a:t> </a:t>
            </a:r>
            <a:r>
              <a:rPr lang="en-US" sz="2400" dirty="0" err="1">
                <a:ea typeface="Gill Sans"/>
                <a:sym typeface="Gill Sans"/>
              </a:rPr>
              <a:t>che</a:t>
            </a:r>
            <a:r>
              <a:rPr lang="en-US" sz="2400" dirty="0">
                <a:ea typeface="Gill Sans"/>
                <a:sym typeface="Gill Sans"/>
              </a:rPr>
              <a:t> </a:t>
            </a:r>
            <a:r>
              <a:rPr lang="en-US" sz="2400" dirty="0" err="1">
                <a:ea typeface="Gill Sans"/>
                <a:sym typeface="Gill Sans"/>
              </a:rPr>
              <a:t>possono</a:t>
            </a:r>
            <a:r>
              <a:rPr lang="en-US" sz="2400" dirty="0">
                <a:ea typeface="Gill Sans"/>
                <a:sym typeface="Gill Sans"/>
              </a:rPr>
              <a:t> </a:t>
            </a:r>
            <a:r>
              <a:rPr lang="en-US" sz="2400" dirty="0" err="1">
                <a:ea typeface="Gill Sans"/>
                <a:sym typeface="Gill Sans"/>
              </a:rPr>
              <a:t>essere</a:t>
            </a:r>
            <a:r>
              <a:rPr lang="en-US" sz="2400" dirty="0">
                <a:ea typeface="Gill Sans"/>
                <a:sym typeface="Gill Sans"/>
              </a:rPr>
              <a:t> </a:t>
            </a:r>
            <a:r>
              <a:rPr lang="en-US" sz="2400" dirty="0" err="1">
                <a:ea typeface="Gill Sans"/>
                <a:sym typeface="Gill Sans"/>
              </a:rPr>
              <a:t>stressanti</a:t>
            </a:r>
            <a:r>
              <a:rPr lang="en-US" sz="2400" dirty="0">
                <a:ea typeface="Gill Sans"/>
                <a:sym typeface="Gill Sans"/>
              </a:rPr>
              <a:t> per:</a:t>
            </a:r>
            <a:endParaRPr lang="it-IT" sz="2400">
              <a:ea typeface="Gill Sans"/>
            </a:endParaRPr>
          </a:p>
          <a:p>
            <a:pPr marL="901700" indent="-228600">
              <a:lnSpc>
                <a:spcPct val="110000"/>
              </a:lnSpc>
              <a:spcBef>
                <a:spcPts val="1800"/>
              </a:spcBef>
              <a:buSzPts val="2000"/>
            </a:pPr>
            <a:r>
              <a:rPr lang="en-US" sz="2400" u="none" strike="noStrike" cap="none" dirty="0">
                <a:ea typeface="Gill Sans"/>
                <a:sym typeface="Gill Sans"/>
              </a:rPr>
              <a:t>	</a:t>
            </a:r>
            <a:r>
              <a:rPr lang="en-US" sz="1800" dirty="0">
                <a:ea typeface="Gill Sans"/>
                <a:sym typeface="Gill Sans"/>
              </a:rPr>
              <a:t>Alunni</a:t>
            </a:r>
            <a:r>
              <a:rPr lang="en-US" sz="1800" u="none" strike="noStrike" cap="none" dirty="0">
                <a:ea typeface="Gill Sans"/>
                <a:sym typeface="Gill Sans"/>
              </a:rPr>
              <a:t>,</a:t>
            </a:r>
            <a:r>
              <a:rPr lang="en-US" sz="1800" dirty="0">
                <a:ea typeface="Gill Sans"/>
                <a:sym typeface="Gill Sans"/>
              </a:rPr>
              <a:t> in </a:t>
            </a:r>
            <a:r>
              <a:rPr lang="en-US" sz="1800" dirty="0" err="1">
                <a:ea typeface="Gill Sans"/>
                <a:sym typeface="Gill Sans"/>
              </a:rPr>
              <a:t>particolare</a:t>
            </a:r>
            <a:r>
              <a:rPr lang="en-US" sz="1800" dirty="0">
                <a:ea typeface="Gill Sans"/>
                <a:sym typeface="Gill Sans"/>
              </a:rPr>
              <a:t> </a:t>
            </a:r>
            <a:r>
              <a:rPr lang="en-US" sz="1800" dirty="0" err="1">
                <a:ea typeface="Gill Sans"/>
                <a:sym typeface="Gill Sans"/>
              </a:rPr>
              <a:t>quelli</a:t>
            </a:r>
            <a:r>
              <a:rPr lang="en-US" sz="1800" dirty="0">
                <a:ea typeface="Gill Sans"/>
                <a:sym typeface="Gill Sans"/>
              </a:rPr>
              <a:t> </a:t>
            </a:r>
            <a:r>
              <a:rPr lang="en-US" sz="1800" dirty="0" err="1">
                <a:ea typeface="Gill Sans"/>
                <a:sym typeface="Gill Sans"/>
              </a:rPr>
              <a:t>che</a:t>
            </a:r>
            <a:r>
              <a:rPr lang="en-US" sz="1800" dirty="0">
                <a:ea typeface="Gill Sans"/>
                <a:sym typeface="Gill Sans"/>
              </a:rPr>
              <a:t> </a:t>
            </a:r>
            <a:r>
              <a:rPr lang="en-US" sz="1800" dirty="0" err="1">
                <a:ea typeface="Gill Sans"/>
                <a:sym typeface="Gill Sans"/>
              </a:rPr>
              <a:t>provengono</a:t>
            </a:r>
            <a:r>
              <a:rPr lang="en-US" sz="1800" dirty="0">
                <a:ea typeface="Gill Sans"/>
                <a:sym typeface="Gill Sans"/>
              </a:rPr>
              <a:t> dal </a:t>
            </a:r>
            <a:r>
              <a:rPr lang="en-US" sz="1800" dirty="0" err="1">
                <a:ea typeface="Gill Sans"/>
                <a:sym typeface="Gill Sans"/>
              </a:rPr>
              <a:t>sistema</a:t>
            </a:r>
            <a:r>
              <a:rPr lang="en-US" sz="1800" dirty="0">
                <a:ea typeface="Gill Sans"/>
                <a:sym typeface="Gill Sans"/>
              </a:rPr>
              <a:t> di </a:t>
            </a:r>
            <a:r>
              <a:rPr lang="en-US" sz="1800" dirty="0" err="1">
                <a:ea typeface="Gill Sans"/>
                <a:sym typeface="Gill Sans"/>
              </a:rPr>
              <a:t>protezione</a:t>
            </a:r>
            <a:endParaRPr lang="en-US" sz="1800" dirty="0" err="1">
              <a:latin typeface="Calibri" panose="020F0502020204030204" pitchFamily="34" charset="0"/>
              <a:ea typeface="Gill Sans"/>
              <a:cs typeface="Calibri" panose="020F0502020204030204" pitchFamily="34" charset="0"/>
              <a:sym typeface="Gill Sans"/>
            </a:endParaRPr>
          </a:p>
          <a:p>
            <a:pPr marL="901700" indent="-228600">
              <a:lnSpc>
                <a:spcPct val="110000"/>
              </a:lnSpc>
              <a:spcBef>
                <a:spcPts val="1800"/>
              </a:spcBef>
              <a:buSzPts val="2000"/>
            </a:pPr>
            <a:r>
              <a:rPr lang="en-US" sz="1800" dirty="0" err="1">
                <a:ea typeface="Gill Sans"/>
                <a:sym typeface="Gill Sans"/>
              </a:rPr>
              <a:t>Insegnanti</a:t>
            </a:r>
            <a:endParaRPr sz="1800" u="none" strike="noStrike" cap="none" dirty="0" err="1">
              <a:latin typeface="Calibri" panose="020F0502020204030204" pitchFamily="34" charset="0"/>
              <a:ea typeface="Gill Sans"/>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654908" y="560083"/>
            <a:ext cx="10515600" cy="572294"/>
          </a:xfrm>
          <a:prstGeom prst="rect">
            <a:avLst/>
          </a:prstGeom>
          <a:noFill/>
          <a:ln>
            <a:noFill/>
          </a:ln>
        </p:spPr>
        <p:txBody>
          <a:bodyPr spcFirstLastPara="1" wrap="square" lIns="91425" tIns="45700" rIns="91425" bIns="45700" anchor="ctr" anchorCtr="0">
            <a:normAutofit fontScale="90000"/>
          </a:bodyPr>
          <a:lstStyle/>
          <a:p>
            <a:r>
              <a:rPr lang="en-US" dirty="0"/>
              <a:t>Fattori </a:t>
            </a:r>
            <a:r>
              <a:rPr lang="en-US" dirty="0" err="1"/>
              <a:t>che</a:t>
            </a:r>
            <a:r>
              <a:rPr lang="en-US" dirty="0"/>
              <a:t> </a:t>
            </a:r>
            <a:r>
              <a:rPr lang="en-US" dirty="0" err="1"/>
              <a:t>causano</a:t>
            </a:r>
            <a:r>
              <a:rPr lang="en-US" dirty="0"/>
              <a:t> stress</a:t>
            </a:r>
            <a:endParaRPr lang="it-IT" dirty="0"/>
          </a:p>
        </p:txBody>
      </p:sp>
      <p:sp>
        <p:nvSpPr>
          <p:cNvPr id="161" name="Google Shape;161;p5"/>
          <p:cNvSpPr txBox="1">
            <a:spLocks noGrp="1"/>
          </p:cNvSpPr>
          <p:nvPr>
            <p:ph type="body" idx="1"/>
          </p:nvPr>
        </p:nvSpPr>
        <p:spPr>
          <a:xfrm>
            <a:off x="654908" y="1253331"/>
            <a:ext cx="3160347" cy="4912188"/>
          </a:xfrm>
          <a:prstGeom prst="rect">
            <a:avLst/>
          </a:prstGeom>
          <a:noFill/>
          <a:ln>
            <a:noFill/>
          </a:ln>
        </p:spPr>
        <p:txBody>
          <a:bodyPr spcFirstLastPara="1" wrap="square" lIns="91425" tIns="45700" rIns="91425" bIns="45700" anchor="t" anchorCtr="0">
            <a:normAutofit fontScale="92500" lnSpcReduction="10000"/>
          </a:bodyPr>
          <a:lstStyle/>
          <a:p>
            <a:pPr marL="228600" indent="-228600">
              <a:lnSpc>
                <a:spcPct val="100000"/>
              </a:lnSpc>
              <a:spcBef>
                <a:spcPts val="1800"/>
              </a:spcBef>
              <a:buClr>
                <a:schemeClr val="lt1"/>
              </a:buClr>
              <a:buSzPts val="1700"/>
              <a:buFont typeface="Calibri"/>
              <a:buChar char="•"/>
            </a:pPr>
            <a:r>
              <a:rPr lang="en-US" sz="1800" dirty="0" err="1">
                <a:sym typeface="Arial"/>
              </a:rPr>
              <a:t>Cambiamenti</a:t>
            </a:r>
            <a:r>
              <a:rPr lang="en-US" sz="1800" dirty="0">
                <a:sym typeface="Arial"/>
              </a:rPr>
              <a:t> </a:t>
            </a:r>
            <a:r>
              <a:rPr lang="en-US" sz="1800" dirty="0" err="1">
                <a:sym typeface="Arial"/>
              </a:rPr>
              <a:t>dinamici</a:t>
            </a:r>
            <a:r>
              <a:rPr lang="en-US" sz="1800" dirty="0">
                <a:sym typeface="Arial"/>
              </a:rPr>
              <a:t> </a:t>
            </a:r>
            <a:r>
              <a:rPr lang="en-US" sz="1800" dirty="0" err="1">
                <a:sym typeface="Arial"/>
              </a:rPr>
              <a:t>inattesi</a:t>
            </a:r>
            <a:endParaRPr lang="it-IT" sz="1800" dirty="0" err="1">
              <a:sym typeface="Arial"/>
            </a:endParaRPr>
          </a:p>
          <a:p>
            <a:pPr marL="228600" indent="-228600">
              <a:lnSpc>
                <a:spcPct val="100000"/>
              </a:lnSpc>
              <a:spcBef>
                <a:spcPts val="1800"/>
              </a:spcBef>
              <a:buClr>
                <a:schemeClr val="lt1"/>
              </a:buClr>
              <a:buSzPts val="1700"/>
              <a:buFont typeface="Calibri"/>
              <a:buChar char="•"/>
            </a:pPr>
            <a:r>
              <a:rPr lang="en-US" sz="1800" dirty="0" err="1">
                <a:sym typeface="Arial"/>
              </a:rPr>
              <a:t>Cambiamenti</a:t>
            </a:r>
            <a:r>
              <a:rPr lang="en-US" sz="1800" dirty="0">
                <a:sym typeface="Arial"/>
              </a:rPr>
              <a:t> </a:t>
            </a:r>
            <a:r>
              <a:rPr lang="en-US" sz="1800" dirty="0" err="1">
                <a:sym typeface="Arial"/>
              </a:rPr>
              <a:t>imprevisti</a:t>
            </a:r>
            <a:r>
              <a:rPr lang="en-US" sz="1800" dirty="0">
                <a:sym typeface="Arial"/>
              </a:rPr>
              <a:t> </a:t>
            </a:r>
            <a:r>
              <a:rPr lang="en-US" sz="1800" dirty="0" err="1">
                <a:sym typeface="Arial"/>
              </a:rPr>
              <a:t>dell'insegnante</a:t>
            </a:r>
            <a:endParaRPr lang="en-US" sz="1800" dirty="0"/>
          </a:p>
          <a:p>
            <a:pPr marL="228600" indent="-228600">
              <a:lnSpc>
                <a:spcPct val="100000"/>
              </a:lnSpc>
              <a:spcBef>
                <a:spcPts val="1800"/>
              </a:spcBef>
              <a:buClr>
                <a:schemeClr val="lt1"/>
              </a:buClr>
              <a:buSzPts val="1700"/>
              <a:buFont typeface="Calibri"/>
              <a:buChar char="•"/>
            </a:pPr>
            <a:r>
              <a:rPr lang="en-US" sz="1800" dirty="0">
                <a:sym typeface="Arial"/>
              </a:rPr>
              <a:t>Prove a </a:t>
            </a:r>
            <a:r>
              <a:rPr lang="en-US" sz="1800" dirty="0" err="1">
                <a:sym typeface="Arial"/>
              </a:rPr>
              <a:t>sorpresa</a:t>
            </a:r>
            <a:endParaRPr lang="en-US" sz="1800" dirty="0"/>
          </a:p>
          <a:p>
            <a:pPr marL="228600" indent="-228600">
              <a:lnSpc>
                <a:spcPct val="100000"/>
              </a:lnSpc>
              <a:spcBef>
                <a:spcPts val="1800"/>
              </a:spcBef>
              <a:buClr>
                <a:schemeClr val="lt1"/>
              </a:buClr>
              <a:buSzPts val="1700"/>
              <a:buFont typeface="Calibri"/>
              <a:buChar char="•"/>
            </a:pPr>
            <a:r>
              <a:rPr lang="en-US" sz="1800" dirty="0">
                <a:sym typeface="Arial"/>
              </a:rPr>
              <a:t>Sapere </a:t>
            </a:r>
            <a:r>
              <a:rPr lang="en-US" sz="1800" dirty="0" err="1">
                <a:sym typeface="Arial"/>
              </a:rPr>
              <a:t>che</a:t>
            </a:r>
            <a:r>
              <a:rPr lang="en-US" sz="1800" dirty="0">
                <a:sym typeface="Arial"/>
              </a:rPr>
              <a:t> le </a:t>
            </a:r>
            <a:r>
              <a:rPr lang="en-US" sz="1800" dirty="0" err="1">
                <a:sym typeface="Arial"/>
              </a:rPr>
              <a:t>vacanze</a:t>
            </a:r>
            <a:r>
              <a:rPr lang="en-US" sz="1800" dirty="0">
                <a:sym typeface="Arial"/>
              </a:rPr>
              <a:t> </a:t>
            </a:r>
            <a:r>
              <a:rPr lang="en-US" sz="1800" dirty="0" err="1">
                <a:sym typeface="Arial"/>
              </a:rPr>
              <a:t>si</a:t>
            </a:r>
            <a:r>
              <a:rPr lang="en-US" sz="1800" dirty="0">
                <a:sym typeface="Arial"/>
              </a:rPr>
              <a:t> </a:t>
            </a:r>
            <a:r>
              <a:rPr lang="en-US" sz="1800" dirty="0" err="1">
                <a:sym typeface="Arial"/>
              </a:rPr>
              <a:t>avvicinano</a:t>
            </a:r>
            <a:endParaRPr lang="en-US" sz="1800" dirty="0" err="1"/>
          </a:p>
          <a:p>
            <a:pPr marL="228600" indent="-228600">
              <a:lnSpc>
                <a:spcPct val="100000"/>
              </a:lnSpc>
              <a:spcBef>
                <a:spcPts val="1800"/>
              </a:spcBef>
              <a:buClr>
                <a:schemeClr val="lt1"/>
              </a:buClr>
              <a:buSzPts val="1700"/>
              <a:buFont typeface="Calibri"/>
              <a:buChar char="•"/>
            </a:pPr>
            <a:r>
              <a:rPr lang="en-US" sz="1800" dirty="0" err="1">
                <a:sym typeface="Arial"/>
              </a:rPr>
              <a:t>Stanchezza</a:t>
            </a:r>
            <a:endParaRPr sz="1800" dirty="0" err="1">
              <a:sym typeface="Arial"/>
            </a:endParaRPr>
          </a:p>
          <a:p>
            <a:pPr marL="228600" indent="-228600">
              <a:lnSpc>
                <a:spcPct val="100000"/>
              </a:lnSpc>
              <a:spcBef>
                <a:spcPts val="1800"/>
              </a:spcBef>
              <a:buClr>
                <a:schemeClr val="lt1"/>
              </a:buClr>
              <a:buSzPts val="1700"/>
              <a:buFont typeface="Calibri"/>
              <a:buChar char="•"/>
            </a:pPr>
            <a:r>
              <a:rPr lang="en-US" sz="1800" dirty="0" err="1">
                <a:sym typeface="Arial"/>
              </a:rPr>
              <a:t>Lezioni</a:t>
            </a:r>
            <a:r>
              <a:rPr lang="en-US" sz="1800" dirty="0">
                <a:sym typeface="Arial"/>
              </a:rPr>
              <a:t> </a:t>
            </a:r>
            <a:r>
              <a:rPr lang="en-US" sz="1800" dirty="0" err="1">
                <a:sym typeface="Arial"/>
              </a:rPr>
              <a:t>noiose</a:t>
            </a:r>
            <a:endParaRPr sz="1800" dirty="0" err="1">
              <a:sym typeface="Arial"/>
            </a:endParaRPr>
          </a:p>
          <a:p>
            <a:pPr marL="228600" indent="-228600">
              <a:lnSpc>
                <a:spcPct val="100000"/>
              </a:lnSpc>
              <a:spcBef>
                <a:spcPts val="1800"/>
              </a:spcBef>
              <a:buClr>
                <a:schemeClr val="lt1"/>
              </a:buClr>
              <a:buSzPts val="1700"/>
              <a:buFont typeface="Calibri"/>
              <a:buChar char="•"/>
            </a:pPr>
            <a:r>
              <a:rPr lang="en-US" sz="1800" dirty="0" err="1">
                <a:sym typeface="Arial"/>
              </a:rPr>
              <a:t>Contenuti</a:t>
            </a:r>
            <a:r>
              <a:rPr lang="en-US" sz="1800" dirty="0">
                <a:sym typeface="Arial"/>
              </a:rPr>
              <a:t> poco </a:t>
            </a:r>
            <a:r>
              <a:rPr lang="en-US" sz="1800" dirty="0" err="1">
                <a:sym typeface="Arial"/>
              </a:rPr>
              <a:t>interessanti</a:t>
            </a:r>
            <a:endParaRPr sz="1800" dirty="0" err="1">
              <a:sym typeface="Arial"/>
            </a:endParaRPr>
          </a:p>
          <a:p>
            <a:pPr marL="228600" indent="-228600">
              <a:lnSpc>
                <a:spcPct val="100000"/>
              </a:lnSpc>
              <a:spcBef>
                <a:spcPts val="1800"/>
              </a:spcBef>
              <a:buClr>
                <a:schemeClr val="lt1"/>
              </a:buClr>
              <a:buSzPts val="1700"/>
              <a:buFont typeface="Calibri"/>
              <a:buChar char="•"/>
            </a:pPr>
            <a:r>
              <a:rPr lang="en-US" sz="1800" dirty="0" err="1">
                <a:sym typeface="Arial"/>
              </a:rPr>
              <a:t>Attività</a:t>
            </a:r>
            <a:r>
              <a:rPr lang="en-US" sz="1800" dirty="0">
                <a:sym typeface="Arial"/>
              </a:rPr>
              <a:t> </a:t>
            </a:r>
            <a:r>
              <a:rPr lang="en-US" sz="1800" dirty="0" err="1">
                <a:sym typeface="Arial"/>
              </a:rPr>
              <a:t>ripetitive</a:t>
            </a:r>
            <a:endParaRPr sz="1800" dirty="0" err="1">
              <a:sym typeface="Arial"/>
            </a:endParaRPr>
          </a:p>
          <a:p>
            <a:pPr marL="228600" indent="-228600">
              <a:lnSpc>
                <a:spcPct val="100000"/>
              </a:lnSpc>
              <a:spcBef>
                <a:spcPts val="1800"/>
              </a:spcBef>
              <a:buClr>
                <a:schemeClr val="lt1"/>
              </a:buClr>
              <a:buSzPts val="1700"/>
              <a:buFont typeface="Calibri"/>
              <a:buChar char="•"/>
            </a:pPr>
            <a:r>
              <a:rPr lang="en-US" sz="1800" dirty="0" err="1">
                <a:sym typeface="Arial"/>
              </a:rPr>
              <a:t>Escursioni</a:t>
            </a:r>
            <a:r>
              <a:rPr lang="en-US" sz="1800" dirty="0">
                <a:sym typeface="Arial"/>
              </a:rPr>
              <a:t>, gite e </a:t>
            </a:r>
            <a:r>
              <a:rPr lang="en-US" sz="1800" dirty="0" err="1">
                <a:sym typeface="Arial"/>
              </a:rPr>
              <a:t>viaggi</a:t>
            </a:r>
            <a:endParaRPr sz="1800" dirty="0" err="1">
              <a:sym typeface="Arial"/>
            </a:endParaRPr>
          </a:p>
        </p:txBody>
      </p:sp>
      <p:sp>
        <p:nvSpPr>
          <p:cNvPr id="162" name="Google Shape;162;p5"/>
          <p:cNvSpPr txBox="1"/>
          <p:nvPr/>
        </p:nvSpPr>
        <p:spPr>
          <a:xfrm>
            <a:off x="3815255" y="1255931"/>
            <a:ext cx="3595816" cy="3139281"/>
          </a:xfrm>
          <a:prstGeom prst="rect">
            <a:avLst/>
          </a:prstGeom>
          <a:noFill/>
          <a:ln>
            <a:noFill/>
          </a:ln>
        </p:spPr>
        <p:txBody>
          <a:bodyPr spcFirstLastPara="1" wrap="square" lIns="91425" tIns="45700" rIns="91425" bIns="45700" anchor="t" anchorCtr="0">
            <a:spAutoFit/>
          </a:bodyPr>
          <a:lstStyle/>
          <a:p>
            <a:pPr marL="228600" indent="-228600">
              <a:buClr>
                <a:schemeClr val="lt1"/>
              </a:buClr>
              <a:buSzPts val="1700"/>
              <a:buFont typeface="Calibri"/>
              <a:buChar char="•"/>
            </a:pPr>
            <a:r>
              <a:rPr lang="en-US" sz="1800" dirty="0" err="1">
                <a:solidFill>
                  <a:schemeClr val="dk1"/>
                </a:solidFill>
                <a:latin typeface="Calibri" panose="020F0502020204030204" pitchFamily="34" charset="0"/>
                <a:cs typeface="Calibri" panose="020F0502020204030204" pitchFamily="34" charset="0"/>
                <a:sym typeface="Calibri"/>
              </a:rPr>
              <a:t>Parlare</a:t>
            </a:r>
            <a:r>
              <a:rPr lang="en-US" sz="1800" dirty="0">
                <a:solidFill>
                  <a:schemeClr val="dk1"/>
                </a:solidFill>
                <a:latin typeface="Calibri" panose="020F0502020204030204" pitchFamily="34" charset="0"/>
                <a:cs typeface="Calibri" panose="020F0502020204030204" pitchFamily="34" charset="0"/>
                <a:sym typeface="Calibri"/>
              </a:rPr>
              <a:t> </a:t>
            </a:r>
            <a:r>
              <a:rPr lang="en-US" sz="1800" dirty="0" err="1">
                <a:solidFill>
                  <a:schemeClr val="dk1"/>
                </a:solidFill>
                <a:latin typeface="Calibri" panose="020F0502020204030204" pitchFamily="34" charset="0"/>
                <a:cs typeface="Calibri" panose="020F0502020204030204" pitchFamily="34" charset="0"/>
                <a:sym typeface="Calibri"/>
              </a:rPr>
              <a:t>della</a:t>
            </a:r>
            <a:r>
              <a:rPr lang="en-US" sz="1800" dirty="0">
                <a:solidFill>
                  <a:schemeClr val="dk1"/>
                </a:solidFill>
                <a:latin typeface="Calibri" panose="020F0502020204030204" pitchFamily="34" charset="0"/>
                <a:cs typeface="Calibri" panose="020F0502020204030204" pitchFamily="34" charset="0"/>
                <a:sym typeface="Calibri"/>
              </a:rPr>
              <a:t> </a:t>
            </a:r>
            <a:r>
              <a:rPr lang="en-US" sz="1800" dirty="0" err="1">
                <a:solidFill>
                  <a:schemeClr val="dk1"/>
                </a:solidFill>
                <a:latin typeface="Calibri" panose="020F0502020204030204" pitchFamily="34" charset="0"/>
                <a:cs typeface="Calibri" panose="020F0502020204030204" pitchFamily="34" charset="0"/>
                <a:sym typeface="Calibri"/>
              </a:rPr>
              <a:t>storia</a:t>
            </a:r>
            <a:r>
              <a:rPr lang="en-US" sz="1800" dirty="0">
                <a:solidFill>
                  <a:schemeClr val="dk1"/>
                </a:solidFill>
                <a:latin typeface="Calibri" panose="020F0502020204030204" pitchFamily="34" charset="0"/>
                <a:cs typeface="Calibri" panose="020F0502020204030204" pitchFamily="34" charset="0"/>
                <a:sym typeface="Calibri"/>
              </a:rPr>
              <a:t> </a:t>
            </a:r>
            <a:r>
              <a:rPr lang="en-US" sz="1800" dirty="0" err="1">
                <a:solidFill>
                  <a:schemeClr val="dk1"/>
                </a:solidFill>
                <a:latin typeface="Calibri" panose="020F0502020204030204" pitchFamily="34" charset="0"/>
                <a:cs typeface="Calibri" panose="020F0502020204030204" pitchFamily="34" charset="0"/>
                <a:sym typeface="Calibri"/>
              </a:rPr>
              <a:t>della</a:t>
            </a:r>
            <a:r>
              <a:rPr lang="en-US" sz="1800" dirty="0">
                <a:solidFill>
                  <a:schemeClr val="dk1"/>
                </a:solidFill>
                <a:latin typeface="Calibri" panose="020F0502020204030204" pitchFamily="34" charset="0"/>
                <a:cs typeface="Calibri" panose="020F0502020204030204" pitchFamily="34" charset="0"/>
                <a:sym typeface="Calibri"/>
              </a:rPr>
              <a:t> </a:t>
            </a:r>
            <a:r>
              <a:rPr lang="en-US" sz="1800" dirty="0" err="1">
                <a:solidFill>
                  <a:schemeClr val="dk1"/>
                </a:solidFill>
                <a:latin typeface="Calibri" panose="020F0502020204030204" pitchFamily="34" charset="0"/>
                <a:cs typeface="Calibri" panose="020F0502020204030204" pitchFamily="34" charset="0"/>
                <a:sym typeface="Calibri"/>
              </a:rPr>
              <a:t>famiglia</a:t>
            </a:r>
            <a:r>
              <a:rPr lang="en-US" sz="1800" dirty="0">
                <a:solidFill>
                  <a:schemeClr val="dk1"/>
                </a:solidFill>
                <a:latin typeface="Calibri" panose="020F0502020204030204" pitchFamily="34" charset="0"/>
                <a:cs typeface="Calibri" panose="020F0502020204030204" pitchFamily="34" charset="0"/>
                <a:sym typeface="Calibri"/>
              </a:rPr>
              <a:t> o del </a:t>
            </a:r>
            <a:r>
              <a:rPr lang="en-US" sz="1800" dirty="0" err="1">
                <a:solidFill>
                  <a:schemeClr val="dk1"/>
                </a:solidFill>
                <a:latin typeface="Calibri" panose="020F0502020204030204" pitchFamily="34" charset="0"/>
                <a:cs typeface="Calibri" panose="020F0502020204030204" pitchFamily="34" charset="0"/>
                <a:sym typeface="Calibri"/>
              </a:rPr>
              <a:t>paese</a:t>
            </a:r>
            <a:r>
              <a:rPr lang="en-US" sz="1800" dirty="0">
                <a:solidFill>
                  <a:schemeClr val="dk1"/>
                </a:solidFill>
                <a:latin typeface="Calibri" panose="020F0502020204030204" pitchFamily="34" charset="0"/>
                <a:cs typeface="Calibri" panose="020F0502020204030204" pitchFamily="34" charset="0"/>
                <a:sym typeface="Calibri"/>
              </a:rPr>
              <a:t> di </a:t>
            </a:r>
            <a:r>
              <a:rPr lang="en-US" sz="1800" dirty="0" err="1">
                <a:solidFill>
                  <a:schemeClr val="dk1"/>
                </a:solidFill>
                <a:latin typeface="Calibri" panose="020F0502020204030204" pitchFamily="34" charset="0"/>
                <a:cs typeface="Calibri" panose="020F0502020204030204" pitchFamily="34" charset="0"/>
                <a:sym typeface="Calibri"/>
              </a:rPr>
              <a:t>nascita</a:t>
            </a:r>
            <a:endParaRPr lang="it-IT" sz="1800" dirty="0" err="1">
              <a:solidFill>
                <a:schemeClr val="dk1"/>
              </a:solidFill>
              <a:latin typeface="Calibri" panose="020F0502020204030204" pitchFamily="34" charset="0"/>
              <a:cs typeface="Calibri" panose="020F0502020204030204" pitchFamily="34" charset="0"/>
              <a:sym typeface="Calibri"/>
            </a:endParaRPr>
          </a:p>
          <a:p>
            <a:pPr marL="228600" indent="-228600">
              <a:buClr>
                <a:schemeClr val="lt1"/>
              </a:buClr>
              <a:buSzPts val="1700"/>
              <a:buFont typeface="Calibri"/>
              <a:buChar char="•"/>
            </a:pPr>
            <a:endParaRPr lang="en-US" sz="1800">
              <a:solidFill>
                <a:schemeClr val="dk1"/>
              </a:solidFill>
              <a:latin typeface="Calibri" panose="020F0502020204030204" pitchFamily="34" charset="0"/>
              <a:cs typeface="Calibri" panose="020F0502020204030204" pitchFamily="34" charset="0"/>
              <a:sym typeface="Calibri"/>
            </a:endParaRPr>
          </a:p>
          <a:p>
            <a:pPr marL="228600" indent="-228600">
              <a:buClr>
                <a:schemeClr val="lt1"/>
              </a:buClr>
              <a:buSzPts val="1700"/>
              <a:buFont typeface="Calibri"/>
              <a:buChar char="•"/>
            </a:pPr>
            <a:r>
              <a:rPr lang="en-US" sz="1800" dirty="0">
                <a:solidFill>
                  <a:schemeClr val="dk1"/>
                </a:solidFill>
                <a:latin typeface="Calibri" panose="020F0502020204030204" pitchFamily="34" charset="0"/>
                <a:cs typeface="Calibri" panose="020F0502020204030204" pitchFamily="34" charset="0"/>
                <a:sym typeface="Calibri"/>
              </a:rPr>
              <a:t>Festa del </a:t>
            </a:r>
            <a:r>
              <a:rPr lang="en-US" sz="1800" dirty="0" err="1">
                <a:solidFill>
                  <a:schemeClr val="dk1"/>
                </a:solidFill>
                <a:latin typeface="Calibri" panose="020F0502020204030204" pitchFamily="34" charset="0"/>
                <a:cs typeface="Calibri" panose="020F0502020204030204" pitchFamily="34" charset="0"/>
                <a:sym typeface="Calibri"/>
              </a:rPr>
              <a:t>papà</a:t>
            </a:r>
            <a:r>
              <a:rPr lang="en-US" sz="1800" dirty="0">
                <a:solidFill>
                  <a:schemeClr val="dk1"/>
                </a:solidFill>
                <a:latin typeface="Calibri" panose="020F0502020204030204" pitchFamily="34" charset="0"/>
                <a:cs typeface="Calibri" panose="020F0502020204030204" pitchFamily="34" charset="0"/>
                <a:sym typeface="Calibri"/>
              </a:rPr>
              <a:t> o </a:t>
            </a:r>
            <a:r>
              <a:rPr lang="en-US" sz="1800" dirty="0" err="1">
                <a:solidFill>
                  <a:schemeClr val="dk1"/>
                </a:solidFill>
                <a:latin typeface="Calibri" panose="020F0502020204030204" pitchFamily="34" charset="0"/>
                <a:cs typeface="Calibri" panose="020F0502020204030204" pitchFamily="34" charset="0"/>
                <a:sym typeface="Calibri"/>
              </a:rPr>
              <a:t>della</a:t>
            </a:r>
            <a:r>
              <a:rPr lang="en-US" sz="1800" dirty="0">
                <a:solidFill>
                  <a:schemeClr val="dk1"/>
                </a:solidFill>
                <a:latin typeface="Calibri" panose="020F0502020204030204" pitchFamily="34" charset="0"/>
                <a:cs typeface="Calibri" panose="020F0502020204030204" pitchFamily="34" charset="0"/>
                <a:sym typeface="Calibri"/>
              </a:rPr>
              <a:t> mamma</a:t>
            </a:r>
          </a:p>
          <a:p>
            <a:pPr marL="228600" indent="-228600">
              <a:buClr>
                <a:schemeClr val="lt1"/>
              </a:buClr>
              <a:buSzPts val="1700"/>
              <a:buFont typeface="Calibri"/>
              <a:buChar char="•"/>
            </a:pPr>
            <a:endParaRPr lang="en-US" sz="1800">
              <a:solidFill>
                <a:schemeClr val="dk1"/>
              </a:solidFill>
              <a:latin typeface="Calibri" panose="020F0502020204030204" pitchFamily="34" charset="0"/>
              <a:cs typeface="Calibri" panose="020F0502020204030204" pitchFamily="34" charset="0"/>
              <a:sym typeface="Calibri"/>
            </a:endParaRPr>
          </a:p>
          <a:p>
            <a:pPr marL="228600" indent="-228600">
              <a:buClr>
                <a:schemeClr val="lt1"/>
              </a:buClr>
              <a:buSzPts val="1700"/>
              <a:buFont typeface="Calibri"/>
              <a:buChar char="•"/>
            </a:pPr>
            <a:r>
              <a:rPr lang="en-US" sz="1800" dirty="0" err="1">
                <a:solidFill>
                  <a:schemeClr val="dk1"/>
                </a:solidFill>
                <a:latin typeface="Calibri"/>
                <a:cs typeface="Calibri"/>
                <a:sym typeface="Calibri"/>
              </a:rPr>
              <a:t>Parlare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dell'albero</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genealogico</a:t>
            </a:r>
            <a:endParaRPr sz="1800">
              <a:solidFill>
                <a:schemeClr val="dk1"/>
              </a:solidFill>
              <a:latin typeface="Calibri"/>
              <a:cs typeface="Calibri"/>
            </a:endParaRPr>
          </a:p>
          <a:p>
            <a:pPr marL="228600" indent="-228600">
              <a:buClr>
                <a:schemeClr val="lt1"/>
              </a:buClr>
              <a:buSzPts val="1700"/>
              <a:buFont typeface="Calibri"/>
              <a:buChar char="•"/>
            </a:pPr>
            <a:endParaRPr sz="1800">
              <a:solidFill>
                <a:schemeClr val="dk1"/>
              </a:solidFill>
              <a:latin typeface="Calibri" panose="020F0502020204030204" pitchFamily="34" charset="0"/>
              <a:cs typeface="Calibri" panose="020F0502020204030204" pitchFamily="34" charset="0"/>
            </a:endParaRPr>
          </a:p>
          <a:p>
            <a:pPr marL="228600" indent="-228600">
              <a:buClr>
                <a:schemeClr val="lt1"/>
              </a:buClr>
              <a:buSzPts val="1700"/>
              <a:buFont typeface="Calibri"/>
              <a:buChar char="•"/>
            </a:pPr>
            <a:r>
              <a:rPr lang="en-US" sz="1800" dirty="0" err="1">
                <a:solidFill>
                  <a:schemeClr val="dk1"/>
                </a:solidFill>
                <a:latin typeface="Calibri" panose="020F0502020204030204" pitchFamily="34" charset="0"/>
                <a:cs typeface="Calibri" panose="020F0502020204030204" pitchFamily="34" charset="0"/>
                <a:sym typeface="Calibri"/>
              </a:rPr>
              <a:t>Parlare</a:t>
            </a:r>
            <a:r>
              <a:rPr lang="en-US" sz="1800" dirty="0">
                <a:solidFill>
                  <a:schemeClr val="dk1"/>
                </a:solidFill>
                <a:latin typeface="Calibri" panose="020F0502020204030204" pitchFamily="34" charset="0"/>
                <a:cs typeface="Calibri" panose="020F0502020204030204" pitchFamily="34" charset="0"/>
                <a:sym typeface="Calibri"/>
              </a:rPr>
              <a:t> di </a:t>
            </a:r>
            <a:r>
              <a:rPr lang="en-US" sz="1800" dirty="0" err="1">
                <a:solidFill>
                  <a:schemeClr val="dk1"/>
                </a:solidFill>
                <a:latin typeface="Calibri" panose="020F0502020204030204" pitchFamily="34" charset="0"/>
                <a:cs typeface="Calibri" panose="020F0502020204030204" pitchFamily="34" charset="0"/>
                <a:sym typeface="Calibri"/>
              </a:rPr>
              <a:t>compleanni</a:t>
            </a:r>
            <a:endParaRPr sz="1800" dirty="0" err="1">
              <a:solidFill>
                <a:schemeClr val="dk1"/>
              </a:solidFill>
              <a:latin typeface="Calibri" panose="020F0502020204030204" pitchFamily="34" charset="0"/>
              <a:cs typeface="Calibri" panose="020F0502020204030204" pitchFamily="34" charset="0"/>
            </a:endParaRPr>
          </a:p>
          <a:p>
            <a:pPr marL="228600" indent="-228600">
              <a:buClr>
                <a:schemeClr val="lt1"/>
              </a:buClr>
              <a:buSzPts val="1700"/>
              <a:buFont typeface="Calibri"/>
              <a:buChar char="•"/>
            </a:pPr>
            <a:endParaRPr sz="1800">
              <a:solidFill>
                <a:schemeClr val="dk1"/>
              </a:solidFill>
              <a:latin typeface="Calibri" panose="020F0502020204030204" pitchFamily="34" charset="0"/>
              <a:cs typeface="Calibri" panose="020F0502020204030204" pitchFamily="34" charset="0"/>
            </a:endParaRPr>
          </a:p>
          <a:p>
            <a:pPr marL="228600" indent="-228600">
              <a:buClr>
                <a:schemeClr val="lt1"/>
              </a:buClr>
              <a:buSzPts val="1700"/>
              <a:buFont typeface="Calibri"/>
              <a:buChar char="•"/>
            </a:pPr>
            <a:r>
              <a:rPr lang="en-US" sz="1800" dirty="0" err="1">
                <a:solidFill>
                  <a:schemeClr val="dk1"/>
                </a:solidFill>
                <a:latin typeface="Calibri" panose="020F0502020204030204" pitchFamily="34" charset="0"/>
                <a:cs typeface="Calibri" panose="020F0502020204030204" pitchFamily="34" charset="0"/>
                <a:sym typeface="Calibri"/>
              </a:rPr>
              <a:t>Comportamenti</a:t>
            </a:r>
            <a:r>
              <a:rPr lang="en-US" sz="1800" dirty="0">
                <a:solidFill>
                  <a:schemeClr val="dk1"/>
                </a:solidFill>
                <a:latin typeface="Calibri" panose="020F0502020204030204" pitchFamily="34" charset="0"/>
                <a:cs typeface="Calibri" panose="020F0502020204030204" pitchFamily="34" charset="0"/>
                <a:sym typeface="Calibri"/>
              </a:rPr>
              <a:t> o </a:t>
            </a:r>
            <a:r>
              <a:rPr lang="en-US" sz="1800" dirty="0" err="1">
                <a:solidFill>
                  <a:schemeClr val="dk1"/>
                </a:solidFill>
                <a:latin typeface="Calibri" panose="020F0502020204030204" pitchFamily="34" charset="0"/>
                <a:cs typeface="Calibri" panose="020F0502020204030204" pitchFamily="34" charset="0"/>
                <a:sym typeface="Calibri"/>
              </a:rPr>
              <a:t>commenti</a:t>
            </a:r>
            <a:r>
              <a:rPr lang="en-US" sz="1800" dirty="0">
                <a:solidFill>
                  <a:schemeClr val="dk1"/>
                </a:solidFill>
                <a:latin typeface="Calibri" panose="020F0502020204030204" pitchFamily="34" charset="0"/>
                <a:cs typeface="Calibri" panose="020F0502020204030204" pitchFamily="34" charset="0"/>
                <a:sym typeface="Calibri"/>
              </a:rPr>
              <a:t> </a:t>
            </a:r>
            <a:r>
              <a:rPr lang="en-US" sz="1800" dirty="0" err="1">
                <a:solidFill>
                  <a:schemeClr val="dk1"/>
                </a:solidFill>
                <a:latin typeface="Calibri" panose="020F0502020204030204" pitchFamily="34" charset="0"/>
                <a:cs typeface="Calibri" panose="020F0502020204030204" pitchFamily="34" charset="0"/>
                <a:sym typeface="Calibri"/>
              </a:rPr>
              <a:t>razzisti</a:t>
            </a:r>
            <a:r>
              <a:rPr lang="en-US" sz="1800" dirty="0">
                <a:solidFill>
                  <a:schemeClr val="dk1"/>
                </a:solidFill>
                <a:latin typeface="Calibri" panose="020F0502020204030204" pitchFamily="34" charset="0"/>
                <a:cs typeface="Calibri" panose="020F0502020204030204" pitchFamily="34" charset="0"/>
                <a:sym typeface="Calibri"/>
              </a:rPr>
              <a:t> e </a:t>
            </a:r>
            <a:r>
              <a:rPr lang="en-US" sz="1800" dirty="0" err="1">
                <a:solidFill>
                  <a:schemeClr val="dk1"/>
                </a:solidFill>
                <a:latin typeface="Calibri" panose="020F0502020204030204" pitchFamily="34" charset="0"/>
                <a:cs typeface="Calibri" panose="020F0502020204030204" pitchFamily="34" charset="0"/>
                <a:sym typeface="Calibri"/>
              </a:rPr>
              <a:t>xenofobi</a:t>
            </a:r>
            <a:endParaRPr sz="1800" dirty="0" err="1">
              <a:solidFill>
                <a:schemeClr val="dk1"/>
              </a:solidFill>
              <a:latin typeface="Calibri" panose="020F0502020204030204" pitchFamily="34" charset="0"/>
              <a:cs typeface="Calibri" panose="020F0502020204030204" pitchFamily="34" charset="0"/>
            </a:endParaRPr>
          </a:p>
        </p:txBody>
      </p:sp>
      <p:sp>
        <p:nvSpPr>
          <p:cNvPr id="163" name="Google Shape;163;p5"/>
          <p:cNvSpPr txBox="1"/>
          <p:nvPr/>
        </p:nvSpPr>
        <p:spPr>
          <a:xfrm>
            <a:off x="7841904" y="1253331"/>
            <a:ext cx="3773946" cy="4801274"/>
          </a:xfrm>
          <a:prstGeom prst="rect">
            <a:avLst/>
          </a:prstGeom>
          <a:noFill/>
          <a:ln>
            <a:noFill/>
          </a:ln>
        </p:spPr>
        <p:txBody>
          <a:bodyPr spcFirstLastPara="1" wrap="square" lIns="91425" tIns="45700" rIns="91425" bIns="45700" anchor="t" anchorCtr="0">
            <a:spAutoFit/>
          </a:bodyPr>
          <a:lstStyle/>
          <a:p>
            <a:pPr marL="228600" indent="-228600">
              <a:buClr>
                <a:schemeClr val="lt1"/>
              </a:buClr>
              <a:buSzPts val="1700"/>
              <a:buFont typeface="Calibri"/>
              <a:buChar char="•"/>
            </a:pPr>
            <a:r>
              <a:rPr lang="en-US" sz="1800" dirty="0" err="1">
                <a:solidFill>
                  <a:schemeClr val="dk1"/>
                </a:solidFill>
                <a:latin typeface="Calibri"/>
                <a:cs typeface="Calibri"/>
                <a:sym typeface="Calibri"/>
              </a:rPr>
              <a:t>Comportamenti</a:t>
            </a:r>
            <a:r>
              <a:rPr lang="en-US" sz="1800" dirty="0">
                <a:solidFill>
                  <a:schemeClr val="dk1"/>
                </a:solidFill>
                <a:latin typeface="Calibri"/>
                <a:cs typeface="Calibri"/>
                <a:sym typeface="Calibri"/>
              </a:rPr>
              <a:t> di </a:t>
            </a:r>
            <a:r>
              <a:rPr lang="en-US" sz="1800" dirty="0" err="1">
                <a:solidFill>
                  <a:schemeClr val="dk1"/>
                </a:solidFill>
                <a:latin typeface="Calibri"/>
                <a:cs typeface="Calibri"/>
                <a:sym typeface="Calibri"/>
              </a:rPr>
              <a:t>disturbo</a:t>
            </a:r>
            <a:endParaRPr lang="en-US" sz="1800" dirty="0" err="1">
              <a:solidFill>
                <a:schemeClr val="dk1"/>
              </a:solidFill>
              <a:latin typeface="Calibri" panose="020F0502020204030204" pitchFamily="34" charset="0"/>
              <a:cs typeface="Calibri" panose="020F0502020204030204" pitchFamily="34" charset="0"/>
            </a:endParaRPr>
          </a:p>
          <a:p>
            <a:pPr marL="228600" indent="-228600">
              <a:buClr>
                <a:schemeClr val="lt1"/>
              </a:buClr>
              <a:buSzPts val="1700"/>
              <a:buFont typeface="Calibri"/>
              <a:buChar char="•"/>
            </a:pPr>
            <a:endParaRPr lang="en-US" sz="1800">
              <a:solidFill>
                <a:schemeClr val="dk1"/>
              </a:solidFill>
              <a:latin typeface="Calibri" panose="020F0502020204030204" pitchFamily="34" charset="0"/>
              <a:cs typeface="Calibri" panose="020F0502020204030204" pitchFamily="34" charset="0"/>
              <a:sym typeface="Calibri"/>
            </a:endParaRPr>
          </a:p>
          <a:p>
            <a:pPr marL="228600" indent="-228600">
              <a:buClr>
                <a:schemeClr val="lt1"/>
              </a:buClr>
              <a:buSzPts val="1700"/>
              <a:buFont typeface="Calibri"/>
              <a:buChar char="•"/>
            </a:pPr>
            <a:r>
              <a:rPr lang="en-US" sz="1800" dirty="0" err="1">
                <a:solidFill>
                  <a:schemeClr val="dk1"/>
                </a:solidFill>
                <a:latin typeface="Calibri" panose="020F0502020204030204" pitchFamily="34" charset="0"/>
                <a:cs typeface="Calibri" panose="020F0502020204030204" pitchFamily="34" charset="0"/>
                <a:sym typeface="Calibri"/>
              </a:rPr>
              <a:t>Problemi</a:t>
            </a:r>
            <a:r>
              <a:rPr lang="en-US" sz="1800" dirty="0">
                <a:solidFill>
                  <a:schemeClr val="dk1"/>
                </a:solidFill>
                <a:latin typeface="Calibri" panose="020F0502020204030204" pitchFamily="34" charset="0"/>
                <a:cs typeface="Calibri" panose="020F0502020204030204" pitchFamily="34" charset="0"/>
                <a:sym typeface="Calibri"/>
              </a:rPr>
              <a:t> </a:t>
            </a:r>
            <a:r>
              <a:rPr lang="en-US" sz="1800" dirty="0" err="1">
                <a:solidFill>
                  <a:schemeClr val="dk1"/>
                </a:solidFill>
                <a:latin typeface="Calibri" panose="020F0502020204030204" pitchFamily="34" charset="0"/>
                <a:cs typeface="Calibri" panose="020F0502020204030204" pitchFamily="34" charset="0"/>
                <a:sym typeface="Calibri"/>
              </a:rPr>
              <a:t>personali</a:t>
            </a:r>
            <a:r>
              <a:rPr lang="en-US" sz="1800" dirty="0">
                <a:solidFill>
                  <a:schemeClr val="dk1"/>
                </a:solidFill>
                <a:latin typeface="Calibri" panose="020F0502020204030204" pitchFamily="34" charset="0"/>
                <a:cs typeface="Calibri" panose="020F0502020204030204" pitchFamily="34" charset="0"/>
                <a:sym typeface="Calibri"/>
              </a:rPr>
              <a:t> </a:t>
            </a:r>
            <a:r>
              <a:rPr lang="en-US" sz="1800" dirty="0" err="1">
                <a:solidFill>
                  <a:schemeClr val="dk1"/>
                </a:solidFill>
                <a:latin typeface="Calibri" panose="020F0502020204030204" pitchFamily="34" charset="0"/>
                <a:cs typeface="Calibri" panose="020F0502020204030204" pitchFamily="34" charset="0"/>
                <a:sym typeface="Calibri"/>
              </a:rPr>
              <a:t>irrisolti</a:t>
            </a:r>
            <a:endParaRPr lang="en-US" sz="1800">
              <a:solidFill>
                <a:schemeClr val="dk1"/>
              </a:solidFill>
              <a:latin typeface="Calibri" panose="020F0502020204030204" pitchFamily="34" charset="0"/>
              <a:cs typeface="Calibri" panose="020F0502020204030204" pitchFamily="34" charset="0"/>
            </a:endParaRPr>
          </a:p>
          <a:p>
            <a:pPr marL="228600" indent="-228600">
              <a:buClr>
                <a:schemeClr val="lt1"/>
              </a:buClr>
              <a:buSzPts val="1700"/>
              <a:buFont typeface="Calibri"/>
              <a:buChar char="•"/>
            </a:pPr>
            <a:endParaRPr lang="en-US" sz="1800">
              <a:solidFill>
                <a:schemeClr val="dk1"/>
              </a:solidFill>
              <a:latin typeface="Calibri" panose="020F0502020204030204" pitchFamily="34" charset="0"/>
              <a:cs typeface="Calibri" panose="020F0502020204030204" pitchFamily="34" charset="0"/>
              <a:sym typeface="Calibri"/>
            </a:endParaRPr>
          </a:p>
          <a:p>
            <a:pPr marL="228600" indent="-228600">
              <a:buClr>
                <a:schemeClr val="lt1"/>
              </a:buClr>
              <a:buSzPts val="1700"/>
              <a:buFont typeface="Calibri"/>
              <a:buChar char="•"/>
            </a:pPr>
            <a:r>
              <a:rPr lang="en-US" sz="1800" dirty="0" err="1">
                <a:solidFill>
                  <a:schemeClr val="dk1"/>
                </a:solidFill>
                <a:latin typeface="Calibri" panose="020F0502020204030204" pitchFamily="34" charset="0"/>
                <a:cs typeface="Calibri" panose="020F0502020204030204" pitchFamily="34" charset="0"/>
                <a:sym typeface="Calibri"/>
              </a:rPr>
              <a:t>Pregiudizi</a:t>
            </a:r>
            <a:endParaRPr lang="en-US" sz="1800">
              <a:solidFill>
                <a:schemeClr val="dk1"/>
              </a:solidFill>
              <a:latin typeface="Calibri" panose="020F0502020204030204" pitchFamily="34" charset="0"/>
              <a:cs typeface="Calibri" panose="020F0502020204030204" pitchFamily="34" charset="0"/>
            </a:endParaRPr>
          </a:p>
          <a:p>
            <a:pPr marL="228600" indent="-228600">
              <a:buClr>
                <a:schemeClr val="lt1"/>
              </a:buClr>
              <a:buSzPts val="1700"/>
              <a:buFont typeface="Calibri"/>
              <a:buChar char="•"/>
            </a:pPr>
            <a:endParaRPr lang="en-US" sz="1800">
              <a:solidFill>
                <a:schemeClr val="dk1"/>
              </a:solidFill>
              <a:latin typeface="Calibri" panose="020F0502020204030204" pitchFamily="34" charset="0"/>
              <a:cs typeface="Calibri" panose="020F0502020204030204" pitchFamily="34" charset="0"/>
              <a:sym typeface="Calibri"/>
            </a:endParaRPr>
          </a:p>
          <a:p>
            <a:pPr marL="228600" indent="-228600">
              <a:buClr>
                <a:schemeClr val="lt1"/>
              </a:buClr>
              <a:buSzPts val="1700"/>
              <a:buFont typeface="Calibri"/>
              <a:buChar char="•"/>
            </a:pPr>
            <a:r>
              <a:rPr lang="en-US" sz="1800" dirty="0" err="1">
                <a:solidFill>
                  <a:schemeClr val="dk1"/>
                </a:solidFill>
                <a:latin typeface="Calibri" panose="020F0502020204030204" pitchFamily="34" charset="0"/>
                <a:cs typeface="Calibri" panose="020F0502020204030204" pitchFamily="34" charset="0"/>
                <a:sym typeface="Calibri"/>
              </a:rPr>
              <a:t>Mancanza</a:t>
            </a:r>
            <a:r>
              <a:rPr lang="en-US" sz="1800" dirty="0">
                <a:solidFill>
                  <a:schemeClr val="dk1"/>
                </a:solidFill>
                <a:latin typeface="Calibri" panose="020F0502020204030204" pitchFamily="34" charset="0"/>
                <a:cs typeface="Calibri" panose="020F0502020204030204" pitchFamily="34" charset="0"/>
                <a:sym typeface="Calibri"/>
              </a:rPr>
              <a:t> di </a:t>
            </a:r>
            <a:r>
              <a:rPr lang="en-US" sz="1800" dirty="0" err="1">
                <a:solidFill>
                  <a:schemeClr val="dk1"/>
                </a:solidFill>
                <a:latin typeface="Calibri" panose="020F0502020204030204" pitchFamily="34" charset="0"/>
                <a:cs typeface="Calibri" panose="020F0502020204030204" pitchFamily="34" charset="0"/>
                <a:sym typeface="Calibri"/>
              </a:rPr>
              <a:t>risorse</a:t>
            </a:r>
            <a:r>
              <a:rPr lang="en-US" sz="1800" dirty="0">
                <a:solidFill>
                  <a:schemeClr val="dk1"/>
                </a:solidFill>
                <a:latin typeface="Calibri" panose="020F0502020204030204" pitchFamily="34" charset="0"/>
                <a:cs typeface="Calibri" panose="020F0502020204030204" pitchFamily="34" charset="0"/>
                <a:sym typeface="Calibri"/>
              </a:rPr>
              <a:t> per </a:t>
            </a:r>
            <a:r>
              <a:rPr lang="en-US" sz="1800" dirty="0" err="1">
                <a:solidFill>
                  <a:schemeClr val="dk1"/>
                </a:solidFill>
                <a:latin typeface="Calibri" panose="020F0502020204030204" pitchFamily="34" charset="0"/>
                <a:cs typeface="Calibri" panose="020F0502020204030204" pitchFamily="34" charset="0"/>
                <a:sym typeface="Calibri"/>
              </a:rPr>
              <a:t>gestire</a:t>
            </a:r>
            <a:r>
              <a:rPr lang="en-US" sz="1800" dirty="0">
                <a:solidFill>
                  <a:schemeClr val="dk1"/>
                </a:solidFill>
                <a:latin typeface="Calibri" panose="020F0502020204030204" pitchFamily="34" charset="0"/>
                <a:cs typeface="Calibri" panose="020F0502020204030204" pitchFamily="34" charset="0"/>
                <a:sym typeface="Calibri"/>
              </a:rPr>
              <a:t> </a:t>
            </a:r>
            <a:r>
              <a:rPr lang="en-US" sz="1800" dirty="0" err="1">
                <a:solidFill>
                  <a:schemeClr val="dk1"/>
                </a:solidFill>
                <a:latin typeface="Calibri" panose="020F0502020204030204" pitchFamily="34" charset="0"/>
                <a:cs typeface="Calibri" panose="020F0502020204030204" pitchFamily="34" charset="0"/>
                <a:sym typeface="Calibri"/>
              </a:rPr>
              <a:t>gli</a:t>
            </a:r>
            <a:r>
              <a:rPr lang="en-US" sz="1800" dirty="0">
                <a:solidFill>
                  <a:schemeClr val="dk1"/>
                </a:solidFill>
                <a:latin typeface="Calibri" panose="020F0502020204030204" pitchFamily="34" charset="0"/>
                <a:cs typeface="Calibri" panose="020F0502020204030204" pitchFamily="34" charset="0"/>
                <a:sym typeface="Calibri"/>
              </a:rPr>
              <a:t> </a:t>
            </a:r>
            <a:r>
              <a:rPr lang="en-US" sz="1800" dirty="0" err="1">
                <a:solidFill>
                  <a:schemeClr val="dk1"/>
                </a:solidFill>
                <a:latin typeface="Calibri" panose="020F0502020204030204" pitchFamily="34" charset="0"/>
                <a:cs typeface="Calibri" panose="020F0502020204030204" pitchFamily="34" charset="0"/>
                <a:sym typeface="Calibri"/>
              </a:rPr>
              <a:t>alunni</a:t>
            </a:r>
            <a:r>
              <a:rPr lang="en-US" sz="1800" dirty="0">
                <a:solidFill>
                  <a:schemeClr val="dk1"/>
                </a:solidFill>
                <a:latin typeface="Calibri" panose="020F0502020204030204" pitchFamily="34" charset="0"/>
                <a:cs typeface="Calibri" panose="020F0502020204030204" pitchFamily="34" charset="0"/>
                <a:sym typeface="Calibri"/>
              </a:rPr>
              <a:t> con </a:t>
            </a:r>
            <a:r>
              <a:rPr lang="en-US" sz="1800" dirty="0" err="1">
                <a:solidFill>
                  <a:schemeClr val="dk1"/>
                </a:solidFill>
                <a:latin typeface="Calibri" panose="020F0502020204030204" pitchFamily="34" charset="0"/>
                <a:cs typeface="Calibri" panose="020F0502020204030204" pitchFamily="34" charset="0"/>
                <a:sym typeface="Calibri"/>
              </a:rPr>
              <a:t>bisogni</a:t>
            </a:r>
            <a:r>
              <a:rPr lang="en-US" sz="1800" dirty="0">
                <a:solidFill>
                  <a:schemeClr val="dk1"/>
                </a:solidFill>
                <a:latin typeface="Calibri" panose="020F0502020204030204" pitchFamily="34" charset="0"/>
                <a:cs typeface="Calibri" panose="020F0502020204030204" pitchFamily="34" charset="0"/>
                <a:sym typeface="Calibri"/>
              </a:rPr>
              <a:t> </a:t>
            </a:r>
            <a:r>
              <a:rPr lang="en-US" sz="1800" dirty="0" err="1">
                <a:solidFill>
                  <a:schemeClr val="dk1"/>
                </a:solidFill>
                <a:latin typeface="Calibri" panose="020F0502020204030204" pitchFamily="34" charset="0"/>
                <a:cs typeface="Calibri" panose="020F0502020204030204" pitchFamily="34" charset="0"/>
                <a:sym typeface="Calibri"/>
              </a:rPr>
              <a:t>speciali</a:t>
            </a:r>
            <a:endParaRPr lang="en-US" sz="1800">
              <a:solidFill>
                <a:schemeClr val="dk1"/>
              </a:solidFill>
              <a:latin typeface="Calibri" panose="020F0502020204030204" pitchFamily="34" charset="0"/>
              <a:cs typeface="Calibri" panose="020F0502020204030204" pitchFamily="34" charset="0"/>
            </a:endParaRPr>
          </a:p>
          <a:p>
            <a:pPr marL="228600" indent="-228600">
              <a:buClr>
                <a:schemeClr val="lt1"/>
              </a:buClr>
              <a:buSzPts val="1700"/>
              <a:buFont typeface="Calibri"/>
              <a:buChar char="•"/>
            </a:pPr>
            <a:endParaRPr sz="1800">
              <a:solidFill>
                <a:schemeClr val="dk1"/>
              </a:solidFill>
              <a:latin typeface="Calibri" panose="020F0502020204030204" pitchFamily="34" charset="0"/>
              <a:cs typeface="Calibri" panose="020F0502020204030204" pitchFamily="34" charset="0"/>
            </a:endParaRPr>
          </a:p>
          <a:p>
            <a:pPr marL="228600" indent="-228600">
              <a:buClr>
                <a:schemeClr val="lt1"/>
              </a:buClr>
              <a:buSzPts val="1700"/>
              <a:buFont typeface="Calibri"/>
              <a:buChar char="•"/>
            </a:pPr>
            <a:r>
              <a:rPr lang="en-US" sz="1800" dirty="0" err="1">
                <a:solidFill>
                  <a:schemeClr val="dk1"/>
                </a:solidFill>
                <a:latin typeface="Calibri"/>
                <a:cs typeface="Calibri"/>
                <a:sym typeface="Calibri"/>
              </a:rPr>
              <a:t>Ignorare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alcuni</a:t>
            </a:r>
            <a:r>
              <a:rPr lang="en-US" sz="1800" dirty="0">
                <a:solidFill>
                  <a:schemeClr val="dk1"/>
                </a:solidFill>
                <a:latin typeface="Calibri"/>
                <a:cs typeface="Calibri"/>
                <a:sym typeface="Calibri"/>
              </a:rPr>
              <a:t> tipi di </a:t>
            </a:r>
            <a:r>
              <a:rPr lang="en-US" sz="1800" dirty="0" err="1">
                <a:solidFill>
                  <a:schemeClr val="dk1"/>
                </a:solidFill>
                <a:latin typeface="Calibri"/>
                <a:cs typeface="Calibri"/>
                <a:sym typeface="Calibri"/>
              </a:rPr>
              <a:t>difficoltà</a:t>
            </a:r>
            <a:r>
              <a:rPr lang="en-US" sz="1800" dirty="0">
                <a:solidFill>
                  <a:schemeClr val="dk1"/>
                </a:solidFill>
                <a:latin typeface="Calibri"/>
                <a:cs typeface="Calibri"/>
                <a:sym typeface="Calibri"/>
              </a:rPr>
              <a:t> di </a:t>
            </a:r>
            <a:r>
              <a:rPr lang="en-US" sz="1800" dirty="0" err="1">
                <a:solidFill>
                  <a:schemeClr val="dk1"/>
                </a:solidFill>
                <a:latin typeface="Calibri"/>
                <a:cs typeface="Calibri"/>
                <a:sym typeface="Calibri"/>
              </a:rPr>
              <a:t>apprendimento</a:t>
            </a:r>
            <a:endParaRPr lang="en-US" sz="1800" dirty="0" err="1">
              <a:solidFill>
                <a:schemeClr val="dk1"/>
              </a:solidFill>
              <a:latin typeface="Calibri"/>
              <a:cs typeface="Calibri"/>
            </a:endParaRPr>
          </a:p>
          <a:p>
            <a:pPr marL="228600" indent="-228600">
              <a:buClr>
                <a:schemeClr val="lt1"/>
              </a:buClr>
              <a:buSzPts val="1700"/>
              <a:buFont typeface="Calibri"/>
              <a:buChar char="•"/>
            </a:pPr>
            <a:endParaRPr lang="en-US" sz="1800" dirty="0">
              <a:solidFill>
                <a:schemeClr val="dk1"/>
              </a:solidFill>
              <a:latin typeface="Calibri"/>
              <a:cs typeface="Calibri"/>
              <a:sym typeface="Calibri"/>
            </a:endParaRPr>
          </a:p>
          <a:p>
            <a:pPr marL="228600" indent="-228600">
              <a:buClr>
                <a:schemeClr val="lt1"/>
              </a:buClr>
              <a:buSzPts val="1700"/>
              <a:buFont typeface="Calibri"/>
              <a:buChar char="•"/>
            </a:pPr>
            <a:r>
              <a:rPr lang="en-US" sz="1800" dirty="0" err="1">
                <a:solidFill>
                  <a:schemeClr val="dk1"/>
                </a:solidFill>
                <a:latin typeface="Calibri"/>
                <a:cs typeface="Calibri"/>
                <a:sym typeface="Calibri"/>
              </a:rPr>
              <a:t>Famiglie</a:t>
            </a:r>
            <a:r>
              <a:rPr lang="en-US" sz="1800" dirty="0">
                <a:solidFill>
                  <a:schemeClr val="dk1"/>
                </a:solidFill>
                <a:latin typeface="Calibri"/>
                <a:cs typeface="Calibri"/>
                <a:sym typeface="Calibri"/>
              </a:rPr>
              <a:t> molto </a:t>
            </a:r>
            <a:r>
              <a:rPr lang="en-US" sz="1800" dirty="0" err="1">
                <a:solidFill>
                  <a:schemeClr val="dk1"/>
                </a:solidFill>
                <a:latin typeface="Calibri"/>
                <a:cs typeface="Calibri"/>
                <a:sym typeface="Calibri"/>
              </a:rPr>
              <a:t>curiose</a:t>
            </a:r>
            <a:endParaRPr sz="1800" dirty="0">
              <a:solidFill>
                <a:schemeClr val="dk1"/>
              </a:solidFill>
              <a:latin typeface="Calibri"/>
              <a:cs typeface="Calibri"/>
            </a:endParaRPr>
          </a:p>
          <a:p>
            <a:pPr marL="228600" indent="-228600">
              <a:buClr>
                <a:schemeClr val="lt1"/>
              </a:buClr>
              <a:buSzPts val="1700"/>
              <a:buFont typeface="Calibri"/>
              <a:buChar char="•"/>
            </a:pPr>
            <a:endParaRPr sz="1800">
              <a:solidFill>
                <a:schemeClr val="dk1"/>
              </a:solidFill>
              <a:latin typeface="Calibri" panose="020F0502020204030204" pitchFamily="34" charset="0"/>
              <a:cs typeface="Calibri" panose="020F0502020204030204" pitchFamily="34" charset="0"/>
            </a:endParaRPr>
          </a:p>
          <a:p>
            <a:pPr marL="228600" indent="-228600">
              <a:buClr>
                <a:schemeClr val="lt1"/>
              </a:buClr>
              <a:buSzPts val="1700"/>
              <a:buFont typeface="Calibri"/>
              <a:buChar char="•"/>
            </a:pPr>
            <a:r>
              <a:rPr lang="en-US" sz="1800" dirty="0" err="1">
                <a:solidFill>
                  <a:schemeClr val="dk1"/>
                </a:solidFill>
                <a:latin typeface="Calibri" panose="020F0502020204030204" pitchFamily="34" charset="0"/>
                <a:cs typeface="Calibri" panose="020F0502020204030204" pitchFamily="34" charset="0"/>
                <a:sym typeface="Calibri"/>
              </a:rPr>
              <a:t>Nuove</a:t>
            </a:r>
            <a:r>
              <a:rPr lang="en-US" sz="1800" dirty="0">
                <a:solidFill>
                  <a:schemeClr val="dk1"/>
                </a:solidFill>
                <a:latin typeface="Calibri" panose="020F0502020204030204" pitchFamily="34" charset="0"/>
                <a:cs typeface="Calibri" panose="020F0502020204030204" pitchFamily="34" charset="0"/>
                <a:sym typeface="Calibri"/>
              </a:rPr>
              <a:t> </a:t>
            </a:r>
            <a:r>
              <a:rPr lang="en-US" sz="1800" dirty="0" err="1">
                <a:solidFill>
                  <a:schemeClr val="dk1"/>
                </a:solidFill>
                <a:latin typeface="Calibri" panose="020F0502020204030204" pitchFamily="34" charset="0"/>
                <a:cs typeface="Calibri" panose="020F0502020204030204" pitchFamily="34" charset="0"/>
                <a:sym typeface="Calibri"/>
              </a:rPr>
              <a:t>attività</a:t>
            </a:r>
            <a:endParaRPr sz="1800" dirty="0" err="1">
              <a:solidFill>
                <a:schemeClr val="dk1"/>
              </a:solidFill>
              <a:latin typeface="Calibri" panose="020F0502020204030204" pitchFamily="34" charset="0"/>
              <a:cs typeface="Calibri" panose="020F0502020204030204" pitchFamily="34" charset="0"/>
            </a:endParaRPr>
          </a:p>
          <a:p>
            <a:pPr marL="228600" indent="-228600">
              <a:buClr>
                <a:schemeClr val="lt1"/>
              </a:buClr>
              <a:buSzPts val="1700"/>
              <a:buFont typeface="Calibri"/>
              <a:buChar char="•"/>
            </a:pPr>
            <a:endParaRPr sz="1800">
              <a:solidFill>
                <a:schemeClr val="dk1"/>
              </a:solidFill>
              <a:latin typeface="Calibri" panose="020F0502020204030204" pitchFamily="34" charset="0"/>
              <a:cs typeface="Calibri" panose="020F0502020204030204" pitchFamily="34" charset="0"/>
            </a:endParaRPr>
          </a:p>
          <a:p>
            <a:pPr marL="228600" indent="-228600">
              <a:buClr>
                <a:schemeClr val="lt1"/>
              </a:buClr>
              <a:buSzPts val="1700"/>
              <a:buFont typeface="Calibri"/>
              <a:buChar char="•"/>
            </a:pPr>
            <a:r>
              <a:rPr lang="en-US" sz="1800" dirty="0">
                <a:solidFill>
                  <a:schemeClr val="dk1"/>
                </a:solidFill>
                <a:latin typeface="Calibri"/>
                <a:cs typeface="Calibri"/>
                <a:sym typeface="Calibri"/>
              </a:rPr>
              <a:t>Visita del </a:t>
            </a:r>
            <a:r>
              <a:rPr lang="en-US" sz="1800" dirty="0" err="1">
                <a:solidFill>
                  <a:schemeClr val="dk1"/>
                </a:solidFill>
                <a:latin typeface="Calibri"/>
                <a:cs typeface="Calibri"/>
                <a:sym typeface="Calibri"/>
              </a:rPr>
              <a:t>dirigent</a:t>
            </a:r>
            <a:r>
              <a:rPr lang="en-US" sz="1800" dirty="0" err="1">
                <a:solidFill>
                  <a:schemeClr val="dk1"/>
                </a:solidFill>
                <a:latin typeface="Calibri"/>
                <a:cs typeface="Calibri"/>
              </a:rPr>
              <a:t>e</a:t>
            </a:r>
            <a:endParaRPr sz="1800" dirty="0" err="1">
              <a:solidFill>
                <a:schemeClr val="dk1"/>
              </a:solidFill>
              <a:latin typeface="Calibri" panose="020F0502020204030204" pitchFamily="34" charset="0"/>
              <a:cs typeface="Calibri" panose="020F0502020204030204" pitchFamily="34" charset="0"/>
            </a:endParaRPr>
          </a:p>
        </p:txBody>
      </p:sp>
      <p:cxnSp>
        <p:nvCxnSpPr>
          <p:cNvPr id="3" name="Conector recto 2">
            <a:extLst>
              <a:ext uri="{FF2B5EF4-FFF2-40B4-BE49-F238E27FC236}">
                <a16:creationId xmlns:a16="http://schemas.microsoft.com/office/drawing/2014/main" id="{A337115F-B4EB-B27D-353C-57172C2D8F3B}"/>
              </a:ext>
            </a:extLst>
          </p:cNvPr>
          <p:cNvCxnSpPr/>
          <p:nvPr/>
        </p:nvCxnSpPr>
        <p:spPr>
          <a:xfrm>
            <a:off x="7556938" y="1253331"/>
            <a:ext cx="0" cy="461144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a:spLocks noGrp="1"/>
          </p:cNvSpPr>
          <p:nvPr>
            <p:ph type="title"/>
          </p:nvPr>
        </p:nvSpPr>
        <p:spPr>
          <a:xfrm>
            <a:off x="629016" y="824728"/>
            <a:ext cx="5257800" cy="1325563"/>
          </a:xfrm>
          <a:prstGeom prst="rect">
            <a:avLst/>
          </a:prstGeom>
          <a:noFill/>
          <a:ln>
            <a:noFill/>
          </a:ln>
        </p:spPr>
        <p:txBody>
          <a:bodyPr spcFirstLastPara="1" wrap="square" lIns="91425" tIns="45700" rIns="91425" bIns="45700" anchor="ctr" anchorCtr="0">
            <a:normAutofit/>
          </a:bodyPr>
          <a:lstStyle/>
          <a:p>
            <a:pPr>
              <a:buSzPts val="4400"/>
            </a:pPr>
            <a:r>
              <a:rPr lang="en-US" dirty="0" err="1">
                <a:latin typeface="Calibri Light"/>
                <a:cs typeface="Calibri Light"/>
              </a:rPr>
              <a:t>Neurobiologia</a:t>
            </a:r>
            <a:r>
              <a:rPr lang="en-US" dirty="0">
                <a:latin typeface="Calibri Light"/>
                <a:cs typeface="Calibri Light"/>
              </a:rPr>
              <a:t> </a:t>
            </a:r>
            <a:r>
              <a:rPr lang="en-US" dirty="0" err="1">
                <a:latin typeface="Calibri Light"/>
                <a:cs typeface="Calibri Light"/>
              </a:rPr>
              <a:t>dello</a:t>
            </a:r>
            <a:r>
              <a:rPr lang="en-US" dirty="0">
                <a:latin typeface="Calibri Light"/>
                <a:cs typeface="Calibri Light"/>
              </a:rPr>
              <a:t> stress</a:t>
            </a:r>
            <a:endParaRPr dirty="0">
              <a:latin typeface="Calibri Light"/>
              <a:cs typeface="Calibri Light"/>
            </a:endParaRPr>
          </a:p>
        </p:txBody>
      </p:sp>
      <p:pic>
        <p:nvPicPr>
          <p:cNvPr id="179" name="Google Shape;179;p6" descr="Una persona dibujando sobre una pizarra"/>
          <p:cNvPicPr preferRelativeResize="0">
            <a:picLocks noGrp="1"/>
          </p:cNvPicPr>
          <p:nvPr>
            <p:ph type="body" idx="1"/>
          </p:nvPr>
        </p:nvPicPr>
        <p:blipFill rotWithShape="1">
          <a:blip r:embed="rId3">
            <a:alphaModFix/>
          </a:blip>
          <a:srcRect/>
          <a:stretch/>
        </p:blipFill>
        <p:spPr>
          <a:xfrm>
            <a:off x="6305185" y="824728"/>
            <a:ext cx="4351338" cy="4351338"/>
          </a:xfrm>
          <a:prstGeom prst="rect">
            <a:avLst/>
          </a:prstGeom>
          <a:solidFill>
            <a:schemeClr val="accent5"/>
          </a:solidFill>
          <a:ln>
            <a:noFill/>
          </a:ln>
        </p:spPr>
      </p:pic>
      <p:sp>
        <p:nvSpPr>
          <p:cNvPr id="180" name="Google Shape;180;p6"/>
          <p:cNvSpPr txBox="1"/>
          <p:nvPr/>
        </p:nvSpPr>
        <p:spPr>
          <a:xfrm>
            <a:off x="838200" y="2652170"/>
            <a:ext cx="3861336" cy="2612983"/>
          </a:xfrm>
          <a:prstGeom prst="rect">
            <a:avLst/>
          </a:prstGeom>
          <a:noFill/>
          <a:ln>
            <a:noFill/>
          </a:ln>
        </p:spPr>
        <p:txBody>
          <a:bodyPr spcFirstLastPara="1" wrap="square" lIns="91425" tIns="45700" rIns="91425" bIns="45700" anchor="t" anchorCtr="0">
            <a:spAutoFit/>
          </a:bodyPr>
          <a:lstStyle/>
          <a:p>
            <a:r>
              <a:rPr lang="en-US" sz="1800" b="0" i="0" u="none" strike="noStrike" cap="none" dirty="0">
                <a:latin typeface="Calibri"/>
                <a:ea typeface="Calibri"/>
                <a:sym typeface="Calibri"/>
              </a:rPr>
              <a:t>- </a:t>
            </a:r>
            <a:r>
              <a:rPr lang="en-US" sz="1800" dirty="0">
                <a:latin typeface="Calibri"/>
                <a:ea typeface="Calibri"/>
                <a:sym typeface="Calibri"/>
              </a:rPr>
              <a:t>Fattore </a:t>
            </a:r>
            <a:r>
              <a:rPr lang="en-US" sz="1800" dirty="0" err="1">
                <a:latin typeface="Calibri"/>
                <a:ea typeface="Calibri"/>
                <a:sym typeface="Calibri"/>
              </a:rPr>
              <a:t>scatenante</a:t>
            </a:r>
            <a:endParaRPr lang="it-IT" sz="1800">
              <a:latin typeface="Calibri"/>
            </a:endParaRPr>
          </a:p>
          <a:p>
            <a:endParaRPr sz="1800" dirty="0">
              <a:latin typeface="Calibri"/>
            </a:endParaRPr>
          </a:p>
          <a:p>
            <a:r>
              <a:rPr lang="en-US" sz="1800" b="0" i="0" u="none" strike="noStrike" cap="none" dirty="0">
                <a:latin typeface="Calibri"/>
                <a:ea typeface="Calibri"/>
                <a:sym typeface="Calibri"/>
              </a:rPr>
              <a:t>- </a:t>
            </a:r>
            <a:r>
              <a:rPr lang="en-US" sz="1800" dirty="0" err="1">
                <a:latin typeface="Calibri"/>
                <a:ea typeface="Calibri"/>
                <a:sym typeface="Calibri"/>
              </a:rPr>
              <a:t>Interpretazione</a:t>
            </a:r>
            <a:r>
              <a:rPr lang="en-US" sz="1800" dirty="0">
                <a:latin typeface="Calibri"/>
                <a:ea typeface="Calibri"/>
                <a:sym typeface="Calibri"/>
              </a:rPr>
              <a:t> </a:t>
            </a:r>
            <a:r>
              <a:rPr lang="en-US" sz="1800" b="0" i="0" u="none" strike="noStrike" cap="none" dirty="0">
                <a:latin typeface="Calibri"/>
                <a:ea typeface="Calibri"/>
                <a:sym typeface="Calibri"/>
              </a:rPr>
              <a:t>(</a:t>
            </a:r>
            <a:r>
              <a:rPr lang="en-US" sz="1800" dirty="0" err="1">
                <a:latin typeface="Calibri"/>
                <a:ea typeface="Calibri"/>
                <a:sym typeface="Calibri"/>
              </a:rPr>
              <a:t>esperienza</a:t>
            </a:r>
            <a:r>
              <a:rPr lang="en-US" sz="1800" b="0" i="0" u="none" strike="noStrike" cap="none" dirty="0">
                <a:latin typeface="Calibri"/>
                <a:ea typeface="Calibri"/>
                <a:sym typeface="Calibri"/>
              </a:rPr>
              <a:t>)</a:t>
            </a:r>
            <a:endParaRPr sz="1800" dirty="0">
              <a:latin typeface="Calibri"/>
            </a:endParaRPr>
          </a:p>
          <a:p>
            <a:endParaRPr lang="en-US" sz="1800" dirty="0">
              <a:latin typeface="Calibri"/>
            </a:endParaRPr>
          </a:p>
          <a:p>
            <a:r>
              <a:rPr lang="en-US" sz="1800" b="0" i="0" u="none" strike="noStrike" cap="none" dirty="0">
                <a:latin typeface="Calibri"/>
                <a:ea typeface="Calibri"/>
                <a:sym typeface="Calibri"/>
              </a:rPr>
              <a:t>- </a:t>
            </a:r>
            <a:r>
              <a:rPr lang="en-US" sz="1800" dirty="0" err="1">
                <a:latin typeface="Calibri"/>
                <a:ea typeface="Calibri"/>
                <a:sym typeface="Calibri"/>
              </a:rPr>
              <a:t>Risposta</a:t>
            </a:r>
            <a:r>
              <a:rPr lang="en-US" sz="1800" dirty="0">
                <a:latin typeface="Calibri"/>
                <a:ea typeface="Calibri"/>
                <a:sym typeface="Calibri"/>
              </a:rPr>
              <a:t> </a:t>
            </a:r>
            <a:r>
              <a:rPr lang="en-US" sz="1800" dirty="0" err="1">
                <a:latin typeface="Calibri"/>
                <a:ea typeface="Calibri"/>
                <a:sym typeface="Calibri"/>
              </a:rPr>
              <a:t>allo</a:t>
            </a:r>
            <a:r>
              <a:rPr lang="en-US" sz="1800" dirty="0">
                <a:latin typeface="Calibri"/>
                <a:ea typeface="Calibri"/>
                <a:sym typeface="Calibri"/>
              </a:rPr>
              <a:t> stress</a:t>
            </a:r>
            <a:endParaRPr lang="en-US" sz="1800" dirty="0">
              <a:latin typeface="Calibri"/>
            </a:endParaRPr>
          </a:p>
          <a:p>
            <a:endParaRPr sz="1800" dirty="0">
              <a:latin typeface="Calibri"/>
            </a:endParaRPr>
          </a:p>
          <a:p>
            <a:r>
              <a:rPr lang="en-US" sz="1800" b="0" i="0" u="none" strike="noStrike" cap="none" dirty="0">
                <a:latin typeface="Calibri"/>
                <a:ea typeface="Calibri"/>
                <a:sym typeface="Calibri"/>
              </a:rPr>
              <a:t>- </a:t>
            </a:r>
            <a:r>
              <a:rPr lang="en-US" sz="1800" dirty="0" err="1">
                <a:latin typeface="Calibri"/>
                <a:ea typeface="Calibri"/>
                <a:sym typeface="Calibri"/>
              </a:rPr>
              <a:t>Attivazione</a:t>
            </a:r>
            <a:r>
              <a:rPr lang="en-US" sz="1800" dirty="0">
                <a:latin typeface="Calibri"/>
                <a:ea typeface="Calibri"/>
                <a:sym typeface="Calibri"/>
              </a:rPr>
              <a:t> del </a:t>
            </a:r>
            <a:r>
              <a:rPr lang="en-US" sz="1800" dirty="0" err="1">
                <a:latin typeface="Calibri"/>
                <a:ea typeface="Calibri"/>
                <a:sym typeface="Calibri"/>
              </a:rPr>
              <a:t>cortisolo</a:t>
            </a:r>
            <a:endParaRPr lang="en-US" sz="1800" dirty="0">
              <a:latin typeface="Calibri"/>
            </a:endParaRPr>
          </a:p>
          <a:p>
            <a:endParaRPr sz="1800" dirty="0">
              <a:latin typeface="Calibri"/>
            </a:endParaRPr>
          </a:p>
          <a:p>
            <a:pPr marL="228600" indent="-228600">
              <a:lnSpc>
                <a:spcPct val="110000"/>
              </a:lnSpc>
            </a:pPr>
            <a:r>
              <a:rPr lang="en-US" sz="1800" b="0" i="0" u="none" strike="noStrike" cap="none" dirty="0">
                <a:latin typeface="Calibri"/>
                <a:ea typeface="Calibri"/>
                <a:sym typeface="Calibri"/>
              </a:rPr>
              <a:t>- </a:t>
            </a:r>
            <a:r>
              <a:rPr lang="en-US" sz="1800" dirty="0" err="1">
                <a:latin typeface="Calibri"/>
                <a:ea typeface="Calibri"/>
                <a:sym typeface="Calibri"/>
              </a:rPr>
              <a:t>Risposta</a:t>
            </a:r>
            <a:r>
              <a:rPr lang="en-US" sz="1800" dirty="0">
                <a:latin typeface="Calibri"/>
                <a:ea typeface="Calibri"/>
                <a:sym typeface="Calibri"/>
              </a:rPr>
              <a:t> di </a:t>
            </a:r>
            <a:r>
              <a:rPr lang="en-US" sz="1800" dirty="0" err="1">
                <a:latin typeface="Calibri"/>
                <a:ea typeface="Calibri"/>
                <a:sym typeface="Calibri"/>
              </a:rPr>
              <a:t>attacco</a:t>
            </a:r>
            <a:r>
              <a:rPr lang="en-US" sz="1800" dirty="0">
                <a:latin typeface="Calibri"/>
                <a:ea typeface="Calibri"/>
                <a:sym typeface="Calibri"/>
              </a:rPr>
              <a:t> o </a:t>
            </a:r>
            <a:r>
              <a:rPr lang="en-US" sz="1800" dirty="0" err="1">
                <a:latin typeface="Calibri"/>
                <a:ea typeface="Calibri"/>
                <a:sym typeface="Calibri"/>
              </a:rPr>
              <a:t>fuga</a:t>
            </a:r>
            <a:endParaRPr sz="1800" dirty="0" err="1">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txBox="1">
            <a:spLocks noGrp="1"/>
          </p:cNvSpPr>
          <p:nvPr>
            <p:ph type="ctrTitle"/>
          </p:nvPr>
        </p:nvSpPr>
        <p:spPr>
          <a:xfrm>
            <a:off x="5775792" y="1711778"/>
            <a:ext cx="6008431" cy="1909961"/>
          </a:xfrm>
          <a:prstGeom prst="rect">
            <a:avLst/>
          </a:prstGeom>
          <a:noFill/>
          <a:ln>
            <a:noFill/>
          </a:ln>
        </p:spPr>
        <p:txBody>
          <a:bodyPr spcFirstLastPara="1" wrap="square" lIns="91425" tIns="45700" rIns="91425" bIns="45700" anchor="b" anchorCtr="0">
            <a:normAutofit/>
          </a:bodyPr>
          <a:lstStyle/>
          <a:p>
            <a:pPr>
              <a:buSzPct val="100000"/>
            </a:pPr>
            <a:r>
              <a:rPr lang="en-US" dirty="0">
                <a:latin typeface="Calibri Light"/>
                <a:cs typeface="Calibri Light"/>
              </a:rPr>
              <a:t>ATTACAMENTO e APPRENDIMENTO</a:t>
            </a:r>
            <a:endParaRPr lang="en-US" dirty="0">
              <a:latin typeface="Calibri Light" panose="020F0302020204030204" pitchFamily="34" charset="0"/>
              <a:cs typeface="Calibri Light" panose="020F0302020204030204" pitchFamily="34" charset="0"/>
            </a:endParaRPr>
          </a:p>
        </p:txBody>
      </p:sp>
      <p:pic>
        <p:nvPicPr>
          <p:cNvPr id="199" name="Google Shape;199;p7" descr="Fondo digital de puntos de datos"/>
          <p:cNvPicPr preferRelativeResize="0"/>
          <p:nvPr/>
        </p:nvPicPr>
        <p:blipFill rotWithShape="1">
          <a:blip r:embed="rId3">
            <a:alphaModFix/>
          </a:blip>
          <a:srcRect/>
          <a:stretch/>
        </p:blipFill>
        <p:spPr>
          <a:xfrm>
            <a:off x="0" y="0"/>
            <a:ext cx="5474043" cy="5016843"/>
          </a:xfrm>
          <a:prstGeom prst="rect">
            <a:avLst/>
          </a:prstGeom>
          <a:solidFill>
            <a:schemeClr val="accent5"/>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SzPts val="4400"/>
            </a:pPr>
            <a:r>
              <a:rPr lang="en-US" dirty="0"/>
              <a:t>Teoria </a:t>
            </a:r>
            <a:r>
              <a:rPr lang="en-US" dirty="0" err="1"/>
              <a:t>dell'attaccamento</a:t>
            </a:r>
            <a:r>
              <a:rPr lang="en-US" dirty="0"/>
              <a:t> &amp; </a:t>
            </a:r>
            <a:r>
              <a:rPr lang="en-US" dirty="0" err="1"/>
              <a:t>apprendimento</a:t>
            </a:r>
            <a:endParaRPr dirty="0" err="1">
              <a:sym typeface="Calibri"/>
            </a:endParaRPr>
          </a:p>
        </p:txBody>
      </p:sp>
      <p:sp>
        <p:nvSpPr>
          <p:cNvPr id="206" name="Google Shape;206;p8"/>
          <p:cNvSpPr txBox="1">
            <a:spLocks noGrp="1"/>
          </p:cNvSpPr>
          <p:nvPr>
            <p:ph type="body" idx="1"/>
          </p:nvPr>
        </p:nvSpPr>
        <p:spPr>
          <a:xfrm>
            <a:off x="838200" y="1486374"/>
            <a:ext cx="10515600" cy="4621432"/>
          </a:xfrm>
          <a:prstGeom prst="rect">
            <a:avLst/>
          </a:prstGeom>
          <a:noFill/>
          <a:ln>
            <a:noFill/>
          </a:ln>
        </p:spPr>
        <p:txBody>
          <a:bodyPr spcFirstLastPara="1" wrap="square" lIns="91425" tIns="45700" rIns="91425" bIns="45700" anchor="t" anchorCtr="0">
            <a:normAutofit fontScale="92500" lnSpcReduction="10000"/>
          </a:bodyPr>
          <a:lstStyle/>
          <a:p>
            <a:pPr marL="0" indent="0" algn="ctr">
              <a:lnSpc>
                <a:spcPct val="110000"/>
              </a:lnSpc>
              <a:spcBef>
                <a:spcPts val="0"/>
              </a:spcBef>
              <a:buClr>
                <a:schemeClr val="lt1"/>
              </a:buClr>
              <a:buSzPts val="2800"/>
              <a:buNone/>
            </a:pPr>
            <a:r>
              <a:rPr lang="en-US" sz="2800" dirty="0"/>
              <a:t>➔</a:t>
            </a:r>
            <a:r>
              <a:rPr lang="en-US" dirty="0"/>
              <a:t> ATTACCAMENTO SICURO </a:t>
            </a:r>
            <a:br>
              <a:rPr lang="en-US" sz="2800" dirty="0"/>
            </a:br>
            <a:r>
              <a:rPr lang="en-US" sz="2800" dirty="0"/>
              <a:t>➔ </a:t>
            </a:r>
            <a:r>
              <a:rPr lang="en-US" dirty="0"/>
              <a:t>AMBIENTE SICURO</a:t>
            </a:r>
            <a:br>
              <a:rPr lang="en-US" sz="2800" dirty="0"/>
            </a:br>
            <a:r>
              <a:rPr lang="en-US" sz="2800" dirty="0"/>
              <a:t>➔ </a:t>
            </a:r>
            <a:r>
              <a:rPr lang="en-US" dirty="0"/>
              <a:t>FIGURA DI RIFERIMENTO PROTETTIVA</a:t>
            </a:r>
            <a:endParaRPr dirty="0"/>
          </a:p>
          <a:p>
            <a:pPr marL="685800" lvl="1" indent="-228600">
              <a:lnSpc>
                <a:spcPct val="110000"/>
              </a:lnSpc>
              <a:spcBef>
                <a:spcPts val="1300"/>
              </a:spcBef>
              <a:buClr>
                <a:schemeClr val="lt1"/>
              </a:buClr>
              <a:buSzPts val="2400"/>
            </a:pPr>
            <a:r>
              <a:rPr lang="en-US" sz="2500" dirty="0" err="1"/>
              <a:t>Sicurezza</a:t>
            </a:r>
          </a:p>
          <a:p>
            <a:pPr marL="685800" lvl="1" indent="-228600">
              <a:lnSpc>
                <a:spcPct val="110000"/>
              </a:lnSpc>
              <a:spcBef>
                <a:spcPts val="1300"/>
              </a:spcBef>
              <a:buClr>
                <a:schemeClr val="lt1"/>
              </a:buClr>
              <a:buSzPts val="2400"/>
            </a:pPr>
            <a:r>
              <a:rPr lang="en-US" sz="2500" dirty="0" err="1"/>
              <a:t>Capacità</a:t>
            </a:r>
            <a:r>
              <a:rPr lang="en-US" sz="2500" dirty="0"/>
              <a:t> </a:t>
            </a:r>
            <a:r>
              <a:rPr lang="en-US" sz="2500" dirty="0" err="1"/>
              <a:t>esplorativa</a:t>
            </a:r>
          </a:p>
          <a:p>
            <a:pPr marL="685800" lvl="1" indent="-228600">
              <a:lnSpc>
                <a:spcPct val="110000"/>
              </a:lnSpc>
              <a:spcBef>
                <a:spcPts val="1300"/>
              </a:spcBef>
              <a:buClr>
                <a:schemeClr val="lt1"/>
              </a:buClr>
              <a:buSzPts val="2400"/>
            </a:pPr>
            <a:r>
              <a:rPr lang="en-US" sz="2500" dirty="0" err="1"/>
              <a:t>Disponibilità</a:t>
            </a:r>
            <a:r>
              <a:rPr lang="en-US" sz="2500" dirty="0"/>
              <a:t> </a:t>
            </a:r>
            <a:r>
              <a:rPr lang="en-US" sz="2500" dirty="0" err="1"/>
              <a:t>all'apprendimento</a:t>
            </a:r>
          </a:p>
          <a:p>
            <a:pPr marL="685800" lvl="1" indent="-228600">
              <a:lnSpc>
                <a:spcPct val="110000"/>
              </a:lnSpc>
              <a:spcBef>
                <a:spcPts val="1300"/>
              </a:spcBef>
              <a:buClr>
                <a:schemeClr val="lt1"/>
              </a:buClr>
              <a:buSzPts val="2400"/>
            </a:pPr>
            <a:r>
              <a:rPr lang="en-US" sz="2500" dirty="0"/>
              <a:t>Buon </a:t>
            </a:r>
            <a:r>
              <a:rPr lang="en-US" sz="2500" dirty="0" err="1"/>
              <a:t>concetto</a:t>
            </a:r>
            <a:r>
              <a:rPr lang="en-US" sz="2500" dirty="0"/>
              <a:t> di </a:t>
            </a:r>
            <a:r>
              <a:rPr lang="en-US" sz="2500" dirty="0" err="1"/>
              <a:t>sé</a:t>
            </a:r>
          </a:p>
          <a:p>
            <a:pPr marL="685800" lvl="1" indent="-228600">
              <a:lnSpc>
                <a:spcPct val="110000"/>
              </a:lnSpc>
              <a:spcBef>
                <a:spcPts val="1300"/>
              </a:spcBef>
              <a:buClr>
                <a:schemeClr val="lt1"/>
              </a:buClr>
              <a:buSzPts val="2400"/>
            </a:pPr>
            <a:r>
              <a:rPr lang="en-US" sz="2500" dirty="0"/>
              <a:t>Buona </a:t>
            </a:r>
            <a:r>
              <a:rPr lang="en-US" sz="2500" dirty="0" err="1"/>
              <a:t>immagine</a:t>
            </a:r>
            <a:r>
              <a:rPr lang="en-US" sz="2500" dirty="0"/>
              <a:t> </a:t>
            </a:r>
            <a:r>
              <a:rPr lang="en-US" sz="2500" dirty="0" err="1"/>
              <a:t>dell'ambiente</a:t>
            </a:r>
          </a:p>
          <a:p>
            <a:pPr marL="685800" lvl="1" indent="-228600">
              <a:lnSpc>
                <a:spcPct val="110000"/>
              </a:lnSpc>
              <a:spcBef>
                <a:spcPts val="1300"/>
              </a:spcBef>
              <a:buClr>
                <a:schemeClr val="lt1"/>
              </a:buClr>
              <a:buSzPts val="2400"/>
            </a:pPr>
            <a:r>
              <a:rPr lang="en-US" sz="2500" dirty="0"/>
              <a:t>Fiducia in un </a:t>
            </a:r>
            <a:r>
              <a:rPr lang="en-US" sz="2500" dirty="0" err="1"/>
              <a:t>futuro</a:t>
            </a:r>
            <a:r>
              <a:rPr lang="en-US" sz="2500" dirty="0"/>
              <a:t> </a:t>
            </a:r>
            <a:r>
              <a:rPr lang="en-US" sz="2500" dirty="0" err="1"/>
              <a:t>positivo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SzPts val="4200"/>
            </a:pPr>
            <a:r>
              <a:rPr lang="en-US" sz="4200" dirty="0">
                <a:latin typeface="Calibri Light"/>
                <a:cs typeface="Calibri Light"/>
                <a:sym typeface="Calibri"/>
              </a:rPr>
              <a:t>Stress &amp;</a:t>
            </a:r>
            <a:r>
              <a:rPr lang="en-US" sz="4200" dirty="0">
                <a:latin typeface="Calibri Light"/>
                <a:cs typeface="Calibri Light"/>
              </a:rPr>
              <a:t> </a:t>
            </a:r>
            <a:r>
              <a:rPr lang="en-US" sz="4200" dirty="0" err="1">
                <a:latin typeface="Calibri Light"/>
                <a:cs typeface="Calibri Light"/>
              </a:rPr>
              <a:t>processo</a:t>
            </a:r>
            <a:r>
              <a:rPr lang="en-US" sz="4200" dirty="0">
                <a:latin typeface="Calibri Light"/>
                <a:cs typeface="Calibri Light"/>
              </a:rPr>
              <a:t> di </a:t>
            </a:r>
            <a:r>
              <a:rPr lang="en-US" sz="4200" dirty="0" err="1">
                <a:latin typeface="Calibri Light"/>
                <a:cs typeface="Calibri Light"/>
              </a:rPr>
              <a:t>apprendimento</a:t>
            </a:r>
            <a:endParaRPr sz="4200" dirty="0" err="1">
              <a:latin typeface="Calibri Light" panose="020F0302020204030204" pitchFamily="34" charset="0"/>
              <a:cs typeface="Calibri Light" panose="020F0302020204030204" pitchFamily="34" charset="0"/>
              <a:sym typeface="Calibri"/>
            </a:endParaRPr>
          </a:p>
        </p:txBody>
      </p:sp>
      <p:sp>
        <p:nvSpPr>
          <p:cNvPr id="222" name="Google Shape;222;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10000"/>
              </a:lnSpc>
              <a:spcBef>
                <a:spcPts val="0"/>
              </a:spcBef>
              <a:spcAft>
                <a:spcPts val="0"/>
              </a:spcAft>
              <a:buClr>
                <a:schemeClr val="dk1"/>
              </a:buClr>
              <a:buSzPts val="2000"/>
              <a:buChar char="•"/>
            </a:pPr>
            <a:r>
              <a:rPr lang="en-US" dirty="0" err="1"/>
              <a:t>Attivazione</a:t>
            </a:r>
            <a:r>
              <a:rPr lang="en-US" dirty="0"/>
              <a:t> </a:t>
            </a:r>
            <a:r>
              <a:rPr lang="en-US" dirty="0" err="1"/>
              <a:t>della</a:t>
            </a:r>
            <a:r>
              <a:rPr lang="en-US" dirty="0"/>
              <a:t> </a:t>
            </a:r>
            <a:r>
              <a:rPr lang="en-US" dirty="0" err="1"/>
              <a:t>risposta</a:t>
            </a:r>
            <a:r>
              <a:rPr lang="en-US" dirty="0"/>
              <a:t> di </a:t>
            </a:r>
            <a:r>
              <a:rPr lang="en-US" dirty="0" err="1"/>
              <a:t>attacco</a:t>
            </a:r>
            <a:endParaRPr lang="it-IT" dirty="0" err="1"/>
          </a:p>
          <a:p>
            <a:pPr marL="228600" indent="-228600">
              <a:lnSpc>
                <a:spcPct val="110000"/>
              </a:lnSpc>
              <a:spcBef>
                <a:spcPts val="0"/>
              </a:spcBef>
              <a:buSzPts val="2000"/>
            </a:pPr>
            <a:endParaRPr lang="en-US"/>
          </a:p>
          <a:p>
            <a:pPr marL="228600" indent="-228600">
              <a:lnSpc>
                <a:spcPct val="110000"/>
              </a:lnSpc>
              <a:spcBef>
                <a:spcPts val="0"/>
              </a:spcBef>
              <a:buSzPts val="2000"/>
            </a:pPr>
            <a:r>
              <a:rPr lang="en-US" dirty="0"/>
              <a:t>Paura </a:t>
            </a:r>
            <a:r>
              <a:rPr lang="en-US" dirty="0" err="1"/>
              <a:t>generalizzata</a:t>
            </a:r>
            <a:endParaRPr lang="en-US"/>
          </a:p>
          <a:p>
            <a:pPr marL="228600" indent="-228600">
              <a:lnSpc>
                <a:spcPct val="110000"/>
              </a:lnSpc>
              <a:spcBef>
                <a:spcPts val="0"/>
              </a:spcBef>
              <a:buSzPts val="2000"/>
            </a:pPr>
            <a:endParaRPr lang="en-US"/>
          </a:p>
          <a:p>
            <a:pPr marL="228600" indent="-228600">
              <a:lnSpc>
                <a:spcPct val="110000"/>
              </a:lnSpc>
              <a:spcBef>
                <a:spcPts val="0"/>
              </a:spcBef>
              <a:buSzPts val="2000"/>
            </a:pPr>
            <a:r>
              <a:rPr lang="en-US" dirty="0" err="1"/>
              <a:t>Difficoltà</a:t>
            </a:r>
            <a:r>
              <a:rPr lang="en-US" dirty="0"/>
              <a:t> a </a:t>
            </a:r>
            <a:r>
              <a:rPr lang="en-US" dirty="0" err="1"/>
              <a:t>mantenere</a:t>
            </a:r>
            <a:r>
              <a:rPr lang="en-US" dirty="0"/>
              <a:t> </a:t>
            </a:r>
            <a:r>
              <a:rPr lang="en-US" dirty="0" err="1"/>
              <a:t>l'attenzione</a:t>
            </a:r>
            <a:endParaRPr lang="en-US"/>
          </a:p>
          <a:p>
            <a:pPr marL="228600" indent="-228600">
              <a:lnSpc>
                <a:spcPct val="110000"/>
              </a:lnSpc>
              <a:spcBef>
                <a:spcPts val="0"/>
              </a:spcBef>
              <a:buSzPts val="2000"/>
            </a:pPr>
            <a:endParaRPr lang="en-US"/>
          </a:p>
          <a:p>
            <a:pPr marL="228600" indent="-228600">
              <a:lnSpc>
                <a:spcPct val="110000"/>
              </a:lnSpc>
              <a:spcBef>
                <a:spcPts val="0"/>
              </a:spcBef>
              <a:buSzPts val="2000"/>
            </a:pPr>
            <a:r>
              <a:rPr lang="en-US" dirty="0"/>
              <a:t>Shock / </a:t>
            </a:r>
            <a:r>
              <a:rPr lang="en-US" dirty="0" err="1"/>
              <a:t>Dissociazione</a:t>
            </a:r>
            <a:endParaRPr lang="en-US" dirty="0"/>
          </a:p>
          <a:p>
            <a:pPr marL="228600" indent="-228600">
              <a:lnSpc>
                <a:spcPct val="110000"/>
              </a:lnSpc>
              <a:spcBef>
                <a:spcPts val="0"/>
              </a:spcBef>
              <a:buSzPts val="2000"/>
            </a:pPr>
            <a:endParaRPr lang="en-US" dirty="0"/>
          </a:p>
          <a:p>
            <a:pPr marL="228600" indent="-228600">
              <a:lnSpc>
                <a:spcPct val="110000"/>
              </a:lnSpc>
              <a:spcBef>
                <a:spcPts val="0"/>
              </a:spcBef>
              <a:buSzPts val="2000"/>
            </a:pPr>
            <a:r>
              <a:rPr lang="en-US" dirty="0"/>
              <a:t>Perdita del </a:t>
            </a:r>
            <a:r>
              <a:rPr lang="en-US" dirty="0" err="1"/>
              <a:t>controllo</a:t>
            </a:r>
            <a:r>
              <a:rPr lang="en-US" dirty="0"/>
              <a:t> </a:t>
            </a:r>
          </a:p>
          <a:p>
            <a:pPr marL="228600" indent="-228600">
              <a:lnSpc>
                <a:spcPct val="110000"/>
              </a:lnSpc>
              <a:spcBef>
                <a:spcPts val="0"/>
              </a:spcBef>
              <a:buSzPts val="2000"/>
            </a:pPr>
            <a:endParaRPr lang="en-US"/>
          </a:p>
          <a:p>
            <a:pPr marL="228600" indent="-228600">
              <a:lnSpc>
                <a:spcPct val="110000"/>
              </a:lnSpc>
              <a:spcBef>
                <a:spcPts val="0"/>
              </a:spcBef>
              <a:buSzPts val="2000"/>
            </a:pPr>
            <a:r>
              <a:rPr lang="en-US" dirty="0"/>
              <a:t>Amnesia </a:t>
            </a:r>
            <a:r>
              <a:rPr lang="en-US" dirty="0" err="1"/>
              <a:t>episodica</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ctrTitle"/>
          </p:nvPr>
        </p:nvSpPr>
        <p:spPr>
          <a:xfrm>
            <a:off x="6310181" y="1250427"/>
            <a:ext cx="5474042" cy="2571094"/>
          </a:xfrm>
          <a:prstGeom prst="rect">
            <a:avLst/>
          </a:prstGeom>
          <a:noFill/>
          <a:ln>
            <a:noFill/>
          </a:ln>
        </p:spPr>
        <p:txBody>
          <a:bodyPr spcFirstLastPara="1" wrap="square" lIns="91425" tIns="45700" rIns="91425" bIns="45700" anchor="b" anchorCtr="0">
            <a:normAutofit/>
          </a:bodyPr>
          <a:lstStyle/>
          <a:p>
            <a:r>
              <a:rPr lang="en-US" dirty="0">
                <a:latin typeface="Calibri Light"/>
              </a:rPr>
              <a:t>APPROCCIO ALLA RESILIENZA SCOLASTICA</a:t>
            </a:r>
          </a:p>
        </p:txBody>
      </p:sp>
      <p:pic>
        <p:nvPicPr>
          <p:cNvPr id="241" name="Google Shape;241;p10" descr="Fondo digital de puntos de datos"/>
          <p:cNvPicPr preferRelativeResize="0"/>
          <p:nvPr/>
        </p:nvPicPr>
        <p:blipFill rotWithShape="1">
          <a:blip r:embed="rId3">
            <a:alphaModFix/>
          </a:blip>
          <a:srcRect/>
          <a:stretch/>
        </p:blipFill>
        <p:spPr>
          <a:xfrm>
            <a:off x="0" y="0"/>
            <a:ext cx="5474043" cy="5016843"/>
          </a:xfrm>
          <a:prstGeom prst="rect">
            <a:avLst/>
          </a:prstGeom>
          <a:solidFill>
            <a:schemeClr val="accent5"/>
          </a:solid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7884</Words>
  <Application>Microsoft Office PowerPoint</Application>
  <PresentationFormat>Widescreen</PresentationFormat>
  <Paragraphs>282</Paragraphs>
  <Slides>26</Slides>
  <Notes>25</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Presentazione standard di PowerPoint</vt:lpstr>
      <vt:lpstr>Obiettivi</vt:lpstr>
      <vt:lpstr>Cosa è il benessere in classe?</vt:lpstr>
      <vt:lpstr>Fattori che causano stress</vt:lpstr>
      <vt:lpstr>Neurobiologia dello stress</vt:lpstr>
      <vt:lpstr>ATTACAMENTO e APPRENDIMENTO</vt:lpstr>
      <vt:lpstr>Teoria dell'attaccamento &amp; apprendimento</vt:lpstr>
      <vt:lpstr>Stress &amp; processo di apprendimento</vt:lpstr>
      <vt:lpstr>APPROCCIO ALLA RESILIENZA SCOLASTICA</vt:lpstr>
      <vt:lpstr>La scuola come fattore di resilienza</vt:lpstr>
      <vt:lpstr>Academic Resilience Approach - ARA</vt:lpstr>
      <vt:lpstr>Includere l'ARA nella scuola</vt:lpstr>
      <vt:lpstr>L'importanza di un intervento precoce</vt:lpstr>
      <vt:lpstr>INTELLIGENZA EMOTIVA</vt:lpstr>
      <vt:lpstr>Intelligenza Emotiva_1</vt:lpstr>
      <vt:lpstr>Intelligenza Emotiva_2</vt:lpstr>
      <vt:lpstr>Strumenti per applicare bene l'intelligenza emotiva in classe</vt:lpstr>
      <vt:lpstr>STUDIO DI CASO</vt:lpstr>
      <vt:lpstr>Studio di Caso 1</vt:lpstr>
      <vt:lpstr>Studio di Caso 2</vt:lpstr>
      <vt:lpstr>Studio di Caso 3</vt:lpstr>
      <vt:lpstr>Quali sono le principali difficoltà che gli insegnanti incontrano nell'applicare questi strumenti?</vt:lpstr>
      <vt:lpstr>Riferimenti bibliografici</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Federica De Cordova</dc:creator>
  <cp:lastModifiedBy>Beatriz San Roman Sobrino</cp:lastModifiedBy>
  <cp:revision>423</cp:revision>
  <dcterms:created xsi:type="dcterms:W3CDTF">2022-11-09T18:31:13Z</dcterms:created>
  <dcterms:modified xsi:type="dcterms:W3CDTF">2023-01-30T19:31:45Z</dcterms:modified>
</cp:coreProperties>
</file>