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80" r:id="rId2"/>
    <p:sldId id="257" r:id="rId3"/>
    <p:sldId id="281" r:id="rId4"/>
    <p:sldId id="258" r:id="rId5"/>
    <p:sldId id="259" r:id="rId6"/>
    <p:sldId id="260" r:id="rId7"/>
    <p:sldId id="261" r:id="rId8"/>
    <p:sldId id="262" r:id="rId9"/>
    <p:sldId id="263" r:id="rId10"/>
    <p:sldId id="298" r:id="rId11"/>
    <p:sldId id="296" r:id="rId12"/>
    <p:sldId id="297" r:id="rId13"/>
    <p:sldId id="299"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SNByqT84oK6g0eOpZO9hSKmH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801F6-911A-CE23-8A2D-A0BE66D99C02}" v="825" dt="2023-01-27T10:41:34.725"/>
    <p1510:client id="{51A695E6-8CC0-3675-1E4F-F0A39137A4E3}" v="57" dt="2023-01-27T13:43:42.793"/>
    <p1510:client id="{8C0F7987-9F48-1040-A6A0-D7B26B488F58}" v="54" dt="2022-12-31T00:04:35.021"/>
    <p1510:client id="{C007F866-D794-5DFE-A48F-B3605C016264}" v="106" dt="2023-01-30T19:46:48.037"/>
    <p1510:client id="{D36C53AA-6E68-E378-ADDA-49829F9E11AD}" v="42" dt="2023-01-27T18:02:48.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7"/>
    <p:restoredTop sz="87465"/>
  </p:normalViewPr>
  <p:slideViewPr>
    <p:cSldViewPr snapToGrid="0">
      <p:cViewPr varScale="1">
        <p:scale>
          <a:sx n="91" d="100"/>
          <a:sy n="91" d="100"/>
        </p:scale>
        <p:origin x="200"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9" Type="http://schemas.microsoft.com/office/2016/11/relationships/changesInfo" Target="changesInfos/changesInfo1.xml"/><Relationship Id="rId3" Type="http://schemas.openxmlformats.org/officeDocument/2006/relationships/slide" Target="slides/slide2.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38"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rina Berlanda" userId="S::sabrina.berlanda@univr.it::b879bcb5-cd49-4b99-8b8a-5b072e44595a" providerId="AD" clId="Web-{D36C53AA-6E68-E378-ADDA-49829F9E11AD}"/>
    <pc:docChg chg="modSld">
      <pc:chgData name="Sabrina Berlanda" userId="S::sabrina.berlanda@univr.it::b879bcb5-cd49-4b99-8b8a-5b072e44595a" providerId="AD" clId="Web-{D36C53AA-6E68-E378-ADDA-49829F9E11AD}" dt="2023-01-27T18:02:34.967" v="19" actId="20577"/>
      <pc:docMkLst>
        <pc:docMk/>
      </pc:docMkLst>
      <pc:sldChg chg="modSp">
        <pc:chgData name="Sabrina Berlanda" userId="S::sabrina.berlanda@univr.it::b879bcb5-cd49-4b99-8b8a-5b072e44595a" providerId="AD" clId="Web-{D36C53AA-6E68-E378-ADDA-49829F9E11AD}" dt="2023-01-27T18:02:26.701" v="17" actId="20577"/>
        <pc:sldMkLst>
          <pc:docMk/>
          <pc:sldMk cId="0" sldId="257"/>
        </pc:sldMkLst>
        <pc:spChg chg="mod">
          <ac:chgData name="Sabrina Berlanda" userId="S::sabrina.berlanda@univr.it::b879bcb5-cd49-4b99-8b8a-5b072e44595a" providerId="AD" clId="Web-{D36C53AA-6E68-E378-ADDA-49829F9E11AD}" dt="2023-01-27T18:02:26.701" v="17" actId="20577"/>
          <ac:spMkLst>
            <pc:docMk/>
            <pc:sldMk cId="0" sldId="257"/>
            <ac:spMk id="3" creationId="{68C02214-2019-45BF-6836-93FE2941EB66}"/>
          </ac:spMkLst>
        </pc:spChg>
      </pc:sldChg>
      <pc:sldChg chg="modSp">
        <pc:chgData name="Sabrina Berlanda" userId="S::sabrina.berlanda@univr.it::b879bcb5-cd49-4b99-8b8a-5b072e44595a" providerId="AD" clId="Web-{D36C53AA-6E68-E378-ADDA-49829F9E11AD}" dt="2023-01-27T17:58:22.648" v="0" actId="20577"/>
        <pc:sldMkLst>
          <pc:docMk/>
          <pc:sldMk cId="1923791673" sldId="258"/>
        </pc:sldMkLst>
        <pc:spChg chg="mod">
          <ac:chgData name="Sabrina Berlanda" userId="S::sabrina.berlanda@univr.it::b879bcb5-cd49-4b99-8b8a-5b072e44595a" providerId="AD" clId="Web-{D36C53AA-6E68-E378-ADDA-49829F9E11AD}" dt="2023-01-27T17:58:22.648" v="0" actId="20577"/>
          <ac:spMkLst>
            <pc:docMk/>
            <pc:sldMk cId="1923791673" sldId="258"/>
            <ac:spMk id="3" creationId="{B6397F49-D45D-D10E-C402-F7BB7FC25447}"/>
          </ac:spMkLst>
        </pc:spChg>
      </pc:sldChg>
      <pc:sldChg chg="modSp">
        <pc:chgData name="Sabrina Berlanda" userId="S::sabrina.berlanda@univr.it::b879bcb5-cd49-4b99-8b8a-5b072e44595a" providerId="AD" clId="Web-{D36C53AA-6E68-E378-ADDA-49829F9E11AD}" dt="2023-01-27T17:58:48.570" v="13" actId="20577"/>
        <pc:sldMkLst>
          <pc:docMk/>
          <pc:sldMk cId="1473073602" sldId="263"/>
        </pc:sldMkLst>
        <pc:spChg chg="mod">
          <ac:chgData name="Sabrina Berlanda" userId="S::sabrina.berlanda@univr.it::b879bcb5-cd49-4b99-8b8a-5b072e44595a" providerId="AD" clId="Web-{D36C53AA-6E68-E378-ADDA-49829F9E11AD}" dt="2023-01-27T17:58:48.570" v="13" actId="20577"/>
          <ac:spMkLst>
            <pc:docMk/>
            <pc:sldMk cId="1473073602" sldId="263"/>
            <ac:spMk id="2" creationId="{0F020E2B-12C8-0629-36D1-A40AD49A7273}"/>
          </ac:spMkLst>
        </pc:spChg>
      </pc:sldChg>
      <pc:sldChg chg="modSp">
        <pc:chgData name="Sabrina Berlanda" userId="S::sabrina.berlanda@univr.it::b879bcb5-cd49-4b99-8b8a-5b072e44595a" providerId="AD" clId="Web-{D36C53AA-6E68-E378-ADDA-49829F9E11AD}" dt="2023-01-27T18:02:34.967" v="19" actId="20577"/>
        <pc:sldMkLst>
          <pc:docMk/>
          <pc:sldMk cId="3883125881" sldId="296"/>
        </pc:sldMkLst>
        <pc:spChg chg="mod">
          <ac:chgData name="Sabrina Berlanda" userId="S::sabrina.berlanda@univr.it::b879bcb5-cd49-4b99-8b8a-5b072e44595a" providerId="AD" clId="Web-{D36C53AA-6E68-E378-ADDA-49829F9E11AD}" dt="2023-01-27T18:02:34.967" v="19" actId="20577"/>
          <ac:spMkLst>
            <pc:docMk/>
            <pc:sldMk cId="3883125881" sldId="296"/>
            <ac:spMk id="4" creationId="{815B133D-0EB9-E3C0-1EFA-EC055084E937}"/>
          </ac:spMkLst>
        </pc:spChg>
      </pc:sldChg>
      <pc:sldChg chg="modSp">
        <pc:chgData name="Sabrina Berlanda" userId="S::sabrina.berlanda@univr.it::b879bcb5-cd49-4b99-8b8a-5b072e44595a" providerId="AD" clId="Web-{D36C53AA-6E68-E378-ADDA-49829F9E11AD}" dt="2023-01-27T17:59:00.008" v="15" actId="20577"/>
        <pc:sldMkLst>
          <pc:docMk/>
          <pc:sldMk cId="1250277381" sldId="297"/>
        </pc:sldMkLst>
        <pc:spChg chg="mod">
          <ac:chgData name="Sabrina Berlanda" userId="S::sabrina.berlanda@univr.it::b879bcb5-cd49-4b99-8b8a-5b072e44595a" providerId="AD" clId="Web-{D36C53AA-6E68-E378-ADDA-49829F9E11AD}" dt="2023-01-27T17:59:00.008" v="15" actId="20577"/>
          <ac:spMkLst>
            <pc:docMk/>
            <pc:sldMk cId="1250277381" sldId="297"/>
            <ac:spMk id="4" creationId="{815B133D-0EB9-E3C0-1EFA-EC055084E937}"/>
          </ac:spMkLst>
        </pc:spChg>
      </pc:sldChg>
    </pc:docChg>
  </pc:docChgLst>
  <pc:docChgLst>
    <pc:chgData name="Sabrina Berlanda" userId="S::sabrina.berlanda@univr.it::b879bcb5-cd49-4b99-8b8a-5b072e44595a" providerId="AD" clId="Web-{1A0801F6-911A-CE23-8A2D-A0BE66D99C02}"/>
    <pc:docChg chg="modSld">
      <pc:chgData name="Sabrina Berlanda" userId="S::sabrina.berlanda@univr.it::b879bcb5-cd49-4b99-8b8a-5b072e44595a" providerId="AD" clId="Web-{1A0801F6-911A-CE23-8A2D-A0BE66D99C02}" dt="2023-01-27T10:41:33.396" v="808" actId="20577"/>
      <pc:docMkLst>
        <pc:docMk/>
      </pc:docMkLst>
      <pc:sldChg chg="modSp">
        <pc:chgData name="Sabrina Berlanda" userId="S::sabrina.berlanda@univr.it::b879bcb5-cd49-4b99-8b8a-5b072e44595a" providerId="AD" clId="Web-{1A0801F6-911A-CE23-8A2D-A0BE66D99C02}" dt="2023-01-27T10:34:52.621" v="743" actId="20577"/>
        <pc:sldMkLst>
          <pc:docMk/>
          <pc:sldMk cId="0" sldId="257"/>
        </pc:sldMkLst>
        <pc:spChg chg="mod">
          <ac:chgData name="Sabrina Berlanda" userId="S::sabrina.berlanda@univr.it::b879bcb5-cd49-4b99-8b8a-5b072e44595a" providerId="AD" clId="Web-{1A0801F6-911A-CE23-8A2D-A0BE66D99C02}" dt="2023-01-27T10:34:52.621" v="743" actId="20577"/>
          <ac:spMkLst>
            <pc:docMk/>
            <pc:sldMk cId="0" sldId="257"/>
            <ac:spMk id="3" creationId="{68C02214-2019-45BF-6836-93FE2941EB66}"/>
          </ac:spMkLst>
        </pc:spChg>
      </pc:sldChg>
      <pc:sldChg chg="modSp">
        <pc:chgData name="Sabrina Berlanda" userId="S::sabrina.berlanda@univr.it::b879bcb5-cd49-4b99-8b8a-5b072e44595a" providerId="AD" clId="Web-{1A0801F6-911A-CE23-8A2D-A0BE66D99C02}" dt="2023-01-27T10:41:33.396" v="808" actId="20577"/>
        <pc:sldMkLst>
          <pc:docMk/>
          <pc:sldMk cId="1923791673" sldId="258"/>
        </pc:sldMkLst>
        <pc:spChg chg="mod">
          <ac:chgData name="Sabrina Berlanda" userId="S::sabrina.berlanda@univr.it::b879bcb5-cd49-4b99-8b8a-5b072e44595a" providerId="AD" clId="Web-{1A0801F6-911A-CE23-8A2D-A0BE66D99C02}" dt="2023-01-27T10:37:47.282" v="773" actId="20577"/>
          <ac:spMkLst>
            <pc:docMk/>
            <pc:sldMk cId="1923791673" sldId="258"/>
            <ac:spMk id="2" creationId="{B6DE55F1-E2B5-BB06-5041-D3EA1FE3F13C}"/>
          </ac:spMkLst>
        </pc:spChg>
        <pc:spChg chg="mod">
          <ac:chgData name="Sabrina Berlanda" userId="S::sabrina.berlanda@univr.it::b879bcb5-cd49-4b99-8b8a-5b072e44595a" providerId="AD" clId="Web-{1A0801F6-911A-CE23-8A2D-A0BE66D99C02}" dt="2023-01-27T10:38:21.876" v="778" actId="20577"/>
          <ac:spMkLst>
            <pc:docMk/>
            <pc:sldMk cId="1923791673" sldId="258"/>
            <ac:spMk id="3" creationId="{B6397F49-D45D-D10E-C402-F7BB7FC25447}"/>
          </ac:spMkLst>
        </pc:spChg>
        <pc:spChg chg="mod">
          <ac:chgData name="Sabrina Berlanda" userId="S::sabrina.berlanda@univr.it::b879bcb5-cd49-4b99-8b8a-5b072e44595a" providerId="AD" clId="Web-{1A0801F6-911A-CE23-8A2D-A0BE66D99C02}" dt="2023-01-27T08:31:47.571" v="92" actId="20577"/>
          <ac:spMkLst>
            <pc:docMk/>
            <pc:sldMk cId="1923791673" sldId="258"/>
            <ac:spMk id="4" creationId="{29B2930E-B4B6-C3B0-227F-9D2D365558F4}"/>
          </ac:spMkLst>
        </pc:spChg>
        <pc:spChg chg="mod">
          <ac:chgData name="Sabrina Berlanda" userId="S::sabrina.berlanda@univr.it::b879bcb5-cd49-4b99-8b8a-5b072e44595a" providerId="AD" clId="Web-{1A0801F6-911A-CE23-8A2D-A0BE66D99C02}" dt="2023-01-27T08:31:24.569" v="78" actId="20577"/>
          <ac:spMkLst>
            <pc:docMk/>
            <pc:sldMk cId="1923791673" sldId="258"/>
            <ac:spMk id="5" creationId="{FA7EF608-1CD9-4D7D-5317-ADD00778A6F8}"/>
          </ac:spMkLst>
        </pc:spChg>
        <pc:spChg chg="mod">
          <ac:chgData name="Sabrina Berlanda" userId="S::sabrina.berlanda@univr.it::b879bcb5-cd49-4b99-8b8a-5b072e44595a" providerId="AD" clId="Web-{1A0801F6-911A-CE23-8A2D-A0BE66D99C02}" dt="2023-01-27T08:32:16.823" v="112" actId="20577"/>
          <ac:spMkLst>
            <pc:docMk/>
            <pc:sldMk cId="1923791673" sldId="258"/>
            <ac:spMk id="6" creationId="{E7559EB3-8D6A-5604-614B-C723591E7314}"/>
          </ac:spMkLst>
        </pc:spChg>
        <pc:spChg chg="mod">
          <ac:chgData name="Sabrina Berlanda" userId="S::sabrina.berlanda@univr.it::b879bcb5-cd49-4b99-8b8a-5b072e44595a" providerId="AD" clId="Web-{1A0801F6-911A-CE23-8A2D-A0BE66D99C02}" dt="2023-01-27T08:30:41.550" v="55" actId="20577"/>
          <ac:spMkLst>
            <pc:docMk/>
            <pc:sldMk cId="1923791673" sldId="258"/>
            <ac:spMk id="7" creationId="{D75D29BC-2B00-F047-E650-6246AA880C49}"/>
          </ac:spMkLst>
        </pc:spChg>
        <pc:spChg chg="mod">
          <ac:chgData name="Sabrina Berlanda" userId="S::sabrina.berlanda@univr.it::b879bcb5-cd49-4b99-8b8a-5b072e44595a" providerId="AD" clId="Web-{1A0801F6-911A-CE23-8A2D-A0BE66D99C02}" dt="2023-01-27T08:30:52.989" v="68" actId="20577"/>
          <ac:spMkLst>
            <pc:docMk/>
            <pc:sldMk cId="1923791673" sldId="258"/>
            <ac:spMk id="8" creationId="{F52C4DBF-9E4C-DE54-67E8-78A7CB444D91}"/>
          </ac:spMkLst>
        </pc:spChg>
        <pc:spChg chg="mod">
          <ac:chgData name="Sabrina Berlanda" userId="S::sabrina.berlanda@univr.it::b879bcb5-cd49-4b99-8b8a-5b072e44595a" providerId="AD" clId="Web-{1A0801F6-911A-CE23-8A2D-A0BE66D99C02}" dt="2023-01-27T08:32:52.872" v="137" actId="20577"/>
          <ac:spMkLst>
            <pc:docMk/>
            <pc:sldMk cId="1923791673" sldId="258"/>
            <ac:spMk id="9" creationId="{777BBC98-7FEF-2539-8178-9E574E6F7463}"/>
          </ac:spMkLst>
        </pc:spChg>
        <pc:spChg chg="mod">
          <ac:chgData name="Sabrina Berlanda" userId="S::sabrina.berlanda@univr.it::b879bcb5-cd49-4b99-8b8a-5b072e44595a" providerId="AD" clId="Web-{1A0801F6-911A-CE23-8A2D-A0BE66D99C02}" dt="2023-01-27T10:41:33.396" v="808" actId="20577"/>
          <ac:spMkLst>
            <pc:docMk/>
            <pc:sldMk cId="1923791673" sldId="258"/>
            <ac:spMk id="10" creationId="{FB415F2A-3D07-DC06-26FD-0EEBBF7823CF}"/>
          </ac:spMkLst>
        </pc:spChg>
        <pc:spChg chg="mod">
          <ac:chgData name="Sabrina Berlanda" userId="S::sabrina.berlanda@univr.it::b879bcb5-cd49-4b99-8b8a-5b072e44595a" providerId="AD" clId="Web-{1A0801F6-911A-CE23-8A2D-A0BE66D99C02}" dt="2023-01-27T08:31:29.569" v="82" actId="20577"/>
          <ac:spMkLst>
            <pc:docMk/>
            <pc:sldMk cId="1923791673" sldId="258"/>
            <ac:spMk id="11" creationId="{B2889C71-991B-3C2E-0AAF-C4826D03E2E5}"/>
          </ac:spMkLst>
        </pc:spChg>
        <pc:spChg chg="mod">
          <ac:chgData name="Sabrina Berlanda" userId="S::sabrina.berlanda@univr.it::b879bcb5-cd49-4b99-8b8a-5b072e44595a" providerId="AD" clId="Web-{1A0801F6-911A-CE23-8A2D-A0BE66D99C02}" dt="2023-01-27T08:33:01.498" v="142" actId="20577"/>
          <ac:spMkLst>
            <pc:docMk/>
            <pc:sldMk cId="1923791673" sldId="258"/>
            <ac:spMk id="12" creationId="{EF9B46B2-B4DC-8850-61B1-3DF8C01BBEB9}"/>
          </ac:spMkLst>
        </pc:spChg>
        <pc:spChg chg="mod">
          <ac:chgData name="Sabrina Berlanda" userId="S::sabrina.berlanda@univr.it::b879bcb5-cd49-4b99-8b8a-5b072e44595a" providerId="AD" clId="Web-{1A0801F6-911A-CE23-8A2D-A0BE66D99C02}" dt="2023-01-27T08:31:34.601" v="85" actId="20577"/>
          <ac:spMkLst>
            <pc:docMk/>
            <pc:sldMk cId="1923791673" sldId="258"/>
            <ac:spMk id="13" creationId="{0E182EE4-3C2A-64DF-2E92-F3B79B6C7742}"/>
          </ac:spMkLst>
        </pc:spChg>
        <pc:spChg chg="mod">
          <ac:chgData name="Sabrina Berlanda" userId="S::sabrina.berlanda@univr.it::b879bcb5-cd49-4b99-8b8a-5b072e44595a" providerId="AD" clId="Web-{1A0801F6-911A-CE23-8A2D-A0BE66D99C02}" dt="2023-01-27T08:33:15.905" v="150" actId="20577"/>
          <ac:spMkLst>
            <pc:docMk/>
            <pc:sldMk cId="1923791673" sldId="258"/>
            <ac:spMk id="14" creationId="{EAAC27AD-4AC4-B9E6-5910-38B8554DF76D}"/>
          </ac:spMkLst>
        </pc:spChg>
        <pc:spChg chg="mod">
          <ac:chgData name="Sabrina Berlanda" userId="S::sabrina.berlanda@univr.it::b879bcb5-cd49-4b99-8b8a-5b072e44595a" providerId="AD" clId="Web-{1A0801F6-911A-CE23-8A2D-A0BE66D99C02}" dt="2023-01-27T08:33:31.578" v="170" actId="20577"/>
          <ac:spMkLst>
            <pc:docMk/>
            <pc:sldMk cId="1923791673" sldId="258"/>
            <ac:spMk id="15" creationId="{BB71D8F6-D2C3-0D12-462D-6DE25F10A2B2}"/>
          </ac:spMkLst>
        </pc:spChg>
        <pc:spChg chg="mod">
          <ac:chgData name="Sabrina Berlanda" userId="S::sabrina.berlanda@univr.it::b879bcb5-cd49-4b99-8b8a-5b072e44595a" providerId="AD" clId="Web-{1A0801F6-911A-CE23-8A2D-A0BE66D99C02}" dt="2023-01-27T08:32:43.137" v="118" actId="20577"/>
          <ac:spMkLst>
            <pc:docMk/>
            <pc:sldMk cId="1923791673" sldId="258"/>
            <ac:spMk id="16" creationId="{1ED90F91-2709-63AF-7800-D05F2A80B116}"/>
          </ac:spMkLst>
        </pc:spChg>
        <pc:spChg chg="mod">
          <ac:chgData name="Sabrina Berlanda" userId="S::sabrina.berlanda@univr.it::b879bcb5-cd49-4b99-8b8a-5b072e44595a" providerId="AD" clId="Web-{1A0801F6-911A-CE23-8A2D-A0BE66D99C02}" dt="2023-01-27T08:29:58.563" v="49"/>
          <ac:spMkLst>
            <pc:docMk/>
            <pc:sldMk cId="1923791673" sldId="258"/>
            <ac:spMk id="17" creationId="{95B608AD-2621-3F13-6C0B-6C4A6552FD8C}"/>
          </ac:spMkLst>
        </pc:spChg>
      </pc:sldChg>
      <pc:sldChg chg="modSp">
        <pc:chgData name="Sabrina Berlanda" userId="S::sabrina.berlanda@univr.it::b879bcb5-cd49-4b99-8b8a-5b072e44595a" providerId="AD" clId="Web-{1A0801F6-911A-CE23-8A2D-A0BE66D99C02}" dt="2023-01-27T08:34:20.503" v="197" actId="20577"/>
        <pc:sldMkLst>
          <pc:docMk/>
          <pc:sldMk cId="948849688" sldId="259"/>
        </pc:sldMkLst>
        <pc:spChg chg="mod">
          <ac:chgData name="Sabrina Berlanda" userId="S::sabrina.berlanda@univr.it::b879bcb5-cd49-4b99-8b8a-5b072e44595a" providerId="AD" clId="Web-{1A0801F6-911A-CE23-8A2D-A0BE66D99C02}" dt="2023-01-27T08:34:20.503" v="197" actId="20577"/>
          <ac:spMkLst>
            <pc:docMk/>
            <pc:sldMk cId="948849688" sldId="259"/>
            <ac:spMk id="2" creationId="{F7757A3C-16ED-D198-D43C-CA24818CF45D}"/>
          </ac:spMkLst>
        </pc:spChg>
      </pc:sldChg>
      <pc:sldChg chg="modSp">
        <pc:chgData name="Sabrina Berlanda" userId="S::sabrina.berlanda@univr.it::b879bcb5-cd49-4b99-8b8a-5b072e44595a" providerId="AD" clId="Web-{1A0801F6-911A-CE23-8A2D-A0BE66D99C02}" dt="2023-01-27T08:39:28.274" v="329" actId="14100"/>
        <pc:sldMkLst>
          <pc:docMk/>
          <pc:sldMk cId="1637091642" sldId="260"/>
        </pc:sldMkLst>
        <pc:spChg chg="mod">
          <ac:chgData name="Sabrina Berlanda" userId="S::sabrina.berlanda@univr.it::b879bcb5-cd49-4b99-8b8a-5b072e44595a" providerId="AD" clId="Web-{1A0801F6-911A-CE23-8A2D-A0BE66D99C02}" dt="2023-01-27T08:35:45.556" v="228" actId="20577"/>
          <ac:spMkLst>
            <pc:docMk/>
            <pc:sldMk cId="1637091642" sldId="260"/>
            <ac:spMk id="2" creationId="{6F1D0391-FAE2-896E-CD65-8B222ADADF73}"/>
          </ac:spMkLst>
        </pc:spChg>
        <pc:spChg chg="mod">
          <ac:chgData name="Sabrina Berlanda" userId="S::sabrina.berlanda@univr.it::b879bcb5-cd49-4b99-8b8a-5b072e44595a" providerId="AD" clId="Web-{1A0801F6-911A-CE23-8A2D-A0BE66D99C02}" dt="2023-01-27T08:35:23.976" v="217" actId="20577"/>
          <ac:spMkLst>
            <pc:docMk/>
            <pc:sldMk cId="1637091642" sldId="260"/>
            <ac:spMk id="3" creationId="{5E90186C-B6A9-1AE0-AF80-552A743CA603}"/>
          </ac:spMkLst>
        </pc:spChg>
        <pc:spChg chg="mod">
          <ac:chgData name="Sabrina Berlanda" userId="S::sabrina.berlanda@univr.it::b879bcb5-cd49-4b99-8b8a-5b072e44595a" providerId="AD" clId="Web-{1A0801F6-911A-CE23-8A2D-A0BE66D99C02}" dt="2023-01-27T08:38:54.897" v="325" actId="14100"/>
          <ac:spMkLst>
            <pc:docMk/>
            <pc:sldMk cId="1637091642" sldId="260"/>
            <ac:spMk id="4" creationId="{F6481FB9-84DB-D05F-C418-ABE6CCD23EDC}"/>
          </ac:spMkLst>
        </pc:spChg>
        <pc:spChg chg="mod">
          <ac:chgData name="Sabrina Berlanda" userId="S::sabrina.berlanda@univr.it::b879bcb5-cd49-4b99-8b8a-5b072e44595a" providerId="AD" clId="Web-{1A0801F6-911A-CE23-8A2D-A0BE66D99C02}" dt="2023-01-27T08:39:28.274" v="329" actId="14100"/>
          <ac:spMkLst>
            <pc:docMk/>
            <pc:sldMk cId="1637091642" sldId="260"/>
            <ac:spMk id="5" creationId="{65CB8715-5913-8713-7BA5-715BF0D0393F}"/>
          </ac:spMkLst>
        </pc:spChg>
        <pc:spChg chg="mod">
          <ac:chgData name="Sabrina Berlanda" userId="S::sabrina.berlanda@univr.it::b879bcb5-cd49-4b99-8b8a-5b072e44595a" providerId="AD" clId="Web-{1A0801F6-911A-CE23-8A2D-A0BE66D99C02}" dt="2023-01-27T08:39:20.680" v="328" actId="1076"/>
          <ac:spMkLst>
            <pc:docMk/>
            <pc:sldMk cId="1637091642" sldId="260"/>
            <ac:spMk id="6" creationId="{00638EC7-BF2A-7242-B3F0-7C1619174D59}"/>
          </ac:spMkLst>
        </pc:spChg>
      </pc:sldChg>
      <pc:sldChg chg="modSp">
        <pc:chgData name="Sabrina Berlanda" userId="S::sabrina.berlanda@univr.it::b879bcb5-cd49-4b99-8b8a-5b072e44595a" providerId="AD" clId="Web-{1A0801F6-911A-CE23-8A2D-A0BE66D99C02}" dt="2023-01-27T08:41:13.579" v="357" actId="1076"/>
        <pc:sldMkLst>
          <pc:docMk/>
          <pc:sldMk cId="3833845339" sldId="261"/>
        </pc:sldMkLst>
        <pc:spChg chg="mod">
          <ac:chgData name="Sabrina Berlanda" userId="S::sabrina.berlanda@univr.it::b879bcb5-cd49-4b99-8b8a-5b072e44595a" providerId="AD" clId="Web-{1A0801F6-911A-CE23-8A2D-A0BE66D99C02}" dt="2023-01-27T08:39:53.011" v="347" actId="20577"/>
          <ac:spMkLst>
            <pc:docMk/>
            <pc:sldMk cId="3833845339" sldId="261"/>
            <ac:spMk id="2" creationId="{A4457488-281D-246E-665F-686771F9082B}"/>
          </ac:spMkLst>
        </pc:spChg>
        <pc:spChg chg="mod">
          <ac:chgData name="Sabrina Berlanda" userId="S::sabrina.berlanda@univr.it::b879bcb5-cd49-4b99-8b8a-5b072e44595a" providerId="AD" clId="Web-{1A0801F6-911A-CE23-8A2D-A0BE66D99C02}" dt="2023-01-27T08:41:08.250" v="356" actId="1076"/>
          <ac:spMkLst>
            <pc:docMk/>
            <pc:sldMk cId="3833845339" sldId="261"/>
            <ac:spMk id="6" creationId="{7C4EC8FB-2F41-CE01-E78D-38237645595D}"/>
          </ac:spMkLst>
        </pc:spChg>
        <pc:picChg chg="mod">
          <ac:chgData name="Sabrina Berlanda" userId="S::sabrina.berlanda@univr.it::b879bcb5-cd49-4b99-8b8a-5b072e44595a" providerId="AD" clId="Web-{1A0801F6-911A-CE23-8A2D-A0BE66D99C02}" dt="2023-01-27T08:41:13.579" v="357" actId="1076"/>
          <ac:picMkLst>
            <pc:docMk/>
            <pc:sldMk cId="3833845339" sldId="261"/>
            <ac:picMk id="1026" creationId="{E7D82EE1-A97E-B8E8-096E-AE22CADD6D89}"/>
          </ac:picMkLst>
        </pc:picChg>
      </pc:sldChg>
      <pc:sldChg chg="modSp">
        <pc:chgData name="Sabrina Berlanda" userId="S::sabrina.berlanda@univr.it::b879bcb5-cd49-4b99-8b8a-5b072e44595a" providerId="AD" clId="Web-{1A0801F6-911A-CE23-8A2D-A0BE66D99C02}" dt="2023-01-27T08:41:36.596" v="383" actId="20577"/>
        <pc:sldMkLst>
          <pc:docMk/>
          <pc:sldMk cId="464075634" sldId="262"/>
        </pc:sldMkLst>
        <pc:spChg chg="mod">
          <ac:chgData name="Sabrina Berlanda" userId="S::sabrina.berlanda@univr.it::b879bcb5-cd49-4b99-8b8a-5b072e44595a" providerId="AD" clId="Web-{1A0801F6-911A-CE23-8A2D-A0BE66D99C02}" dt="2023-01-27T08:41:36.596" v="383" actId="20577"/>
          <ac:spMkLst>
            <pc:docMk/>
            <pc:sldMk cId="464075634" sldId="262"/>
            <ac:spMk id="2" creationId="{6CC45DB5-D24C-7AE6-CC28-23F844AFA9D1}"/>
          </ac:spMkLst>
        </pc:spChg>
      </pc:sldChg>
      <pc:sldChg chg="modSp">
        <pc:chgData name="Sabrina Berlanda" userId="S::sabrina.berlanda@univr.it::b879bcb5-cd49-4b99-8b8a-5b072e44595a" providerId="AD" clId="Web-{1A0801F6-911A-CE23-8A2D-A0BE66D99C02}" dt="2023-01-27T08:42:25.740" v="391"/>
        <pc:sldMkLst>
          <pc:docMk/>
          <pc:sldMk cId="1473073602" sldId="263"/>
        </pc:sldMkLst>
        <pc:spChg chg="mod">
          <ac:chgData name="Sabrina Berlanda" userId="S::sabrina.berlanda@univr.it::b879bcb5-cd49-4b99-8b8a-5b072e44595a" providerId="AD" clId="Web-{1A0801F6-911A-CE23-8A2D-A0BE66D99C02}" dt="2023-01-27T08:42:25.740" v="391"/>
          <ac:spMkLst>
            <pc:docMk/>
            <pc:sldMk cId="1473073602" sldId="263"/>
            <ac:spMk id="2" creationId="{0F020E2B-12C8-0629-36D1-A40AD49A7273}"/>
          </ac:spMkLst>
        </pc:spChg>
      </pc:sldChg>
      <pc:sldChg chg="modSp">
        <pc:chgData name="Sabrina Berlanda" userId="S::sabrina.berlanda@univr.it::b879bcb5-cd49-4b99-8b8a-5b072e44595a" providerId="AD" clId="Web-{1A0801F6-911A-CE23-8A2D-A0BE66D99C02}" dt="2023-01-27T10:33:05.197" v="723" actId="20577"/>
        <pc:sldMkLst>
          <pc:docMk/>
          <pc:sldMk cId="3920792614" sldId="280"/>
        </pc:sldMkLst>
        <pc:spChg chg="mod">
          <ac:chgData name="Sabrina Berlanda" userId="S::sabrina.berlanda@univr.it::b879bcb5-cd49-4b99-8b8a-5b072e44595a" providerId="AD" clId="Web-{1A0801F6-911A-CE23-8A2D-A0BE66D99C02}" dt="2023-01-27T10:33:05.197" v="723" actId="20577"/>
          <ac:spMkLst>
            <pc:docMk/>
            <pc:sldMk cId="3920792614" sldId="280"/>
            <ac:spMk id="3" creationId="{D03C5016-8AB4-C6A3-2B81-F015CBDA57FC}"/>
          </ac:spMkLst>
        </pc:spChg>
      </pc:sldChg>
      <pc:sldChg chg="modSp">
        <pc:chgData name="Sabrina Berlanda" userId="S::sabrina.berlanda@univr.it::b879bcb5-cd49-4b99-8b8a-5b072e44595a" providerId="AD" clId="Web-{1A0801F6-911A-CE23-8A2D-A0BE66D99C02}" dt="2023-01-27T08:29:25.420" v="43" actId="20577"/>
        <pc:sldMkLst>
          <pc:docMk/>
          <pc:sldMk cId="3379190062" sldId="281"/>
        </pc:sldMkLst>
        <pc:spChg chg="mod">
          <ac:chgData name="Sabrina Berlanda" userId="S::sabrina.berlanda@univr.it::b879bcb5-cd49-4b99-8b8a-5b072e44595a" providerId="AD" clId="Web-{1A0801F6-911A-CE23-8A2D-A0BE66D99C02}" dt="2023-01-27T08:29:25.420" v="43" actId="20577"/>
          <ac:spMkLst>
            <pc:docMk/>
            <pc:sldMk cId="3379190062" sldId="281"/>
            <ac:spMk id="2" creationId="{D72A2F07-984A-6B8E-358B-3E1267972EF6}"/>
          </ac:spMkLst>
        </pc:spChg>
      </pc:sldChg>
      <pc:sldChg chg="modSp">
        <pc:chgData name="Sabrina Berlanda" userId="S::sabrina.berlanda@univr.it::b879bcb5-cd49-4b99-8b8a-5b072e44595a" providerId="AD" clId="Web-{1A0801F6-911A-CE23-8A2D-A0BE66D99C02}" dt="2023-01-27T08:49:33.910" v="542" actId="20577"/>
        <pc:sldMkLst>
          <pc:docMk/>
          <pc:sldMk cId="3883125881" sldId="296"/>
        </pc:sldMkLst>
        <pc:spChg chg="mod">
          <ac:chgData name="Sabrina Berlanda" userId="S::sabrina.berlanda@univr.it::b879bcb5-cd49-4b99-8b8a-5b072e44595a" providerId="AD" clId="Web-{1A0801F6-911A-CE23-8A2D-A0BE66D99C02}" dt="2023-01-27T08:49:33.910" v="542" actId="20577"/>
          <ac:spMkLst>
            <pc:docMk/>
            <pc:sldMk cId="3883125881" sldId="296"/>
            <ac:spMk id="4" creationId="{815B133D-0EB9-E3C0-1EFA-EC055084E937}"/>
          </ac:spMkLst>
        </pc:spChg>
      </pc:sldChg>
      <pc:sldChg chg="modSp">
        <pc:chgData name="Sabrina Berlanda" userId="S::sabrina.berlanda@univr.it::b879bcb5-cd49-4b99-8b8a-5b072e44595a" providerId="AD" clId="Web-{1A0801F6-911A-CE23-8A2D-A0BE66D99C02}" dt="2023-01-27T08:57:33.303" v="613" actId="20577"/>
        <pc:sldMkLst>
          <pc:docMk/>
          <pc:sldMk cId="1250277381" sldId="297"/>
        </pc:sldMkLst>
        <pc:spChg chg="mod">
          <ac:chgData name="Sabrina Berlanda" userId="S::sabrina.berlanda@univr.it::b879bcb5-cd49-4b99-8b8a-5b072e44595a" providerId="AD" clId="Web-{1A0801F6-911A-CE23-8A2D-A0BE66D99C02}" dt="2023-01-27T08:57:33.303" v="613" actId="20577"/>
          <ac:spMkLst>
            <pc:docMk/>
            <pc:sldMk cId="1250277381" sldId="297"/>
            <ac:spMk id="4" creationId="{815B133D-0EB9-E3C0-1EFA-EC055084E937}"/>
          </ac:spMkLst>
        </pc:spChg>
      </pc:sldChg>
      <pc:sldChg chg="modSp">
        <pc:chgData name="Sabrina Berlanda" userId="S::sabrina.berlanda@univr.it::b879bcb5-cd49-4b99-8b8a-5b072e44595a" providerId="AD" clId="Web-{1A0801F6-911A-CE23-8A2D-A0BE66D99C02}" dt="2023-01-27T08:44:35.561" v="448" actId="20577"/>
        <pc:sldMkLst>
          <pc:docMk/>
          <pc:sldMk cId="1622071957" sldId="298"/>
        </pc:sldMkLst>
        <pc:spChg chg="mod">
          <ac:chgData name="Sabrina Berlanda" userId="S::sabrina.berlanda@univr.it::b879bcb5-cd49-4b99-8b8a-5b072e44595a" providerId="AD" clId="Web-{1A0801F6-911A-CE23-8A2D-A0BE66D99C02}" dt="2023-01-27T08:42:44.788" v="394" actId="20577"/>
          <ac:spMkLst>
            <pc:docMk/>
            <pc:sldMk cId="1622071957" sldId="298"/>
            <ac:spMk id="2" creationId="{299B9A00-DD8D-64DE-CFB2-77A143C308EC}"/>
          </ac:spMkLst>
        </pc:spChg>
        <pc:spChg chg="mod">
          <ac:chgData name="Sabrina Berlanda" userId="S::sabrina.berlanda@univr.it::b879bcb5-cd49-4b99-8b8a-5b072e44595a" providerId="AD" clId="Web-{1A0801F6-911A-CE23-8A2D-A0BE66D99C02}" dt="2023-01-27T08:44:35.561" v="448" actId="20577"/>
          <ac:spMkLst>
            <pc:docMk/>
            <pc:sldMk cId="1622071957" sldId="298"/>
            <ac:spMk id="3" creationId="{C4804ADA-EF51-1E29-5A09-09060752AD10}"/>
          </ac:spMkLst>
        </pc:spChg>
      </pc:sldChg>
      <pc:sldChg chg="modSp">
        <pc:chgData name="Sabrina Berlanda" userId="S::sabrina.berlanda@univr.it::b879bcb5-cd49-4b99-8b8a-5b072e44595a" providerId="AD" clId="Web-{1A0801F6-911A-CE23-8A2D-A0BE66D99C02}" dt="2023-01-27T08:58:58.918" v="708" actId="20577"/>
        <pc:sldMkLst>
          <pc:docMk/>
          <pc:sldMk cId="2667225447" sldId="299"/>
        </pc:sldMkLst>
        <pc:spChg chg="mod">
          <ac:chgData name="Sabrina Berlanda" userId="S::sabrina.berlanda@univr.it::b879bcb5-cd49-4b99-8b8a-5b072e44595a" providerId="AD" clId="Web-{1A0801F6-911A-CE23-8A2D-A0BE66D99C02}" dt="2023-01-27T08:58:58.918" v="708" actId="20577"/>
          <ac:spMkLst>
            <pc:docMk/>
            <pc:sldMk cId="2667225447" sldId="299"/>
            <ac:spMk id="4" creationId="{815B133D-0EB9-E3C0-1EFA-EC055084E937}"/>
          </ac:spMkLst>
        </pc:spChg>
      </pc:sldChg>
    </pc:docChg>
  </pc:docChgLst>
  <pc:docChgLst>
    <pc:chgData name="Chiara Sità" userId="S::chiara.sita@univr.it::35c3d9e7-532f-421c-920d-6ffad048afd4" providerId="AD" clId="Web-{C007F866-D794-5DFE-A48F-B3605C016264}"/>
    <pc:docChg chg="modSld">
      <pc:chgData name="Chiara Sità" userId="S::chiara.sita@univr.it::35c3d9e7-532f-421c-920d-6ffad048afd4" providerId="AD" clId="Web-{C007F866-D794-5DFE-A48F-B3605C016264}" dt="2023-01-30T19:46:48.037" v="115" actId="20577"/>
      <pc:docMkLst>
        <pc:docMk/>
      </pc:docMkLst>
      <pc:sldChg chg="modSp">
        <pc:chgData name="Chiara Sità" userId="S::chiara.sita@univr.it::35c3d9e7-532f-421c-920d-6ffad048afd4" providerId="AD" clId="Web-{C007F866-D794-5DFE-A48F-B3605C016264}" dt="2023-01-30T19:46:48.037" v="115" actId="20577"/>
        <pc:sldMkLst>
          <pc:docMk/>
          <pc:sldMk cId="2667225447" sldId="299"/>
        </pc:sldMkLst>
        <pc:spChg chg="mod">
          <ac:chgData name="Chiara Sità" userId="S::chiara.sita@univr.it::35c3d9e7-532f-421c-920d-6ffad048afd4" providerId="AD" clId="Web-{C007F866-D794-5DFE-A48F-B3605C016264}" dt="2023-01-30T19:46:48.037" v="115" actId="20577"/>
          <ac:spMkLst>
            <pc:docMk/>
            <pc:sldMk cId="2667225447" sldId="299"/>
            <ac:spMk id="4" creationId="{815B133D-0EB9-E3C0-1EFA-EC055084E937}"/>
          </ac:spMkLst>
        </pc:spChg>
      </pc:sldChg>
    </pc:docChg>
  </pc:docChgLst>
  <pc:docChgLst>
    <pc:chgData name="Beatriz San Roman Sobrino" userId="2bd0c135-4a33-4ef6-87b7-17e555aa77b7" providerId="ADAL" clId="{8C0F7987-9F48-1040-A6A0-D7B26B488F58}"/>
    <pc:docChg chg="undo custSel addSld delSld modSld">
      <pc:chgData name="Beatriz San Roman Sobrino" userId="2bd0c135-4a33-4ef6-87b7-17e555aa77b7" providerId="ADAL" clId="{8C0F7987-9F48-1040-A6A0-D7B26B488F58}" dt="2022-12-31T00:57:03.398" v="305" actId="20577"/>
      <pc:docMkLst>
        <pc:docMk/>
      </pc:docMkLst>
      <pc:sldChg chg="modSp mod">
        <pc:chgData name="Beatriz San Roman Sobrino" userId="2bd0c135-4a33-4ef6-87b7-17e555aa77b7" providerId="ADAL" clId="{8C0F7987-9F48-1040-A6A0-D7B26B488F58}" dt="2022-12-29T16:12:25.793" v="53" actId="2711"/>
        <pc:sldMkLst>
          <pc:docMk/>
          <pc:sldMk cId="1637091642" sldId="260"/>
        </pc:sldMkLst>
        <pc:spChg chg="mod">
          <ac:chgData name="Beatriz San Roman Sobrino" userId="2bd0c135-4a33-4ef6-87b7-17e555aa77b7" providerId="ADAL" clId="{8C0F7987-9F48-1040-A6A0-D7B26B488F58}" dt="2022-12-29T16:12:25.793" v="53" actId="2711"/>
          <ac:spMkLst>
            <pc:docMk/>
            <pc:sldMk cId="1637091642" sldId="260"/>
            <ac:spMk id="2" creationId="{6F1D0391-FAE2-896E-CD65-8B222ADADF73}"/>
          </ac:spMkLst>
        </pc:spChg>
      </pc:sldChg>
      <pc:sldChg chg="add del">
        <pc:chgData name="Beatriz San Roman Sobrino" userId="2bd0c135-4a33-4ef6-87b7-17e555aa77b7" providerId="ADAL" clId="{8C0F7987-9F48-1040-A6A0-D7B26B488F58}" dt="2022-12-29T16:04:36.059" v="3"/>
        <pc:sldMkLst>
          <pc:docMk/>
          <pc:sldMk cId="2747853929" sldId="276"/>
        </pc:sldMkLst>
      </pc:sldChg>
      <pc:sldChg chg="modSp mod">
        <pc:chgData name="Beatriz San Roman Sobrino" userId="2bd0c135-4a33-4ef6-87b7-17e555aa77b7" providerId="ADAL" clId="{8C0F7987-9F48-1040-A6A0-D7B26B488F58}" dt="2022-12-29T15:46:14.793" v="1" actId="20577"/>
        <pc:sldMkLst>
          <pc:docMk/>
          <pc:sldMk cId="3920792614" sldId="280"/>
        </pc:sldMkLst>
        <pc:spChg chg="mod">
          <ac:chgData name="Beatriz San Roman Sobrino" userId="2bd0c135-4a33-4ef6-87b7-17e555aa77b7" providerId="ADAL" clId="{8C0F7987-9F48-1040-A6A0-D7B26B488F58}" dt="2022-12-29T15:46:14.793" v="1" actId="20577"/>
          <ac:spMkLst>
            <pc:docMk/>
            <pc:sldMk cId="3920792614" sldId="280"/>
            <ac:spMk id="61" creationId="{09DE3B94-5FB1-C33E-C635-78463AEB6FA6}"/>
          </ac:spMkLst>
        </pc:spChg>
      </pc:sldChg>
      <pc:sldChg chg="modSp add mod">
        <pc:chgData name="Beatriz San Roman Sobrino" userId="2bd0c135-4a33-4ef6-87b7-17e555aa77b7" providerId="ADAL" clId="{8C0F7987-9F48-1040-A6A0-D7B26B488F58}" dt="2022-12-31T00:57:03.398" v="305" actId="20577"/>
        <pc:sldMkLst>
          <pc:docMk/>
          <pc:sldMk cId="3883125881" sldId="296"/>
        </pc:sldMkLst>
        <pc:spChg chg="mod">
          <ac:chgData name="Beatriz San Roman Sobrino" userId="2bd0c135-4a33-4ef6-87b7-17e555aa77b7" providerId="ADAL" clId="{8C0F7987-9F48-1040-A6A0-D7B26B488F58}" dt="2022-12-31T00:57:03.398" v="305" actId="20577"/>
          <ac:spMkLst>
            <pc:docMk/>
            <pc:sldMk cId="3883125881" sldId="296"/>
            <ac:spMk id="4" creationId="{815B133D-0EB9-E3C0-1EFA-EC055084E937}"/>
          </ac:spMkLst>
        </pc:spChg>
      </pc:sldChg>
      <pc:sldChg chg="modSp add mod">
        <pc:chgData name="Beatriz San Roman Sobrino" userId="2bd0c135-4a33-4ef6-87b7-17e555aa77b7" providerId="ADAL" clId="{8C0F7987-9F48-1040-A6A0-D7B26B488F58}" dt="2022-12-31T00:13:48.736" v="275" actId="20577"/>
        <pc:sldMkLst>
          <pc:docMk/>
          <pc:sldMk cId="1250277381" sldId="297"/>
        </pc:sldMkLst>
        <pc:spChg chg="mod">
          <ac:chgData name="Beatriz San Roman Sobrino" userId="2bd0c135-4a33-4ef6-87b7-17e555aa77b7" providerId="ADAL" clId="{8C0F7987-9F48-1040-A6A0-D7B26B488F58}" dt="2022-12-31T00:13:48.736" v="275" actId="20577"/>
          <ac:spMkLst>
            <pc:docMk/>
            <pc:sldMk cId="1250277381" sldId="297"/>
            <ac:spMk id="4" creationId="{815B133D-0EB9-E3C0-1EFA-EC055084E937}"/>
          </ac:spMkLst>
        </pc:spChg>
      </pc:sldChg>
      <pc:sldChg chg="addSp delSp modSp new mod">
        <pc:chgData name="Beatriz San Roman Sobrino" userId="2bd0c135-4a33-4ef6-87b7-17e555aa77b7" providerId="ADAL" clId="{8C0F7987-9F48-1040-A6A0-D7B26B488F58}" dt="2022-12-31T00:06:48.199" v="190" actId="113"/>
        <pc:sldMkLst>
          <pc:docMk/>
          <pc:sldMk cId="1622071957" sldId="298"/>
        </pc:sldMkLst>
        <pc:spChg chg="mod">
          <ac:chgData name="Beatriz San Roman Sobrino" userId="2bd0c135-4a33-4ef6-87b7-17e555aa77b7" providerId="ADAL" clId="{8C0F7987-9F48-1040-A6A0-D7B26B488F58}" dt="2022-12-31T00:02:22.561" v="158" actId="404"/>
          <ac:spMkLst>
            <pc:docMk/>
            <pc:sldMk cId="1622071957" sldId="298"/>
            <ac:spMk id="2" creationId="{299B9A00-DD8D-64DE-CFB2-77A143C308EC}"/>
          </ac:spMkLst>
        </pc:spChg>
        <pc:spChg chg="mod">
          <ac:chgData name="Beatriz San Roman Sobrino" userId="2bd0c135-4a33-4ef6-87b7-17e555aa77b7" providerId="ADAL" clId="{8C0F7987-9F48-1040-A6A0-D7B26B488F58}" dt="2022-12-31T00:06:48.199" v="190" actId="113"/>
          <ac:spMkLst>
            <pc:docMk/>
            <pc:sldMk cId="1622071957" sldId="298"/>
            <ac:spMk id="3" creationId="{C4804ADA-EF51-1E29-5A09-09060752AD10}"/>
          </ac:spMkLst>
        </pc:spChg>
        <pc:picChg chg="add del mod">
          <ac:chgData name="Beatriz San Roman Sobrino" userId="2bd0c135-4a33-4ef6-87b7-17e555aa77b7" providerId="ADAL" clId="{8C0F7987-9F48-1040-A6A0-D7B26B488F58}" dt="2022-12-31T00:04:35.021" v="162" actId="931"/>
          <ac:picMkLst>
            <pc:docMk/>
            <pc:sldMk cId="1622071957" sldId="298"/>
            <ac:picMk id="5" creationId="{EA19187D-69FC-CB59-C873-78280B6A7E0F}"/>
          </ac:picMkLst>
        </pc:picChg>
      </pc:sldChg>
      <pc:sldChg chg="modSp add mod">
        <pc:chgData name="Beatriz San Roman Sobrino" userId="2bd0c135-4a33-4ef6-87b7-17e555aa77b7" providerId="ADAL" clId="{8C0F7987-9F48-1040-A6A0-D7B26B488F58}" dt="2022-12-31T00:16:15.744" v="299" actId="20577"/>
        <pc:sldMkLst>
          <pc:docMk/>
          <pc:sldMk cId="2667225447" sldId="299"/>
        </pc:sldMkLst>
        <pc:spChg chg="mod">
          <ac:chgData name="Beatriz San Roman Sobrino" userId="2bd0c135-4a33-4ef6-87b7-17e555aa77b7" providerId="ADAL" clId="{8C0F7987-9F48-1040-A6A0-D7B26B488F58}" dt="2022-12-31T00:16:15.744" v="299" actId="20577"/>
          <ac:spMkLst>
            <pc:docMk/>
            <pc:sldMk cId="2667225447" sldId="299"/>
            <ac:spMk id="4" creationId="{815B133D-0EB9-E3C0-1EFA-EC055084E937}"/>
          </ac:spMkLst>
        </pc:spChg>
      </pc:sldChg>
    </pc:docChg>
  </pc:docChgLst>
  <pc:docChgLst>
    <pc:chgData name="Sabrina Berlanda" userId="S::sabrina.berlanda@univr.it::b879bcb5-cd49-4b99-8b8a-5b072e44595a" providerId="AD" clId="Web-{51A695E6-8CC0-3675-1E4F-F0A39137A4E3}"/>
    <pc:docChg chg="modSld">
      <pc:chgData name="Sabrina Berlanda" userId="S::sabrina.berlanda@univr.it::b879bcb5-cd49-4b99-8b8a-5b072e44595a" providerId="AD" clId="Web-{51A695E6-8CC0-3675-1E4F-F0A39137A4E3}" dt="2023-01-27T13:43:42.793" v="43" actId="20577"/>
      <pc:docMkLst>
        <pc:docMk/>
      </pc:docMkLst>
      <pc:sldChg chg="modSp">
        <pc:chgData name="Sabrina Berlanda" userId="S::sabrina.berlanda@univr.it::b879bcb5-cd49-4b99-8b8a-5b072e44595a" providerId="AD" clId="Web-{51A695E6-8CC0-3675-1E4F-F0A39137A4E3}" dt="2023-01-27T13:41:10.282" v="21" actId="20577"/>
        <pc:sldMkLst>
          <pc:docMk/>
          <pc:sldMk cId="0" sldId="257"/>
        </pc:sldMkLst>
        <pc:spChg chg="mod">
          <ac:chgData name="Sabrina Berlanda" userId="S::sabrina.berlanda@univr.it::b879bcb5-cd49-4b99-8b8a-5b072e44595a" providerId="AD" clId="Web-{51A695E6-8CC0-3675-1E4F-F0A39137A4E3}" dt="2023-01-27T13:41:10.282" v="21" actId="20577"/>
          <ac:spMkLst>
            <pc:docMk/>
            <pc:sldMk cId="0" sldId="257"/>
            <ac:spMk id="3" creationId="{68C02214-2019-45BF-6836-93FE2941EB66}"/>
          </ac:spMkLst>
        </pc:spChg>
      </pc:sldChg>
      <pc:sldChg chg="modSp">
        <pc:chgData name="Sabrina Berlanda" userId="S::sabrina.berlanda@univr.it::b879bcb5-cd49-4b99-8b8a-5b072e44595a" providerId="AD" clId="Web-{51A695E6-8CC0-3675-1E4F-F0A39137A4E3}" dt="2023-01-27T13:40:18.403" v="10" actId="20577"/>
        <pc:sldMkLst>
          <pc:docMk/>
          <pc:sldMk cId="3379190062" sldId="281"/>
        </pc:sldMkLst>
        <pc:spChg chg="mod">
          <ac:chgData name="Sabrina Berlanda" userId="S::sabrina.berlanda@univr.it::b879bcb5-cd49-4b99-8b8a-5b072e44595a" providerId="AD" clId="Web-{51A695E6-8CC0-3675-1E4F-F0A39137A4E3}" dt="2023-01-27T13:40:18.403" v="10" actId="20577"/>
          <ac:spMkLst>
            <pc:docMk/>
            <pc:sldMk cId="3379190062" sldId="281"/>
            <ac:spMk id="2" creationId="{D72A2F07-984A-6B8E-358B-3E1267972EF6}"/>
          </ac:spMkLst>
        </pc:spChg>
      </pc:sldChg>
      <pc:sldChg chg="modSp">
        <pc:chgData name="Sabrina Berlanda" userId="S::sabrina.berlanda@univr.it::b879bcb5-cd49-4b99-8b8a-5b072e44595a" providerId="AD" clId="Web-{51A695E6-8CC0-3675-1E4F-F0A39137A4E3}" dt="2023-01-27T13:43:42.793" v="43" actId="20577"/>
        <pc:sldMkLst>
          <pc:docMk/>
          <pc:sldMk cId="3883125881" sldId="296"/>
        </pc:sldMkLst>
        <pc:spChg chg="mod">
          <ac:chgData name="Sabrina Berlanda" userId="S::sabrina.berlanda@univr.it::b879bcb5-cd49-4b99-8b8a-5b072e44595a" providerId="AD" clId="Web-{51A695E6-8CC0-3675-1E4F-F0A39137A4E3}" dt="2023-01-27T13:43:42.793" v="43" actId="20577"/>
          <ac:spMkLst>
            <pc:docMk/>
            <pc:sldMk cId="3883125881" sldId="296"/>
            <ac:spMk id="4" creationId="{815B133D-0EB9-E3C0-1EFA-EC055084E9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1262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461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9472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0355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092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GB" dirty="0"/>
              <a:t>When traumatized children are experiencing difficulties, it can place a lot of pressure on the people who are supporting them. Everyone within this network of support can feel high levels of anxiety and we can then sometimes slip into a culture of blame.  Parents and carers often tell us that they can sometimes feel to blame for their child’s difficulties and struggles in school, perhaps because there can be a misconception that the child’s difficulties have arisen from poor parenting. Schools, teachers and the “team around d the child” can help such situations by acknowledging that a child’s difficulties may be due to their early life history, not their adopted or foster family or even their adoption or care experience. </a:t>
            </a:r>
          </a:p>
          <a:p>
            <a:r>
              <a:rPr lang="en-GB" dirty="0"/>
              <a:t>Partnerships between parents and school can be even harder when children don’t appear to have any difficulties at school. The school may interpret this as the child being fine whereas the parent/carer knows all too well that the child is managing to hold it together in school and then coming home and letting the stresses spill out. Imagine a bottle of coca cola that has been shaken all day long and at the end of the day and after all of the shaking the lid comes off and the coke spills out everywhere. Many adopters and carers can relate to this analogy</a:t>
            </a:r>
          </a:p>
          <a:p>
            <a:r>
              <a:rPr lang="en-GB" dirty="0"/>
              <a:t>Over compliance can be a particular issue for adopted children. There early life experiences have taught them that the best way to keep themselves safe is to be very very good, but what cannot be seen is the high levels of fear and stress that sit beneath the surface of this over compliance</a:t>
            </a:r>
          </a:p>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Schools are complex organisations, made up of various staff members, children, young people parents, carers and external professionals. It is important to recognise that all of these people may have very different staring positions when thinking about the needs of adopted and care experienced young people. Many may also be dealing with other competing priorities and differing agendas. The process of change can be very difficult hard and changing organisations such as schools requires consistency over a long period of time. The most effective changes that take place are led from the top, so in the example of a school this would be a Head Teacher/School Principal.</a:t>
            </a:r>
          </a:p>
          <a:p>
            <a:r>
              <a:rPr lang="en-GB" dirty="0"/>
              <a:t>In order to develop inclusive environments, schools teams need a significant shift in mindset. This is about taking the first step as a school to think about everything they have tried so far to managed traumatised children’s behaviour. </a:t>
            </a:r>
          </a:p>
          <a:p>
            <a:r>
              <a:rPr lang="en-GB" dirty="0"/>
              <a:t>If you are training teachers or students with working in school experience, you can discuss these 3 key questions:</a:t>
            </a:r>
          </a:p>
          <a:p>
            <a:r>
              <a:rPr lang="en-GB" dirty="0"/>
              <a:t>(1) What have schools (or your school) tried so far? (2) How has it worked in the long term? (3) What has it cost them? </a:t>
            </a:r>
          </a:p>
          <a:p>
            <a:r>
              <a:rPr lang="en-GB" dirty="0"/>
              <a:t>When you are listing what has been tried, put down everything: from things individuals have done to a whole school approach. (see next slide)</a:t>
            </a:r>
          </a:p>
          <a:p>
            <a:r>
              <a:rPr lang="en-GB" dirty="0"/>
              <a:t>If your students have no teaching experience, then explain how some behaviours from traumatised children challenge school expectations</a:t>
            </a:r>
          </a:p>
        </p:txBody>
      </p:sp>
      <p:sp>
        <p:nvSpPr>
          <p:cNvPr id="4" name="Slide Number Placeholder 3"/>
          <p:cNvSpPr>
            <a:spLocks noGrp="1"/>
          </p:cNvSpPr>
          <p:nvPr>
            <p:ph type="sldNum" sz="quarter" idx="5"/>
          </p:nvPr>
        </p:nvSpPr>
        <p:spPr/>
        <p:txBody>
          <a:bodyPr/>
          <a:lstStyle/>
          <a:p>
            <a:fld id="{629B451C-ED40-4C0D-90F5-10C23089BFF5}" type="slidenum">
              <a:rPr lang="en-GB" smtClean="0"/>
              <a:t>3</a:t>
            </a:fld>
            <a:endParaRPr lang="en-GB"/>
          </a:p>
        </p:txBody>
      </p:sp>
    </p:spTree>
    <p:extLst>
      <p:ext uri="{BB962C8B-B14F-4D97-AF65-F5344CB8AC3E}">
        <p14:creationId xmlns:p14="http://schemas.microsoft.com/office/powerpoint/2010/main" val="257146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of some of the approaches that school may have taken as an individual or as a whole school approach to get a child to change their behaviour. </a:t>
            </a:r>
          </a:p>
          <a:p>
            <a:r>
              <a:rPr lang="en-GB" dirty="0"/>
              <a:t>If a particular strategy was helpful, we would expect to see a decrease in it’s use with a particular child. If we think about detentions for example if they were effective we shouldn’t see that child keep getting detentions because we would expect their behaviour to have changed in response to the first few detentions. When you are thinking about the cost it is also important to consider the impact on people’s emotional well being and resilience. Thinking about the self esteem and self efficacy of both staff and children.</a:t>
            </a:r>
          </a:p>
          <a:p>
            <a:r>
              <a:rPr lang="en-GB" dirty="0"/>
              <a:t>Once you have identified the approaches that are not working it is important for us to ask “why do we keep doing the same thing hoping for a different outcome?”</a:t>
            </a:r>
          </a:p>
          <a:p>
            <a:endParaRPr lang="en-GB" dirty="0"/>
          </a:p>
        </p:txBody>
      </p:sp>
      <p:sp>
        <p:nvSpPr>
          <p:cNvPr id="4" name="Slide Number Placeholder 3"/>
          <p:cNvSpPr>
            <a:spLocks noGrp="1"/>
          </p:cNvSpPr>
          <p:nvPr>
            <p:ph type="sldNum" sz="quarter" idx="5"/>
          </p:nvPr>
        </p:nvSpPr>
        <p:spPr/>
        <p:txBody>
          <a:bodyPr/>
          <a:lstStyle/>
          <a:p>
            <a:fld id="{629B451C-ED40-4C0D-90F5-10C23089BFF5}" type="slidenum">
              <a:rPr lang="en-GB" smtClean="0"/>
              <a:t>4</a:t>
            </a:fld>
            <a:endParaRPr lang="en-GB"/>
          </a:p>
        </p:txBody>
      </p:sp>
    </p:spTree>
    <p:extLst>
      <p:ext uri="{BB962C8B-B14F-4D97-AF65-F5344CB8AC3E}">
        <p14:creationId xmlns:p14="http://schemas.microsoft.com/office/powerpoint/2010/main" val="159569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Traumatised children need relationships that with attachment (A) regulation (R) and competency (C). This is true whether we are providing individualised therapy, therapeutic parenting at home or a healing environment in schools. </a:t>
            </a:r>
          </a:p>
          <a:p>
            <a:r>
              <a:rPr lang="en-GB" dirty="0"/>
              <a:t>Thinking about behaviour as communication is key for teachers, educators and school staff to understand that those children who are so often viewed as naughty are in fact dealing with many complex issues which can only be addressed through whole school understanding and different approaches.</a:t>
            </a:r>
          </a:p>
          <a:p>
            <a:r>
              <a:rPr lang="en-GB" dirty="0"/>
              <a:t>These children do what they do from experience and from what has been learned, not because they feel like being naughty or mean which can so often be the interpretation. </a:t>
            </a:r>
          </a:p>
          <a:p>
            <a:r>
              <a:rPr lang="en-GB" dirty="0"/>
              <a:t>We must accept difficult behaviours as coming from a place of fear and adverse childhood experience not from intentional or wilful behaviour. When there is a lack of understanding as to where this behaviour comes from teachers and the school so often misinterpret the child as being oppositional, defiant and rude</a:t>
            </a:r>
          </a:p>
          <a:p>
            <a:r>
              <a:rPr lang="en-GB" dirty="0"/>
              <a:t>School are complex organisations and so often teachers who are managing classes of up to 30 pupils understandably can get caught up in logging and reacting to these behaviours rather than exploring what the child might be telling us through their behaviour what their needs are.</a:t>
            </a:r>
          </a:p>
        </p:txBody>
      </p:sp>
      <p:sp>
        <p:nvSpPr>
          <p:cNvPr id="4" name="Slide Number Placeholder 3"/>
          <p:cNvSpPr>
            <a:spLocks noGrp="1"/>
          </p:cNvSpPr>
          <p:nvPr>
            <p:ph type="sldNum" sz="quarter" idx="5"/>
          </p:nvPr>
        </p:nvSpPr>
        <p:spPr/>
        <p:txBody>
          <a:bodyPr/>
          <a:lstStyle/>
          <a:p>
            <a:fld id="{629B451C-ED40-4C0D-90F5-10C23089BFF5}" type="slidenum">
              <a:rPr lang="en-GB" smtClean="0"/>
              <a:t>5</a:t>
            </a:fld>
            <a:endParaRPr lang="en-GB"/>
          </a:p>
        </p:txBody>
      </p:sp>
    </p:spTree>
    <p:extLst>
      <p:ext uri="{BB962C8B-B14F-4D97-AF65-F5344CB8AC3E}">
        <p14:creationId xmlns:p14="http://schemas.microsoft.com/office/powerpoint/2010/main" val="231937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of the children displaying these behaviours probably wont be aware that these behaviours are the things they are feeling and thinking. If we are curious and open to exploring what might be underneath these behaviours we can help start to develop an awareness for themselves. </a:t>
            </a:r>
          </a:p>
          <a:p>
            <a:r>
              <a:rPr lang="en-GB" dirty="0"/>
              <a:t>When we are thinking about these behaviours we need to ask ourselves (1) What the behaviour tells us about the child’s unmet needs such as their emotional and social needs (2) How can we change/adapt the school environment to reduce any of the triggers which may cause the challenging behaviour? (3) How we adjust how we respond to the behaviour which is more helpful to the child?</a:t>
            </a:r>
          </a:p>
          <a:p>
            <a:r>
              <a:rPr lang="en-GB" dirty="0"/>
              <a:t>Next slide – what these behaviours as a means of communication might be telling us – we also need to say a behaviour policy within schools that meets children where they are at</a:t>
            </a:r>
          </a:p>
        </p:txBody>
      </p:sp>
      <p:sp>
        <p:nvSpPr>
          <p:cNvPr id="4" name="Slide Number Placeholder 3"/>
          <p:cNvSpPr>
            <a:spLocks noGrp="1"/>
          </p:cNvSpPr>
          <p:nvPr>
            <p:ph type="sldNum" sz="quarter" idx="5"/>
          </p:nvPr>
        </p:nvSpPr>
        <p:spPr/>
        <p:txBody>
          <a:bodyPr/>
          <a:lstStyle/>
          <a:p>
            <a:fld id="{629B451C-ED40-4C0D-90F5-10C23089BFF5}" type="slidenum">
              <a:rPr lang="en-GB" smtClean="0"/>
              <a:t>6</a:t>
            </a:fld>
            <a:endParaRPr lang="en-GB"/>
          </a:p>
        </p:txBody>
      </p:sp>
    </p:spTree>
    <p:extLst>
      <p:ext uri="{BB962C8B-B14F-4D97-AF65-F5344CB8AC3E}">
        <p14:creationId xmlns:p14="http://schemas.microsoft.com/office/powerpoint/2010/main" val="3783517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understand all we can about the impact of Adverse Childhood Experiences and how they manifest themselves in behaviour within the school environment we need to ensure that our policies and the environment in which we are expecting these children to learn and thrive meets their needs. </a:t>
            </a:r>
          </a:p>
          <a:p>
            <a:r>
              <a:rPr lang="en-GB" dirty="0"/>
              <a:t>Move to next slide where will we look at behaviour policies</a:t>
            </a:r>
          </a:p>
          <a:p>
            <a:endParaRPr lang="en-GB" dirty="0"/>
          </a:p>
        </p:txBody>
      </p:sp>
      <p:sp>
        <p:nvSpPr>
          <p:cNvPr id="4" name="Slide Number Placeholder 3"/>
          <p:cNvSpPr>
            <a:spLocks noGrp="1"/>
          </p:cNvSpPr>
          <p:nvPr>
            <p:ph type="sldNum" sz="quarter" idx="5"/>
          </p:nvPr>
        </p:nvSpPr>
        <p:spPr/>
        <p:txBody>
          <a:bodyPr/>
          <a:lstStyle/>
          <a:p>
            <a:fld id="{629B451C-ED40-4C0D-90F5-10C23089BFF5}" type="slidenum">
              <a:rPr lang="en-GB" smtClean="0"/>
              <a:t>7</a:t>
            </a:fld>
            <a:endParaRPr lang="en-GB"/>
          </a:p>
        </p:txBody>
      </p:sp>
    </p:spTree>
    <p:extLst>
      <p:ext uri="{BB962C8B-B14F-4D97-AF65-F5344CB8AC3E}">
        <p14:creationId xmlns:p14="http://schemas.microsoft.com/office/powerpoint/2010/main" val="400871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Behaviourism is the idea that all behaviour can be reduced reaction linked to a response. These links are learned from our environment. In the world of behaviourism, rewards and punishment are not emotive terms, they are simply the things that teach us to do more or less of a particular behaviour. It is understandable then that schools have relied on rewards and punishment to shape children’s behaviour. The difficulty is that behaviourism and social learning theory do not sufficiently take into account attachment or children’s experiences of trauma.</a:t>
            </a:r>
          </a:p>
          <a:p>
            <a:r>
              <a:rPr lang="en-GB" dirty="0"/>
              <a:t>Such systems assume that:</a:t>
            </a:r>
          </a:p>
          <a:p>
            <a:pPr marL="171450" indent="-171450">
              <a:buFont typeface="Arial" panose="020B0604020202020204" pitchFamily="34" charset="0"/>
              <a:buChar char="•"/>
            </a:pPr>
            <a:r>
              <a:rPr lang="en-GB" dirty="0"/>
              <a:t>The problem is that chid wont do something, not that they cant. Therefore if we have a system that uses rewards and consequences this will solve the problem</a:t>
            </a:r>
          </a:p>
          <a:p>
            <a:pPr marL="171450" indent="-171450">
              <a:buFont typeface="Arial" panose="020B0604020202020204" pitchFamily="34" charset="0"/>
              <a:buChar char="•"/>
            </a:pPr>
            <a:r>
              <a:rPr lang="en-GB" dirty="0"/>
              <a:t>Children are in control of their behaviour and they are not acting impulsively</a:t>
            </a:r>
          </a:p>
          <a:p>
            <a:pPr marL="171450" indent="-171450">
              <a:buFont typeface="Arial" panose="020B0604020202020204" pitchFamily="34" charset="0"/>
              <a:buChar char="•"/>
            </a:pPr>
            <a:r>
              <a:rPr lang="en-GB" dirty="0"/>
              <a:t>Children understand cause and effect so will be able to learn from such a system</a:t>
            </a:r>
          </a:p>
          <a:p>
            <a:pPr marL="171450" indent="-171450">
              <a:buFont typeface="Arial" panose="020B0604020202020204" pitchFamily="34" charset="0"/>
              <a:buChar char="•"/>
            </a:pPr>
            <a:r>
              <a:rPr lang="en-GB" dirty="0"/>
              <a:t>Children can cope with the punishment from an adult without interpreting this as (I am rubbish)</a:t>
            </a:r>
          </a:p>
          <a:p>
            <a:pPr marL="171450" indent="-171450">
              <a:buFont typeface="Arial" panose="020B0604020202020204" pitchFamily="34" charset="0"/>
              <a:buChar char="•"/>
            </a:pPr>
            <a:r>
              <a:rPr lang="en-GB" dirty="0"/>
              <a:t>Children can feel guilt (I did something bad) without feeling Shame (I am bad)</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We cannot make this assumption about adopted and care experienced young people as many of their tricky behaviours come from a position of feeling threatened and unsafe</a:t>
            </a:r>
          </a:p>
          <a:p>
            <a:r>
              <a:rPr lang="en-GB" dirty="0"/>
              <a:t>Let us now look at a typical school behaviour policy (bring a couple of examples of school policies to share). </a:t>
            </a:r>
          </a:p>
          <a:p>
            <a:r>
              <a:rPr lang="en-GB" dirty="0"/>
              <a:t>What have we learned about the policies we have read? </a:t>
            </a:r>
          </a:p>
          <a:p>
            <a:r>
              <a:rPr lang="en-GB" dirty="0"/>
              <a:t>Are they behaviourist or are they relationship?</a:t>
            </a:r>
          </a:p>
          <a:p>
            <a:r>
              <a:rPr lang="en-GB" dirty="0"/>
              <a:t>Do you think these policies will work?</a:t>
            </a:r>
          </a:p>
          <a:p>
            <a:r>
              <a:rPr lang="en-GB" dirty="0"/>
              <a:t>What issues can you see within these policies?</a:t>
            </a:r>
          </a:p>
          <a:p>
            <a:r>
              <a:rPr lang="en-GB" dirty="0"/>
              <a:t>Are there aspects of the policies you think might work?</a:t>
            </a:r>
          </a:p>
          <a:p>
            <a:r>
              <a:rPr lang="en-GB" dirty="0"/>
              <a:t>Do they consider the needs of adopted and care experienced young people?</a:t>
            </a:r>
          </a:p>
          <a:p>
            <a:endParaRPr lang="en-GB" dirty="0"/>
          </a:p>
          <a:p>
            <a:r>
              <a:rPr lang="en-GB" dirty="0"/>
              <a:t>We are now going to work on our own mini policy and think together in our breakout (or whole group depending on size) what needs to be considered within this policy</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Recap/Feedback from todays sessions</a:t>
            </a:r>
          </a:p>
          <a:p>
            <a:pPr marL="0" indent="0">
              <a:buFont typeface="Arial" panose="020B0604020202020204" pitchFamily="34" charset="0"/>
              <a:buNone/>
            </a:pPr>
            <a:r>
              <a:rPr lang="en-GB" dirty="0"/>
              <a:t>Can each person tell us something they have learned from todays session?</a:t>
            </a:r>
          </a:p>
          <a:p>
            <a:pPr marL="0" indent="0">
              <a:buFont typeface="Arial" panose="020B0604020202020204" pitchFamily="34" charset="0"/>
              <a:buNone/>
            </a:pPr>
            <a:r>
              <a:rPr lang="en-GB" dirty="0"/>
              <a:t>Is there something from this learning that you will take forward as a teacher in your role?</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29B451C-ED40-4C0D-90F5-10C23089BFF5}" type="slidenum">
              <a:rPr lang="en-GB" smtClean="0"/>
              <a:t>8</a:t>
            </a:fld>
            <a:endParaRPr lang="en-GB"/>
          </a:p>
        </p:txBody>
      </p:sp>
    </p:spTree>
    <p:extLst>
      <p:ext uri="{BB962C8B-B14F-4D97-AF65-F5344CB8AC3E}">
        <p14:creationId xmlns:p14="http://schemas.microsoft.com/office/powerpoint/2010/main" val="1950013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look at something called a Functional Behaviour Analysis Chart or an ABC chart. This is an observational tool that allows you to record a particular behaviour. It enables you to consider the behaviour alongside the schools behaviour policy/ethos and how this might be impacting. It helps us think about what changes we might need to make in school in terms of taking a whole school approach. The aim of using an ABC chart is to help us better understand what the behaviour is communicating. They also include environmental factors that may also be impacting the child or young person negatively. </a:t>
            </a:r>
          </a:p>
          <a:p>
            <a:r>
              <a:rPr lang="en-GB" dirty="0"/>
              <a:t>Refer to lesson script to discuss A Antecedent, B Behaviour and C Consequence</a:t>
            </a:r>
          </a:p>
          <a:p>
            <a:r>
              <a:rPr lang="en-GB" dirty="0"/>
              <a:t>We are going to look at the case study of Ben who has been refusing to complete tasks, is continually running out of lessons and is generally being disruptive to the class.</a:t>
            </a:r>
          </a:p>
          <a:p>
            <a:r>
              <a:rPr lang="en-GB" dirty="0"/>
              <a:t>One you have read the ABC chart in your smaller groups (or large group if not enough numbers to break into sub groups) we are going to answer the following questions which relate to the school environment and strategies that might support this young person in school. One you have done this and thought about the triggers for the behaviour and the consequences which could be maintaining it, you can then use all of this information to help you develop a plan to better support this student</a:t>
            </a:r>
          </a:p>
          <a:p>
            <a:r>
              <a:rPr lang="en-GB" dirty="0"/>
              <a:t>Q1. What changes could you make to the environment around the child to decrease exposure to any triggers?</a:t>
            </a:r>
          </a:p>
          <a:p>
            <a:r>
              <a:rPr lang="en-GB" dirty="0"/>
              <a:t>Q2. What strategies could you teach the student to cope with the triggers better?</a:t>
            </a:r>
          </a:p>
          <a:p>
            <a:r>
              <a:rPr lang="en-GB" dirty="0"/>
              <a:t>Q3. What skill could you teach the student that would reduce their need to engage in a particular behaviour?</a:t>
            </a:r>
          </a:p>
          <a:p>
            <a:r>
              <a:rPr lang="en-GB" dirty="0"/>
              <a:t>Q4. What support can you provide to meet the students needs and thus reduce the need for the behaviour?</a:t>
            </a:r>
          </a:p>
          <a:p>
            <a:r>
              <a:rPr lang="en-GB" dirty="0"/>
              <a:t>Key Adults in school play a vital role for the child in creating a safe base. Key adults can support and help meet the child’s need for availability, sensitivity, acceptance, cooperation and membership. </a:t>
            </a:r>
          </a:p>
          <a:p>
            <a:endParaRPr lang="en-GB" dirty="0"/>
          </a:p>
          <a:p>
            <a:r>
              <a:rPr lang="en-GB" dirty="0"/>
              <a:t>The role of the key adult</a:t>
            </a:r>
          </a:p>
          <a:p>
            <a:r>
              <a:rPr lang="en-GB" b="1" dirty="0"/>
              <a:t>Availability (so the child can learn to trust)</a:t>
            </a:r>
          </a:p>
          <a:p>
            <a:pPr marL="171450" indent="-171450">
              <a:buFont typeface="Arial" panose="020B0604020202020204" pitchFamily="34" charset="0"/>
              <a:buChar char="•"/>
            </a:pPr>
            <a:r>
              <a:rPr lang="en-GB" b="0" dirty="0"/>
              <a:t>Provide the child with regular predictable “attachment time” which is built into the child daily or weekly timetable</a:t>
            </a:r>
          </a:p>
          <a:p>
            <a:pPr marL="171450" indent="-171450">
              <a:buFont typeface="Arial" panose="020B0604020202020204" pitchFamily="34" charset="0"/>
              <a:buChar char="•"/>
            </a:pPr>
            <a:r>
              <a:rPr lang="en-GB" b="0" dirty="0"/>
              <a:t>Ensuring this time is fully focused on the child looking and listening to them closely, without being interrupted or distracted</a:t>
            </a:r>
          </a:p>
          <a:p>
            <a:pPr marL="171450" indent="-171450">
              <a:buFont typeface="Arial" panose="020B0604020202020204" pitchFamily="34" charset="0"/>
              <a:buChar char="•"/>
            </a:pPr>
            <a:r>
              <a:rPr lang="en-GB" b="0" dirty="0"/>
              <a:t>Being reliable and communicating clearly to the child if plans have to change, explaining why and what the new plan is</a:t>
            </a:r>
          </a:p>
          <a:p>
            <a:pPr marL="171450" indent="-171450">
              <a:buFont typeface="Arial" panose="020B0604020202020204" pitchFamily="34" charset="0"/>
              <a:buChar char="•"/>
            </a:pPr>
            <a:r>
              <a:rPr lang="en-GB" b="0" dirty="0"/>
              <a:t>Making sure the child knows how and is allowed to find the key adult if they are distressed or need help</a:t>
            </a:r>
          </a:p>
          <a:p>
            <a:pPr marL="171450" indent="-171450">
              <a:buFont typeface="Arial" panose="020B0604020202020204" pitchFamily="34" charset="0"/>
              <a:buChar char="•"/>
            </a:pPr>
            <a:r>
              <a:rPr lang="en-GB" b="0" dirty="0"/>
              <a:t>Seeking out the child if they not ask for or accept help when they are in distress or trouble</a:t>
            </a:r>
          </a:p>
          <a:p>
            <a:pPr marL="171450" indent="-171450">
              <a:buFont typeface="Arial" panose="020B0604020202020204" pitchFamily="34" charset="0"/>
              <a:buChar char="•"/>
            </a:pPr>
            <a:r>
              <a:rPr lang="en-GB" b="0" dirty="0"/>
              <a:t>Acknowledging and celebrating key milestones for the child including birthday, adoption days or anniversaries and achievements</a:t>
            </a:r>
          </a:p>
          <a:p>
            <a:pPr marL="171450" indent="-171450">
              <a:buFont typeface="Arial" panose="020B0604020202020204" pitchFamily="34" charset="0"/>
              <a:buChar char="•"/>
            </a:pPr>
            <a:r>
              <a:rPr lang="en-GB" b="0" dirty="0"/>
              <a:t>Keeping in touch over half terms, long holidays and once the child or adult leaves the school</a:t>
            </a:r>
          </a:p>
          <a:p>
            <a:pPr marL="0" indent="0">
              <a:buFont typeface="Arial" panose="020B0604020202020204" pitchFamily="34" charset="0"/>
              <a:buNone/>
            </a:pPr>
            <a:r>
              <a:rPr lang="en-GB" b="1" dirty="0"/>
              <a:t>Sensitivity (so the child can understand and manage their feelings and behaviour)</a:t>
            </a:r>
          </a:p>
          <a:p>
            <a:pPr marL="171450" indent="-171450">
              <a:buFont typeface="Arial" panose="020B0604020202020204" pitchFamily="34" charset="0"/>
              <a:buChar char="•"/>
            </a:pPr>
            <a:r>
              <a:rPr lang="en-GB" b="0" dirty="0"/>
              <a:t>Being aware of the child’s previous experiences, including key triggers and areas of difficulty</a:t>
            </a:r>
          </a:p>
          <a:p>
            <a:pPr marL="171450" indent="-171450">
              <a:buFont typeface="Arial" panose="020B0604020202020204" pitchFamily="34" charset="0"/>
              <a:buChar char="•"/>
            </a:pPr>
            <a:r>
              <a:rPr lang="en-GB" b="0" dirty="0"/>
              <a:t>Tuning in with genuine curiosity to the child’s feelings, thoughts, needs and wishes</a:t>
            </a:r>
          </a:p>
          <a:p>
            <a:pPr marL="171450" indent="-171450">
              <a:buFont typeface="Arial" panose="020B0604020202020204" pitchFamily="34" charset="0"/>
              <a:buChar char="•"/>
            </a:pPr>
            <a:r>
              <a:rPr lang="en-GB" b="0" dirty="0"/>
              <a:t>Using validation and empathy to show the child that you are interested in understanding how they feel and in linking this to what is happening around them</a:t>
            </a:r>
          </a:p>
          <a:p>
            <a:pPr marL="171450" indent="-171450">
              <a:buFont typeface="Arial" panose="020B0604020202020204" pitchFamily="34" charset="0"/>
              <a:buChar char="•"/>
            </a:pPr>
            <a:r>
              <a:rPr lang="en-GB" b="0" dirty="0"/>
              <a:t>Responding to the child’s feeling and needs by acknowledging them and meeting them as appropriate</a:t>
            </a:r>
          </a:p>
          <a:p>
            <a:pPr marL="171450" indent="-171450">
              <a:buFont typeface="Arial" panose="020B0604020202020204" pitchFamily="34" charset="0"/>
              <a:buChar char="•"/>
            </a:pPr>
            <a:r>
              <a:rPr lang="en-GB" b="0" dirty="0"/>
              <a:t>Helping the child to find ways to express and copy with their feelings and needs</a:t>
            </a:r>
          </a:p>
          <a:p>
            <a:pPr marL="171450" indent="-171450">
              <a:buFont typeface="Arial" panose="020B0604020202020204" pitchFamily="34" charset="0"/>
              <a:buChar char="•"/>
            </a:pPr>
            <a:r>
              <a:rPr lang="en-GB" b="0" dirty="0"/>
              <a:t>Sharing (appropriately) some of your thoughts, feelings, wishes and need so that the child learns that others also have thoughts and feelings and learns to read these accurately and connect them with what is happening</a:t>
            </a:r>
          </a:p>
          <a:p>
            <a:pPr marL="0" indent="0">
              <a:buFont typeface="Arial" panose="020B0604020202020204" pitchFamily="34" charset="0"/>
              <a:buNone/>
            </a:pPr>
            <a:r>
              <a:rPr lang="en-GB" b="1" dirty="0"/>
              <a:t>Acceptance (so the child can develop their self esteem)</a:t>
            </a:r>
          </a:p>
          <a:p>
            <a:pPr marL="171450" indent="-171450">
              <a:buFont typeface="Arial" panose="020B0604020202020204" pitchFamily="34" charset="0"/>
              <a:buChar char="•"/>
            </a:pPr>
            <a:r>
              <a:rPr lang="en-GB" b="0" dirty="0"/>
              <a:t>Using accepting language that shows the child they are not alone. For example: “We had a tricky day didn’t we? We can sort it out together”</a:t>
            </a:r>
          </a:p>
          <a:p>
            <a:pPr marL="171450" indent="-171450">
              <a:buFont typeface="Arial" panose="020B0604020202020204" pitchFamily="34" charset="0"/>
              <a:buChar char="•"/>
            </a:pPr>
            <a:r>
              <a:rPr lang="en-GB" b="0" dirty="0"/>
              <a:t>Welcoming the child’s strengths and interests and giving them opportunities to pursue these, with the message “everybody is good at something”</a:t>
            </a:r>
          </a:p>
          <a:p>
            <a:pPr marL="171450" indent="-171450">
              <a:buFont typeface="Arial" panose="020B0604020202020204" pitchFamily="34" charset="0"/>
              <a:buChar char="•"/>
            </a:pPr>
            <a:r>
              <a:rPr lang="en-GB" b="0" dirty="0"/>
              <a:t>Naming and accepting the different “parts of the child, including the parts that seem contradictory, like “your being silly part” “your working hard part”, ”your sad part” and “your kind part”</a:t>
            </a:r>
          </a:p>
          <a:p>
            <a:pPr marL="171450" indent="-171450">
              <a:buFont typeface="Arial" panose="020B0604020202020204" pitchFamily="34" charset="0"/>
              <a:buChar char="•"/>
            </a:pPr>
            <a:r>
              <a:rPr lang="en-GB" b="0" dirty="0"/>
              <a:t>Finding ways to show they child the are of value just the way they are</a:t>
            </a:r>
          </a:p>
          <a:p>
            <a:pPr marL="171450" indent="-171450">
              <a:buFont typeface="Arial" panose="020B0604020202020204" pitchFamily="34" charset="0"/>
              <a:buChar char="•"/>
            </a:pPr>
            <a:r>
              <a:rPr lang="en-GB" b="0" dirty="0"/>
              <a:t>Modelling imperfection and acceptance of yourself (e.g. making a mistake and then speaking compassionately to yourself: “Never mind we all make mistakes”</a:t>
            </a:r>
          </a:p>
          <a:p>
            <a:pPr marL="171450" indent="-171450">
              <a:buFont typeface="Arial" panose="020B0604020202020204" pitchFamily="34" charset="0"/>
              <a:buChar char="•"/>
            </a:pPr>
            <a:r>
              <a:rPr lang="en-GB" b="0" dirty="0"/>
              <a:t>Encouraging the child to take risks in play and learning, and helping them to accept the fear or making a mistake or getting it wrong</a:t>
            </a:r>
          </a:p>
          <a:p>
            <a:pPr marL="0" indent="0">
              <a:buFont typeface="Arial" panose="020B0604020202020204" pitchFamily="34" charset="0"/>
              <a:buNone/>
            </a:pPr>
            <a:r>
              <a:rPr lang="en-GB" b="1" dirty="0"/>
              <a:t>Cooperation (so the child can feel effective)</a:t>
            </a:r>
          </a:p>
          <a:p>
            <a:pPr marL="171450" indent="-171450">
              <a:buFont typeface="Arial" panose="020B0604020202020204" pitchFamily="34" charset="0"/>
              <a:buChar char="•"/>
            </a:pPr>
            <a:r>
              <a:rPr lang="en-GB" b="0" dirty="0"/>
              <a:t>Finding ways to help the child feel that they are effective and competent and can be autonomous in a developmentally appropriate way</a:t>
            </a:r>
          </a:p>
          <a:p>
            <a:pPr marL="171450" indent="-171450">
              <a:buFont typeface="Arial" panose="020B0604020202020204" pitchFamily="34" charset="0"/>
              <a:buChar char="•"/>
            </a:pPr>
            <a:r>
              <a:rPr lang="en-GB" b="0" dirty="0"/>
              <a:t>Offering the child choices</a:t>
            </a:r>
          </a:p>
          <a:p>
            <a:pPr marL="171450" indent="-171450">
              <a:buFont typeface="Arial" panose="020B0604020202020204" pitchFamily="34" charset="0"/>
              <a:buChar char="•"/>
            </a:pPr>
            <a:r>
              <a:rPr lang="en-GB" b="0" dirty="0"/>
              <a:t>Negotiating with clear boundaries</a:t>
            </a:r>
          </a:p>
          <a:p>
            <a:pPr marL="171450" indent="-171450">
              <a:buFont typeface="Arial" panose="020B0604020202020204" pitchFamily="34" charset="0"/>
              <a:buChar char="•"/>
            </a:pPr>
            <a:r>
              <a:rPr lang="en-GB" b="0" dirty="0"/>
              <a:t>Encouraging child to have a go at activities and tasks for themselves while providing support so they can experience success</a:t>
            </a:r>
          </a:p>
          <a:p>
            <a:pPr marL="171450" indent="-171450">
              <a:buFont typeface="Arial" panose="020B0604020202020204" pitchFamily="34" charset="0"/>
              <a:buChar char="•"/>
            </a:pPr>
            <a:r>
              <a:rPr lang="en-GB" b="0" dirty="0"/>
              <a:t>Helping the child to feel like part of a team where they have something to contribute, helping you with jobs such as preparation, to working on a project with you</a:t>
            </a:r>
          </a:p>
          <a:p>
            <a:pPr marL="171450" indent="-171450">
              <a:buFont typeface="Arial" panose="020B0604020202020204" pitchFamily="34" charset="0"/>
              <a:buChar char="•"/>
            </a:pPr>
            <a:r>
              <a:rPr lang="en-GB" b="0" dirty="0"/>
              <a:t>Setting clear limits so that the child can feel to exercise the control they have without the scary sense that they are all powerful or that they are responsible for decisions or events</a:t>
            </a:r>
          </a:p>
          <a:p>
            <a:pPr marL="0" indent="0">
              <a:buFont typeface="Arial" panose="020B0604020202020204" pitchFamily="34" charset="0"/>
              <a:buNone/>
            </a:pPr>
            <a:r>
              <a:rPr lang="en-GB" b="1" dirty="0"/>
              <a:t>Membership (so the child can feel they belong)</a:t>
            </a:r>
          </a:p>
          <a:p>
            <a:pPr marL="171450" indent="-171450">
              <a:buFont typeface="Arial" panose="020B0604020202020204" pitchFamily="34" charset="0"/>
              <a:buChar char="•"/>
            </a:pPr>
            <a:r>
              <a:rPr lang="en-GB" b="0" dirty="0"/>
              <a:t>Creating a sense of being a team together with the child</a:t>
            </a:r>
          </a:p>
          <a:p>
            <a:pPr marL="171450" indent="-171450">
              <a:buFont typeface="Arial" panose="020B0604020202020204" pitchFamily="34" charset="0"/>
              <a:buChar char="•"/>
            </a:pPr>
            <a:r>
              <a:rPr lang="en-GB" b="0" dirty="0"/>
              <a:t>Helping the child to feel included in other groups and teams, such as their class, clubs, intervention groups, and in the school as a whole, by being acknowledged at assembly or representing the class at a school event</a:t>
            </a:r>
          </a:p>
          <a:p>
            <a:pPr marL="171450" indent="-171450">
              <a:buFont typeface="Arial" panose="020B0604020202020204" pitchFamily="34" charset="0"/>
              <a:buChar char="•"/>
            </a:pPr>
            <a:r>
              <a:rPr lang="en-GB" b="0" dirty="0"/>
              <a:t>Pointing out what the child has in common with you and with other children and adults in the scho9ol, such as their uniform, neat handwriting, their hair or eye colour and their likes and dislikes</a:t>
            </a:r>
          </a:p>
          <a:p>
            <a:pPr marL="171450" indent="-171450">
              <a:buFont typeface="Arial" panose="020B0604020202020204" pitchFamily="34" charset="0"/>
              <a:buChar char="•"/>
            </a:pPr>
            <a:r>
              <a:rPr lang="en-GB" b="0" dirty="0"/>
              <a:t>Working with the child’s family to affirm, as appropriate, that children can belong to multiple families (adoptive, foster families, other permanency type families) and that embracing new belonging does not sever previous ties</a:t>
            </a:r>
          </a:p>
          <a:p>
            <a:pPr marL="171450" indent="-171450">
              <a:buFont typeface="Arial" panose="020B0604020202020204" pitchFamily="34" charset="0"/>
              <a:buChar char="•"/>
            </a:pPr>
            <a:r>
              <a:rPr lang="en-GB" b="0" dirty="0"/>
              <a:t>Reinforcing the child’s sense of belonging with their adoptive family, using photographs, transitional objects from home, books and stories and by talking about the future. “When you all go on holiday next summer…….., when you celebrate Christmas at home………</a:t>
            </a: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r>
              <a:rPr lang="en-GB" b="0" dirty="0"/>
              <a:t>Helping the child to leave school with clear evidence of their belonging at the school, e.g. a yearbook or “goodbye book” with photographs, messages and contact details for key people</a:t>
            </a: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r>
              <a:rPr lang="en-GB" b="0" dirty="0"/>
              <a:t> </a:t>
            </a:r>
            <a:endParaRPr lang="en-GB" b="1" dirty="0"/>
          </a:p>
        </p:txBody>
      </p:sp>
      <p:sp>
        <p:nvSpPr>
          <p:cNvPr id="4" name="Slide Number Placeholder 3"/>
          <p:cNvSpPr>
            <a:spLocks noGrp="1"/>
          </p:cNvSpPr>
          <p:nvPr>
            <p:ph type="sldNum" sz="quarter" idx="5"/>
          </p:nvPr>
        </p:nvSpPr>
        <p:spPr/>
        <p:txBody>
          <a:bodyPr/>
          <a:lstStyle/>
          <a:p>
            <a:fld id="{629B451C-ED40-4C0D-90F5-10C23089BFF5}" type="slidenum">
              <a:rPr lang="en-GB" smtClean="0"/>
              <a:t>9</a:t>
            </a:fld>
            <a:endParaRPr lang="en-GB"/>
          </a:p>
        </p:txBody>
      </p:sp>
    </p:spTree>
    <p:extLst>
      <p:ext uri="{BB962C8B-B14F-4D97-AF65-F5344CB8AC3E}">
        <p14:creationId xmlns:p14="http://schemas.microsoft.com/office/powerpoint/2010/main" val="3890798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pic>
        <p:nvPicPr>
          <p:cNvPr id="2" name="Imagen 1">
            <a:extLst>
              <a:ext uri="{FF2B5EF4-FFF2-40B4-BE49-F238E27FC236}">
                <a16:creationId xmlns:a16="http://schemas.microsoft.com/office/drawing/2014/main" id="{B099FC56-2688-B5E8-65BB-6F5D4DD2A41B}"/>
              </a:ext>
            </a:extLst>
          </p:cNvPr>
          <p:cNvPicPr>
            <a:picLocks noChangeAspect="1"/>
          </p:cNvPicPr>
          <p:nvPr userDrawn="1"/>
        </p:nvPicPr>
        <p:blipFill>
          <a:blip r:embed="rId2"/>
          <a:stretch>
            <a:fillRect/>
          </a:stretch>
        </p:blipFill>
        <p:spPr>
          <a:xfrm>
            <a:off x="-2" y="-2736"/>
            <a:ext cx="12192002" cy="3054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1/30/2023</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400670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1/30/2023</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22671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pic>
        <p:nvPicPr>
          <p:cNvPr id="2" name="Imagen 1">
            <a:extLst>
              <a:ext uri="{FF2B5EF4-FFF2-40B4-BE49-F238E27FC236}">
                <a16:creationId xmlns:a16="http://schemas.microsoft.com/office/drawing/2014/main" id="{29E37694-5551-74B9-B6E5-D8623E5E7E5C}"/>
              </a:ext>
            </a:extLst>
          </p:cNvPr>
          <p:cNvPicPr>
            <a:picLocks noChangeAspect="1"/>
          </p:cNvPicPr>
          <p:nvPr userDrawn="1"/>
        </p:nvPicPr>
        <p:blipFill>
          <a:blip r:embed="rId2"/>
          <a:stretch>
            <a:fillRect/>
          </a:stretch>
        </p:blipFill>
        <p:spPr>
          <a:xfrm>
            <a:off x="-2" y="-2736"/>
            <a:ext cx="12192002" cy="3054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pic>
        <p:nvPicPr>
          <p:cNvPr id="2" name="Imagen 1">
            <a:extLst>
              <a:ext uri="{FF2B5EF4-FFF2-40B4-BE49-F238E27FC236}">
                <a16:creationId xmlns:a16="http://schemas.microsoft.com/office/drawing/2014/main" id="{9CE1FD3F-5643-FC10-2D58-511E091218E9}"/>
              </a:ext>
            </a:extLst>
          </p:cNvPr>
          <p:cNvPicPr>
            <a:picLocks noChangeAspect="1"/>
          </p:cNvPicPr>
          <p:nvPr userDrawn="1"/>
        </p:nvPicPr>
        <p:blipFill>
          <a:blip r:embed="rId2"/>
          <a:stretch>
            <a:fillRect/>
          </a:stretch>
        </p:blipFill>
        <p:spPr>
          <a:xfrm>
            <a:off x="-2" y="-2736"/>
            <a:ext cx="12192002" cy="3054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1/30/2023</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87232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 name="Rectángulo 1">
            <a:extLst>
              <a:ext uri="{FF2B5EF4-FFF2-40B4-BE49-F238E27FC236}">
                <a16:creationId xmlns:a16="http://schemas.microsoft.com/office/drawing/2014/main" id="{732619F3-81CA-F6B5-81FC-8CDBC84616C8}"/>
              </a:ext>
            </a:extLst>
          </p:cNvPr>
          <p:cNvSpPr/>
          <p:nvPr userDrawn="1"/>
        </p:nvSpPr>
        <p:spPr>
          <a:xfrm>
            <a:off x="0" y="6285186"/>
            <a:ext cx="12192000" cy="572814"/>
          </a:xfrm>
          <a:prstGeom prst="rect">
            <a:avLst/>
          </a:prstGeom>
          <a:solidFill>
            <a:srgbClr val="10A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CuadroTexto 2">
            <a:extLst>
              <a:ext uri="{FF2B5EF4-FFF2-40B4-BE49-F238E27FC236}">
                <a16:creationId xmlns:a16="http://schemas.microsoft.com/office/drawing/2014/main" id="{EA262571-8835-1164-D969-82A7A5138166}"/>
              </a:ext>
            </a:extLst>
          </p:cNvPr>
          <p:cNvSpPr txBox="1"/>
          <p:nvPr userDrawn="1"/>
        </p:nvSpPr>
        <p:spPr>
          <a:xfrm>
            <a:off x="381000" y="6363844"/>
            <a:ext cx="9148290" cy="415498"/>
          </a:xfrm>
          <a:prstGeom prst="rect">
            <a:avLst/>
          </a:prstGeom>
          <a:noFill/>
        </p:spPr>
        <p:txBody>
          <a:bodyPr wrap="square">
            <a:spAutoFit/>
          </a:bodyPr>
          <a:lstStyle/>
          <a:p>
            <a:r>
              <a:rPr lang="es-ES_tradnl" sz="1050" dirty="0" err="1">
                <a:solidFill>
                  <a:schemeClr val="bg1"/>
                </a:solidFill>
              </a:rPr>
              <a:t>The</a:t>
            </a:r>
            <a:r>
              <a:rPr lang="es-ES_tradnl" sz="1050" dirty="0">
                <a:solidFill>
                  <a:schemeClr val="bg1"/>
                </a:solidFill>
              </a:rPr>
              <a:t> BRIGHTER FUTURE </a:t>
            </a:r>
            <a:r>
              <a:rPr lang="es-ES_tradnl" sz="1050" dirty="0" err="1">
                <a:solidFill>
                  <a:schemeClr val="bg1"/>
                </a:solidFill>
              </a:rPr>
              <a:t>project</a:t>
            </a:r>
            <a:r>
              <a:rPr lang="es-ES_tradnl" sz="1050" dirty="0">
                <a:solidFill>
                  <a:schemeClr val="bg1"/>
                </a:solidFill>
              </a:rPr>
              <a:t> has </a:t>
            </a:r>
            <a:r>
              <a:rPr lang="es-ES_tradnl" sz="1050" dirty="0" err="1">
                <a:solidFill>
                  <a:schemeClr val="bg1"/>
                </a:solidFill>
              </a:rPr>
              <a:t>been</a:t>
            </a:r>
            <a:r>
              <a:rPr lang="es-ES_tradnl" sz="1050" dirty="0">
                <a:solidFill>
                  <a:schemeClr val="bg1"/>
                </a:solidFill>
              </a:rPr>
              <a:t> </a:t>
            </a:r>
            <a:r>
              <a:rPr lang="es-ES_tradnl" sz="1050" dirty="0" err="1">
                <a:solidFill>
                  <a:schemeClr val="bg1"/>
                </a:solidFill>
              </a:rPr>
              <a:t>funded</a:t>
            </a:r>
            <a:r>
              <a:rPr lang="es-ES_tradnl" sz="1050" dirty="0">
                <a:solidFill>
                  <a:schemeClr val="bg1"/>
                </a:solidFill>
              </a:rPr>
              <a:t> </a:t>
            </a:r>
            <a:r>
              <a:rPr lang="es-ES_tradnl" sz="1050" dirty="0" err="1">
                <a:solidFill>
                  <a:schemeClr val="bg1"/>
                </a:solidFill>
              </a:rPr>
              <a:t>with</a:t>
            </a:r>
            <a:r>
              <a:rPr lang="es-ES_tradnl" sz="1050" dirty="0">
                <a:solidFill>
                  <a:schemeClr val="bg1"/>
                </a:solidFill>
              </a:rPr>
              <a:t> </a:t>
            </a:r>
            <a:r>
              <a:rPr lang="es-ES_tradnl" sz="1050" dirty="0" err="1">
                <a:solidFill>
                  <a:schemeClr val="bg1"/>
                </a:solidFill>
              </a:rPr>
              <a:t>support</a:t>
            </a:r>
            <a:r>
              <a:rPr lang="es-ES_tradnl" sz="1050" dirty="0">
                <a:solidFill>
                  <a:schemeClr val="bg1"/>
                </a:solidFill>
              </a:rPr>
              <a:t> </a:t>
            </a:r>
            <a:r>
              <a:rPr lang="es-ES_tradnl" sz="1050" dirty="0" err="1">
                <a:solidFill>
                  <a:schemeClr val="bg1"/>
                </a:solidFill>
              </a:rPr>
              <a:t>from</a:t>
            </a:r>
            <a:r>
              <a:rPr lang="es-ES_tradnl" sz="1050" dirty="0">
                <a:solidFill>
                  <a:schemeClr val="bg1"/>
                </a:solidFill>
              </a:rPr>
              <a:t>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European</a:t>
            </a:r>
            <a:r>
              <a:rPr lang="es-ES_tradnl" sz="1050" dirty="0">
                <a:solidFill>
                  <a:schemeClr val="bg1"/>
                </a:solidFill>
              </a:rPr>
              <a:t> </a:t>
            </a:r>
            <a:r>
              <a:rPr lang="es-ES_tradnl" sz="1050" dirty="0" err="1">
                <a:solidFill>
                  <a:schemeClr val="bg1"/>
                </a:solidFill>
              </a:rPr>
              <a:t>Commission</a:t>
            </a:r>
            <a:r>
              <a:rPr lang="es-ES_tradnl" sz="1050" dirty="0">
                <a:solidFill>
                  <a:schemeClr val="bg1"/>
                </a:solidFill>
              </a:rPr>
              <a:t>. </a:t>
            </a:r>
            <a:r>
              <a:rPr lang="es-ES_tradnl" sz="1050" dirty="0" err="1">
                <a:solidFill>
                  <a:schemeClr val="bg1"/>
                </a:solidFill>
              </a:rPr>
              <a:t>This</a:t>
            </a:r>
            <a:r>
              <a:rPr lang="es-ES_tradnl" sz="1050" dirty="0">
                <a:solidFill>
                  <a:schemeClr val="bg1"/>
                </a:solidFill>
              </a:rPr>
              <a:t> material </a:t>
            </a:r>
            <a:r>
              <a:rPr lang="es-ES_tradnl" sz="1050" dirty="0" err="1">
                <a:solidFill>
                  <a:schemeClr val="bg1"/>
                </a:solidFill>
              </a:rPr>
              <a:t>reflects</a:t>
            </a:r>
            <a:r>
              <a:rPr lang="es-ES_tradnl" sz="1050" dirty="0">
                <a:solidFill>
                  <a:schemeClr val="bg1"/>
                </a:solidFill>
              </a:rPr>
              <a:t>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views</a:t>
            </a:r>
            <a:r>
              <a:rPr lang="es-ES_tradnl" sz="1050" dirty="0">
                <a:solidFill>
                  <a:schemeClr val="bg1"/>
                </a:solidFill>
              </a:rPr>
              <a:t> </a:t>
            </a:r>
            <a:r>
              <a:rPr lang="es-ES_tradnl" sz="1050" dirty="0" err="1">
                <a:solidFill>
                  <a:schemeClr val="bg1"/>
                </a:solidFill>
              </a:rPr>
              <a:t>only</a:t>
            </a:r>
            <a:r>
              <a:rPr lang="es-ES_tradnl" sz="1050" dirty="0">
                <a:solidFill>
                  <a:schemeClr val="bg1"/>
                </a:solidFill>
              </a:rPr>
              <a:t> </a:t>
            </a:r>
            <a:r>
              <a:rPr lang="es-ES_tradnl" sz="1050" dirty="0" err="1">
                <a:solidFill>
                  <a:schemeClr val="bg1"/>
                </a:solidFill>
              </a:rPr>
              <a:t>of</a:t>
            </a:r>
            <a:r>
              <a:rPr lang="es-ES_tradnl" sz="1050" dirty="0">
                <a:solidFill>
                  <a:schemeClr val="bg1"/>
                </a:solidFill>
              </a:rPr>
              <a:t>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authors</a:t>
            </a:r>
            <a:r>
              <a:rPr lang="es-ES_tradnl" sz="1050" dirty="0">
                <a:solidFill>
                  <a:schemeClr val="bg1"/>
                </a:solidFill>
              </a:rPr>
              <a:t>, </a:t>
            </a:r>
            <a:br>
              <a:rPr lang="es-ES_tradnl" sz="1050" dirty="0">
                <a:solidFill>
                  <a:schemeClr val="bg1"/>
                </a:solidFill>
              </a:rPr>
            </a:br>
            <a:r>
              <a:rPr lang="es-ES_tradnl" sz="1050" dirty="0">
                <a:solidFill>
                  <a:schemeClr val="bg1"/>
                </a:solidFill>
              </a:rPr>
              <a:t>and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Commission</a:t>
            </a:r>
            <a:r>
              <a:rPr lang="es-ES_tradnl" sz="1050" dirty="0">
                <a:solidFill>
                  <a:schemeClr val="bg1"/>
                </a:solidFill>
              </a:rPr>
              <a:t> </a:t>
            </a:r>
            <a:r>
              <a:rPr lang="es-ES_tradnl" sz="1050" dirty="0" err="1">
                <a:solidFill>
                  <a:schemeClr val="bg1"/>
                </a:solidFill>
              </a:rPr>
              <a:t>cannot</a:t>
            </a:r>
            <a:r>
              <a:rPr lang="es-ES_tradnl" sz="1050" dirty="0">
                <a:solidFill>
                  <a:schemeClr val="bg1"/>
                </a:solidFill>
              </a:rPr>
              <a:t> be </a:t>
            </a:r>
            <a:r>
              <a:rPr lang="es-ES_tradnl" sz="1050" dirty="0" err="1">
                <a:solidFill>
                  <a:schemeClr val="bg1"/>
                </a:solidFill>
              </a:rPr>
              <a:t>held</a:t>
            </a:r>
            <a:r>
              <a:rPr lang="es-ES_tradnl" sz="1050" dirty="0">
                <a:solidFill>
                  <a:schemeClr val="bg1"/>
                </a:solidFill>
              </a:rPr>
              <a:t> </a:t>
            </a:r>
            <a:r>
              <a:rPr lang="es-ES_tradnl" sz="1050" dirty="0" err="1">
                <a:solidFill>
                  <a:schemeClr val="bg1"/>
                </a:solidFill>
              </a:rPr>
              <a:t>responsible</a:t>
            </a:r>
            <a:r>
              <a:rPr lang="es-ES_tradnl" sz="1050" dirty="0">
                <a:solidFill>
                  <a:schemeClr val="bg1"/>
                </a:solidFill>
              </a:rPr>
              <a:t> </a:t>
            </a:r>
            <a:r>
              <a:rPr lang="es-ES_tradnl" sz="1050" dirty="0" err="1">
                <a:solidFill>
                  <a:schemeClr val="bg1"/>
                </a:solidFill>
              </a:rPr>
              <a:t>for</a:t>
            </a:r>
            <a:r>
              <a:rPr lang="es-ES_tradnl" sz="1050" dirty="0">
                <a:solidFill>
                  <a:schemeClr val="bg1"/>
                </a:solidFill>
              </a:rPr>
              <a:t> </a:t>
            </a:r>
            <a:r>
              <a:rPr lang="es-ES_tradnl" sz="1050" dirty="0" err="1">
                <a:solidFill>
                  <a:schemeClr val="bg1"/>
                </a:solidFill>
              </a:rPr>
              <a:t>any</a:t>
            </a:r>
            <a:r>
              <a:rPr lang="es-ES_tradnl" sz="1050" dirty="0">
                <a:solidFill>
                  <a:schemeClr val="bg1"/>
                </a:solidFill>
              </a:rPr>
              <a:t> use </a:t>
            </a:r>
            <a:r>
              <a:rPr lang="es-ES_tradnl" sz="1050" dirty="0" err="1">
                <a:solidFill>
                  <a:schemeClr val="bg1"/>
                </a:solidFill>
              </a:rPr>
              <a:t>which</a:t>
            </a:r>
            <a:r>
              <a:rPr lang="es-ES_tradnl" sz="1050" dirty="0">
                <a:solidFill>
                  <a:schemeClr val="bg1"/>
                </a:solidFill>
              </a:rPr>
              <a:t> </a:t>
            </a:r>
            <a:r>
              <a:rPr lang="es-ES_tradnl" sz="1050" dirty="0" err="1">
                <a:solidFill>
                  <a:schemeClr val="bg1"/>
                </a:solidFill>
              </a:rPr>
              <a:t>may</a:t>
            </a:r>
            <a:r>
              <a:rPr lang="es-ES_tradnl" sz="1050" dirty="0">
                <a:solidFill>
                  <a:schemeClr val="bg1"/>
                </a:solidFill>
              </a:rPr>
              <a:t> be </a:t>
            </a:r>
            <a:r>
              <a:rPr lang="es-ES_tradnl" sz="1050" dirty="0" err="1">
                <a:solidFill>
                  <a:schemeClr val="bg1"/>
                </a:solidFill>
              </a:rPr>
              <a:t>made</a:t>
            </a:r>
            <a:r>
              <a:rPr lang="es-ES_tradnl" sz="1050" dirty="0">
                <a:solidFill>
                  <a:schemeClr val="bg1"/>
                </a:solidFill>
              </a:rPr>
              <a:t> </a:t>
            </a:r>
            <a:r>
              <a:rPr lang="es-ES_tradnl" sz="1050" dirty="0" err="1">
                <a:solidFill>
                  <a:schemeClr val="bg1"/>
                </a:solidFill>
              </a:rPr>
              <a:t>of</a:t>
            </a:r>
            <a:r>
              <a:rPr lang="es-ES_tradnl" sz="1050" dirty="0">
                <a:solidFill>
                  <a:schemeClr val="bg1"/>
                </a:solidFill>
              </a:rPr>
              <a:t> </a:t>
            </a:r>
            <a:r>
              <a:rPr lang="es-ES_tradnl" sz="1050" dirty="0" err="1">
                <a:solidFill>
                  <a:schemeClr val="bg1"/>
                </a:solidFill>
              </a:rPr>
              <a:t>the</a:t>
            </a:r>
            <a:r>
              <a:rPr lang="es-ES_tradnl" sz="1050" dirty="0">
                <a:solidFill>
                  <a:schemeClr val="bg1"/>
                </a:solidFill>
              </a:rPr>
              <a:t> </a:t>
            </a:r>
            <a:r>
              <a:rPr lang="es-ES_tradnl" sz="1050" dirty="0" err="1">
                <a:solidFill>
                  <a:schemeClr val="bg1"/>
                </a:solidFill>
              </a:rPr>
              <a:t>information</a:t>
            </a:r>
            <a:r>
              <a:rPr lang="es-ES_tradnl" sz="1050" dirty="0">
                <a:solidFill>
                  <a:schemeClr val="bg1"/>
                </a:solidFill>
              </a:rPr>
              <a:t> </a:t>
            </a:r>
            <a:r>
              <a:rPr lang="es-ES_tradnl" sz="1050" dirty="0" err="1">
                <a:solidFill>
                  <a:schemeClr val="bg1"/>
                </a:solidFill>
              </a:rPr>
              <a:t>contained</a:t>
            </a:r>
            <a:r>
              <a:rPr lang="es-ES_tradnl" sz="1050" dirty="0">
                <a:solidFill>
                  <a:schemeClr val="bg1"/>
                </a:solidFill>
              </a:rPr>
              <a:t> </a:t>
            </a:r>
            <a:r>
              <a:rPr lang="es-ES_tradnl" sz="1050" dirty="0" err="1">
                <a:solidFill>
                  <a:schemeClr val="bg1"/>
                </a:solidFill>
              </a:rPr>
              <a:t>therein</a:t>
            </a:r>
            <a:r>
              <a:rPr lang="es-ES_tradnl" sz="1050" dirty="0">
                <a:solidFill>
                  <a:schemeClr val="bg1"/>
                </a:solidFill>
              </a:rPr>
              <a:t>.</a:t>
            </a:r>
          </a:p>
        </p:txBody>
      </p:sp>
      <p:pic>
        <p:nvPicPr>
          <p:cNvPr id="4" name="Imagen 3" descr="Texto&#10;&#10;Descripción generada automáticamente con confianza media">
            <a:extLst>
              <a:ext uri="{FF2B5EF4-FFF2-40B4-BE49-F238E27FC236}">
                <a16:creationId xmlns:a16="http://schemas.microsoft.com/office/drawing/2014/main" id="{B36A083C-DF1A-C821-D72B-899AEDCDDC9A}"/>
              </a:ext>
            </a:extLst>
          </p:cNvPr>
          <p:cNvPicPr>
            <a:picLocks noChangeAspect="1"/>
          </p:cNvPicPr>
          <p:nvPr userDrawn="1"/>
        </p:nvPicPr>
        <p:blipFill>
          <a:blip r:embed="rId13"/>
          <a:stretch>
            <a:fillRect/>
          </a:stretch>
        </p:blipFill>
        <p:spPr>
          <a:xfrm>
            <a:off x="10107575" y="6354247"/>
            <a:ext cx="1916785" cy="42492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digitalcommons.georgefox.edu/cgi/viewcontent.cgi?article=1003&amp;context=pennington_epres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https://lh4.googleusercontent.com/TceMGSF-5otfI_zfvc13FPZoFOSkKMjI96-aNiIWIIAP7h1kecND31a2p_TIXw7wGiU6IsIpq4WS-D1yFjtEj4wgQDSr0FK0ArqWvOGllyVITVwFd4yVwugHWngRJe1S07QTjbRkFYPi0F5vzKmXE81TuZvUV-0pb2G81M84F-nu7J0_pAMiGPU8PwCnQDGcFcErXZUX9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03C5016-8AB4-C6A3-2B81-F015CBDA57FC}"/>
              </a:ext>
            </a:extLst>
          </p:cNvPr>
          <p:cNvSpPr>
            <a:spLocks noGrp="1"/>
          </p:cNvSpPr>
          <p:nvPr>
            <p:ph type="subTitle" idx="1"/>
          </p:nvPr>
        </p:nvSpPr>
        <p:spPr>
          <a:xfrm>
            <a:off x="1563827" y="2592182"/>
            <a:ext cx="9144000" cy="1673639"/>
          </a:xfrm>
        </p:spPr>
        <p:txBody>
          <a:bodyPr>
            <a:normAutofit lnSpcReduction="10000"/>
          </a:bodyPr>
          <a:lstStyle/>
          <a:p>
            <a:pPr>
              <a:lnSpc>
                <a:spcPct val="100000"/>
              </a:lnSpc>
            </a:pPr>
            <a:r>
              <a:rPr lang="en-US" sz="4800" dirty="0">
                <a:solidFill>
                  <a:schemeClr val="tx1"/>
                </a:solidFill>
                <a:latin typeface="Calibri Light"/>
                <a:cs typeface="Calibri Light"/>
              </a:rPr>
              <a:t>Collaborare con </a:t>
            </a:r>
            <a:r>
              <a:rPr lang="en-US" sz="4800" dirty="0" err="1">
                <a:solidFill>
                  <a:schemeClr val="tx1"/>
                </a:solidFill>
                <a:latin typeface="Calibri Light"/>
                <a:cs typeface="Calibri Light"/>
              </a:rPr>
              <a:t>genitori</a:t>
            </a:r>
            <a:r>
              <a:rPr lang="en-US" sz="4800" dirty="0">
                <a:solidFill>
                  <a:schemeClr val="tx1"/>
                </a:solidFill>
                <a:latin typeface="Calibri Light"/>
                <a:cs typeface="Calibri Light"/>
              </a:rPr>
              <a:t> e caregivers</a:t>
            </a:r>
            <a:endParaRPr lang="en-US" sz="4800" dirty="0">
              <a:solidFill>
                <a:schemeClr val="tx1"/>
              </a:solidFill>
              <a:latin typeface="Calibri Light" panose="020F0302020204030204" pitchFamily="34" charset="0"/>
              <a:cs typeface="Calibri Light" panose="020F0302020204030204" pitchFamily="34" charset="0"/>
            </a:endParaRPr>
          </a:p>
        </p:txBody>
      </p:sp>
      <p:pic>
        <p:nvPicPr>
          <p:cNvPr id="17" name="Imagen 16">
            <a:extLst>
              <a:ext uri="{FF2B5EF4-FFF2-40B4-BE49-F238E27FC236}">
                <a16:creationId xmlns:a16="http://schemas.microsoft.com/office/drawing/2014/main" id="{809F2DAD-90A3-93AF-95FA-1A79C73667BC}"/>
              </a:ext>
            </a:extLst>
          </p:cNvPr>
          <p:cNvPicPr>
            <a:picLocks noChangeAspect="1"/>
          </p:cNvPicPr>
          <p:nvPr/>
        </p:nvPicPr>
        <p:blipFill>
          <a:blip r:embed="rId3"/>
          <a:stretch>
            <a:fillRect/>
          </a:stretch>
        </p:blipFill>
        <p:spPr>
          <a:xfrm>
            <a:off x="8556814" y="416128"/>
            <a:ext cx="2909887" cy="704365"/>
          </a:xfrm>
          <a:prstGeom prst="rect">
            <a:avLst/>
          </a:prstGeom>
          <a:solidFill>
            <a:schemeClr val="bg1"/>
          </a:solidFill>
        </p:spPr>
      </p:pic>
      <p:sp>
        <p:nvSpPr>
          <p:cNvPr id="4" name="Rectángulo 3">
            <a:extLst>
              <a:ext uri="{FF2B5EF4-FFF2-40B4-BE49-F238E27FC236}">
                <a16:creationId xmlns:a16="http://schemas.microsoft.com/office/drawing/2014/main" id="{FD119B1C-DCAC-B984-6343-0C164323E123}"/>
              </a:ext>
            </a:extLst>
          </p:cNvPr>
          <p:cNvSpPr/>
          <p:nvPr/>
        </p:nvSpPr>
        <p:spPr>
          <a:xfrm>
            <a:off x="0" y="6285186"/>
            <a:ext cx="12192000" cy="572815"/>
          </a:xfrm>
          <a:prstGeom prst="rect">
            <a:avLst/>
          </a:prstGeom>
          <a:solidFill>
            <a:srgbClr val="10A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Imagen 5" descr="Imagen que contiene Interfaz de usuario gráfica&#10;&#10;Descripción generada automáticamente">
            <a:extLst>
              <a:ext uri="{FF2B5EF4-FFF2-40B4-BE49-F238E27FC236}">
                <a16:creationId xmlns:a16="http://schemas.microsoft.com/office/drawing/2014/main" id="{9195379A-2A0F-E915-5C31-35221E5331F6}"/>
              </a:ext>
            </a:extLst>
          </p:cNvPr>
          <p:cNvPicPr>
            <a:picLocks noChangeAspect="1"/>
          </p:cNvPicPr>
          <p:nvPr/>
        </p:nvPicPr>
        <p:blipFill>
          <a:blip r:embed="rId4"/>
          <a:stretch>
            <a:fillRect/>
          </a:stretch>
        </p:blipFill>
        <p:spPr>
          <a:xfrm>
            <a:off x="886173" y="7713857"/>
            <a:ext cx="886483" cy="443241"/>
          </a:xfrm>
          <a:prstGeom prst="rect">
            <a:avLst/>
          </a:prstGeom>
        </p:spPr>
      </p:pic>
      <p:sp>
        <p:nvSpPr>
          <p:cNvPr id="7" name="CuadroTexto 6">
            <a:extLst>
              <a:ext uri="{FF2B5EF4-FFF2-40B4-BE49-F238E27FC236}">
                <a16:creationId xmlns:a16="http://schemas.microsoft.com/office/drawing/2014/main" id="{F72E2BBB-F22F-F469-4C6C-E2473837AF6A}"/>
              </a:ext>
            </a:extLst>
          </p:cNvPr>
          <p:cNvSpPr txBox="1"/>
          <p:nvPr/>
        </p:nvSpPr>
        <p:spPr>
          <a:xfrm>
            <a:off x="381000" y="6363845"/>
            <a:ext cx="9148291" cy="415755"/>
          </a:xfrm>
          <a:prstGeom prst="rect">
            <a:avLst/>
          </a:prstGeom>
          <a:noFill/>
        </p:spPr>
        <p:txBody>
          <a:bodyPr wrap="square">
            <a:spAutoFit/>
          </a:bodyPr>
          <a:lstStyle/>
          <a:p>
            <a:r>
              <a:rPr lang="es-ES_tradnl" sz="1051" dirty="0" err="1">
                <a:solidFill>
                  <a:schemeClr val="bg1"/>
                </a:solidFill>
                <a:latin typeface="Calibri" panose="020F0502020204030204" pitchFamily="34" charset="0"/>
                <a:cs typeface="Calibri" panose="020F0502020204030204" pitchFamily="34" charset="0"/>
              </a:rPr>
              <a:t>The</a:t>
            </a:r>
            <a:r>
              <a:rPr lang="es-ES_tradnl" sz="1051" dirty="0">
                <a:solidFill>
                  <a:schemeClr val="bg1"/>
                </a:solidFill>
                <a:latin typeface="Calibri" panose="020F0502020204030204" pitchFamily="34" charset="0"/>
                <a:cs typeface="Calibri" panose="020F0502020204030204" pitchFamily="34" charset="0"/>
              </a:rPr>
              <a:t> BRIGHTER FUTURE </a:t>
            </a:r>
            <a:r>
              <a:rPr lang="es-ES_tradnl" sz="1051" dirty="0" err="1">
                <a:solidFill>
                  <a:schemeClr val="bg1"/>
                </a:solidFill>
                <a:latin typeface="Calibri" panose="020F0502020204030204" pitchFamily="34" charset="0"/>
                <a:cs typeface="Calibri" panose="020F0502020204030204" pitchFamily="34" charset="0"/>
              </a:rPr>
              <a:t>project</a:t>
            </a:r>
            <a:r>
              <a:rPr lang="es-ES_tradnl" sz="1051" dirty="0">
                <a:solidFill>
                  <a:schemeClr val="bg1"/>
                </a:solidFill>
                <a:latin typeface="Calibri" panose="020F0502020204030204" pitchFamily="34" charset="0"/>
                <a:cs typeface="Calibri" panose="020F0502020204030204" pitchFamily="34" charset="0"/>
              </a:rPr>
              <a:t> has </a:t>
            </a:r>
            <a:r>
              <a:rPr lang="es-ES_tradnl" sz="1051" dirty="0" err="1">
                <a:solidFill>
                  <a:schemeClr val="bg1"/>
                </a:solidFill>
                <a:latin typeface="Calibri" panose="020F0502020204030204" pitchFamily="34" charset="0"/>
                <a:cs typeface="Calibri" panose="020F0502020204030204" pitchFamily="34" charset="0"/>
              </a:rPr>
              <a:t>been</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funded</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with</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support</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from</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the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European</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Commission</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This</a:t>
            </a:r>
            <a:r>
              <a:rPr lang="es-ES_tradnl" sz="1051" dirty="0">
                <a:solidFill>
                  <a:schemeClr val="bg1"/>
                </a:solidFill>
                <a:latin typeface="Calibri" panose="020F0502020204030204" pitchFamily="34" charset="0"/>
                <a:cs typeface="Calibri" panose="020F0502020204030204" pitchFamily="34" charset="0"/>
              </a:rPr>
              <a:t> material </a:t>
            </a:r>
            <a:r>
              <a:rPr lang="es-ES_tradnl" sz="1051" dirty="0" err="1">
                <a:solidFill>
                  <a:schemeClr val="bg1"/>
                </a:solidFill>
                <a:latin typeface="Calibri" panose="020F0502020204030204" pitchFamily="34" charset="0"/>
                <a:cs typeface="Calibri" panose="020F0502020204030204" pitchFamily="34" charset="0"/>
              </a:rPr>
              <a:t>reflects</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the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views</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only</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of</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the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authors</a:t>
            </a:r>
            <a:r>
              <a:rPr lang="es-ES_tradnl" sz="1051" dirty="0">
                <a:solidFill>
                  <a:schemeClr val="bg1"/>
                </a:solidFill>
                <a:latin typeface="Calibri" panose="020F0502020204030204" pitchFamily="34" charset="0"/>
                <a:cs typeface="Calibri" panose="020F0502020204030204" pitchFamily="34" charset="0"/>
              </a:rPr>
              <a:t>, </a:t>
            </a:r>
            <a:br>
              <a:rPr lang="es-ES_tradnl" sz="1051" dirty="0">
                <a:solidFill>
                  <a:schemeClr val="bg1"/>
                </a:solidFill>
                <a:latin typeface="Calibri" panose="020F0502020204030204" pitchFamily="34" charset="0"/>
                <a:cs typeface="Calibri" panose="020F0502020204030204" pitchFamily="34" charset="0"/>
              </a:rPr>
            </a:br>
            <a:r>
              <a:rPr lang="es-ES_tradnl" sz="1051" dirty="0">
                <a:solidFill>
                  <a:schemeClr val="bg1"/>
                </a:solidFill>
                <a:latin typeface="Calibri" panose="020F0502020204030204" pitchFamily="34" charset="0"/>
                <a:cs typeface="Calibri" panose="020F0502020204030204" pitchFamily="34" charset="0"/>
              </a:rPr>
              <a:t>and </a:t>
            </a:r>
            <a:r>
              <a:rPr lang="es-ES_tradnl" sz="1051" dirty="0" err="1">
                <a:solidFill>
                  <a:schemeClr val="bg1"/>
                </a:solidFill>
                <a:latin typeface="Calibri" panose="020F0502020204030204" pitchFamily="34" charset="0"/>
                <a:cs typeface="Calibri" panose="020F0502020204030204" pitchFamily="34" charset="0"/>
              </a:rPr>
              <a:t>the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Commission</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cannot</a:t>
            </a:r>
            <a:r>
              <a:rPr lang="es-ES_tradnl" sz="1051" dirty="0">
                <a:solidFill>
                  <a:schemeClr val="bg1"/>
                </a:solidFill>
                <a:latin typeface="Calibri" panose="020F0502020204030204" pitchFamily="34" charset="0"/>
                <a:cs typeface="Calibri" panose="020F0502020204030204" pitchFamily="34" charset="0"/>
              </a:rPr>
              <a:t> be </a:t>
            </a:r>
            <a:r>
              <a:rPr lang="es-ES_tradnl" sz="1051" dirty="0" err="1">
                <a:solidFill>
                  <a:schemeClr val="bg1"/>
                </a:solidFill>
                <a:latin typeface="Calibri" panose="020F0502020204030204" pitchFamily="34" charset="0"/>
                <a:cs typeface="Calibri" panose="020F0502020204030204" pitchFamily="34" charset="0"/>
              </a:rPr>
              <a:t>held</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responsible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for</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any</a:t>
            </a:r>
            <a:r>
              <a:rPr lang="es-ES_tradnl" sz="1051" dirty="0">
                <a:solidFill>
                  <a:schemeClr val="bg1"/>
                </a:solidFill>
                <a:latin typeface="Calibri" panose="020F0502020204030204" pitchFamily="34" charset="0"/>
                <a:cs typeface="Calibri" panose="020F0502020204030204" pitchFamily="34" charset="0"/>
              </a:rPr>
              <a:t> use </a:t>
            </a:r>
            <a:r>
              <a:rPr lang="es-ES_tradnl" sz="1051" dirty="0" err="1">
                <a:solidFill>
                  <a:schemeClr val="bg1"/>
                </a:solidFill>
                <a:latin typeface="Calibri" panose="020F0502020204030204" pitchFamily="34" charset="0"/>
                <a:cs typeface="Calibri" panose="020F0502020204030204" pitchFamily="34" charset="0"/>
              </a:rPr>
              <a:t>which</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may</a:t>
            </a:r>
            <a:r>
              <a:rPr lang="es-ES_tradnl" sz="1051" dirty="0">
                <a:solidFill>
                  <a:schemeClr val="bg1"/>
                </a:solidFill>
                <a:latin typeface="Calibri" panose="020F0502020204030204" pitchFamily="34" charset="0"/>
                <a:cs typeface="Calibri" panose="020F0502020204030204" pitchFamily="34" charset="0"/>
              </a:rPr>
              <a:t> be </a:t>
            </a:r>
            <a:r>
              <a:rPr lang="es-ES_tradnl" sz="1051" dirty="0" err="1">
                <a:solidFill>
                  <a:schemeClr val="bg1"/>
                </a:solidFill>
                <a:latin typeface="Calibri" panose="020F0502020204030204" pitchFamily="34" charset="0"/>
                <a:cs typeface="Calibri" panose="020F0502020204030204" pitchFamily="34" charset="0"/>
              </a:rPr>
              <a:t>made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of</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the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information</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contained</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therein</a:t>
            </a:r>
            <a:r>
              <a:rPr lang="es-ES_tradnl" sz="1051" dirty="0">
                <a:solidFill>
                  <a:schemeClr val="bg1"/>
                </a:solidFill>
                <a:latin typeface="Calibri" panose="020F0502020204030204" pitchFamily="34" charset="0"/>
                <a:cs typeface="Calibri" panose="020F0502020204030204" pitchFamily="34" charset="0"/>
              </a:rPr>
              <a:t>.</a:t>
            </a:r>
          </a:p>
        </p:txBody>
      </p:sp>
      <p:pic>
        <p:nvPicPr>
          <p:cNvPr id="36" name="Imagen 35" descr="Texto&#10;&#10;Descripción generada automáticamente con confianza media">
            <a:extLst>
              <a:ext uri="{FF2B5EF4-FFF2-40B4-BE49-F238E27FC236}">
                <a16:creationId xmlns:a16="http://schemas.microsoft.com/office/drawing/2014/main" id="{0F6CC986-DE1D-6C53-4288-639DE05AF38C}"/>
              </a:ext>
            </a:extLst>
          </p:cNvPr>
          <p:cNvPicPr>
            <a:picLocks noChangeAspect="1"/>
          </p:cNvPicPr>
          <p:nvPr/>
        </p:nvPicPr>
        <p:blipFill>
          <a:blip r:embed="rId5"/>
          <a:stretch>
            <a:fillRect/>
          </a:stretch>
        </p:blipFill>
        <p:spPr>
          <a:xfrm>
            <a:off x="10107577" y="6354247"/>
            <a:ext cx="1916785" cy="424927"/>
          </a:xfrm>
          <a:prstGeom prst="rect">
            <a:avLst/>
          </a:prstGeom>
        </p:spPr>
      </p:pic>
      <p:sp>
        <p:nvSpPr>
          <p:cNvPr id="59" name="Rectángulo 58">
            <a:extLst>
              <a:ext uri="{FF2B5EF4-FFF2-40B4-BE49-F238E27FC236}">
                <a16:creationId xmlns:a16="http://schemas.microsoft.com/office/drawing/2014/main" id="{B5A32978-6269-D6C6-6447-045686EBF4C4}"/>
              </a:ext>
            </a:extLst>
          </p:cNvPr>
          <p:cNvSpPr/>
          <p:nvPr/>
        </p:nvSpPr>
        <p:spPr>
          <a:xfrm>
            <a:off x="2164082" y="2273085"/>
            <a:ext cx="7943495" cy="2155145"/>
          </a:xfrm>
          <a:prstGeom prst="rect">
            <a:avLst/>
          </a:prstGeom>
          <a:noFill/>
          <a:ln>
            <a:solidFill>
              <a:srgbClr val="009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CuadroTexto 60">
            <a:extLst>
              <a:ext uri="{FF2B5EF4-FFF2-40B4-BE49-F238E27FC236}">
                <a16:creationId xmlns:a16="http://schemas.microsoft.com/office/drawing/2014/main" id="{09DE3B94-5FB1-C33E-C635-78463AEB6FA6}"/>
              </a:ext>
            </a:extLst>
          </p:cNvPr>
          <p:cNvSpPr txBox="1"/>
          <p:nvPr/>
        </p:nvSpPr>
        <p:spPr>
          <a:xfrm>
            <a:off x="5198567" y="1688309"/>
            <a:ext cx="1874520" cy="584775"/>
          </a:xfrm>
          <a:prstGeom prst="rect">
            <a:avLst/>
          </a:prstGeom>
          <a:solidFill>
            <a:srgbClr val="009949"/>
          </a:solidFill>
        </p:spPr>
        <p:txBody>
          <a:bodyPr wrap="square" rtlCol="0" anchor="ctr">
            <a:spAutoFit/>
          </a:bodyPr>
          <a:lstStyle/>
          <a:p>
            <a:pPr algn="ctr"/>
            <a:r>
              <a:rPr lang="es-ES_tradnl" sz="3200" kern="1200" dirty="0">
                <a:solidFill>
                  <a:schemeClr val="bg1"/>
                </a:solidFill>
                <a:latin typeface="Calibri Light" panose="020F0302020204030204"/>
                <a:ea typeface="+mj-ea"/>
                <a:cs typeface="Calibri" panose="020F0502020204030204" pitchFamily="34" charset="0"/>
              </a:rPr>
              <a:t>UNIT 5.1</a:t>
            </a:r>
            <a:endParaRPr lang="es-ES_tradnl" sz="6000" dirty="0">
              <a:solidFill>
                <a:schemeClr val="bg1"/>
              </a:solidFill>
              <a:latin typeface="Calibri" panose="020F0502020204030204" pitchFamily="34" charset="0"/>
              <a:cs typeface="Calibri" panose="020F0502020204030204" pitchFamily="34" charset="0"/>
            </a:endParaRPr>
          </a:p>
        </p:txBody>
      </p:sp>
      <p:sp>
        <p:nvSpPr>
          <p:cNvPr id="62" name="Triángulo 61">
            <a:extLst>
              <a:ext uri="{FF2B5EF4-FFF2-40B4-BE49-F238E27FC236}">
                <a16:creationId xmlns:a16="http://schemas.microsoft.com/office/drawing/2014/main" id="{11E12805-9836-1CFD-B151-0AB7A219D6DF}"/>
              </a:ext>
            </a:extLst>
          </p:cNvPr>
          <p:cNvSpPr/>
          <p:nvPr/>
        </p:nvSpPr>
        <p:spPr>
          <a:xfrm rot="10800000">
            <a:off x="5867400" y="4428229"/>
            <a:ext cx="396240" cy="341587"/>
          </a:xfrm>
          <a:prstGeom prst="triangle">
            <a:avLst/>
          </a:prstGeom>
          <a:solidFill>
            <a:srgbClr val="00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92079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9B9A00-DD8D-64DE-CFB2-77A143C308EC}"/>
              </a:ext>
            </a:extLst>
          </p:cNvPr>
          <p:cNvSpPr>
            <a:spLocks noGrp="1"/>
          </p:cNvSpPr>
          <p:nvPr>
            <p:ph type="title"/>
          </p:nvPr>
        </p:nvSpPr>
        <p:spPr/>
        <p:txBody>
          <a:bodyPr>
            <a:normAutofit/>
          </a:bodyPr>
          <a:lstStyle/>
          <a:p>
            <a:r>
              <a:rPr lang="es-ES_tradnl" sz="3600" dirty="0" err="1">
                <a:latin typeface="Calibri Light"/>
              </a:rPr>
              <a:t>Stabilire</a:t>
            </a:r>
            <a:r>
              <a:rPr lang="es-ES_tradnl" sz="3600" dirty="0">
                <a:latin typeface="Calibri Light"/>
              </a:rPr>
              <a:t> e </a:t>
            </a:r>
            <a:r>
              <a:rPr lang="es-ES_tradnl" sz="3600" dirty="0" err="1">
                <a:latin typeface="Calibri Light"/>
              </a:rPr>
              <a:t>mantenere</a:t>
            </a:r>
            <a:r>
              <a:rPr lang="es-ES_tradnl" sz="3600" dirty="0">
                <a:latin typeface="Calibri Light"/>
              </a:rPr>
              <a:t> una </a:t>
            </a:r>
            <a:r>
              <a:rPr lang="es-ES_tradnl" sz="3600" dirty="0" err="1">
                <a:latin typeface="Calibri Light"/>
              </a:rPr>
              <a:t>relazione</a:t>
            </a:r>
            <a:r>
              <a:rPr lang="es-ES_tradnl" sz="3600" dirty="0">
                <a:latin typeface="Calibri Light"/>
              </a:rPr>
              <a:t> positiva</a:t>
            </a:r>
            <a:endParaRPr lang="it-IT">
              <a:latin typeface="Calibri Light"/>
            </a:endParaRPr>
          </a:p>
        </p:txBody>
      </p:sp>
      <p:sp>
        <p:nvSpPr>
          <p:cNvPr id="3" name="Marcador de texto 2">
            <a:extLst>
              <a:ext uri="{FF2B5EF4-FFF2-40B4-BE49-F238E27FC236}">
                <a16:creationId xmlns:a16="http://schemas.microsoft.com/office/drawing/2014/main" id="{C4804ADA-EF51-1E29-5A09-09060752AD10}"/>
              </a:ext>
            </a:extLst>
          </p:cNvPr>
          <p:cNvSpPr>
            <a:spLocks noGrp="1"/>
          </p:cNvSpPr>
          <p:nvPr>
            <p:ph type="body" idx="1"/>
          </p:nvPr>
        </p:nvSpPr>
        <p:spPr>
          <a:xfrm>
            <a:off x="838200" y="1519311"/>
            <a:ext cx="10515600" cy="4657652"/>
          </a:xfrm>
        </p:spPr>
        <p:txBody>
          <a:bodyPr>
            <a:normAutofit/>
          </a:bodyPr>
          <a:lstStyle/>
          <a:p>
            <a:r>
              <a:rPr lang="en-GB" sz="2400" b="1" dirty="0" err="1">
                <a:ea typeface="Calibri" panose="020F0502020204030204" pitchFamily="34" charset="0"/>
                <a:cs typeface="Times New Roman"/>
              </a:rPr>
              <a:t>Disponibilità</a:t>
            </a:r>
            <a:r>
              <a:rPr lang="en-GB" sz="2400" b="1" dirty="0">
                <a:effectLst/>
                <a:ea typeface="Calibri" panose="020F0502020204030204" pitchFamily="34" charset="0"/>
                <a:cs typeface="Times New Roman"/>
              </a:rPr>
              <a:t>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Times New Roman"/>
              </a:rPr>
              <a:t>(</a:t>
            </a:r>
            <a:r>
              <a:rPr lang="en-GB" sz="2400" dirty="0">
                <a:ea typeface="Calibri" panose="020F0502020204030204" pitchFamily="34" charset="0"/>
              </a:rPr>
              <a:t>in modo </a:t>
            </a:r>
            <a:r>
              <a:rPr lang="en-GB" sz="2400" dirty="0" err="1">
                <a:ea typeface="Calibri" panose="020F0502020204030204" pitchFamily="34" charset="0"/>
              </a:rPr>
              <a:t>che</a:t>
            </a:r>
            <a:r>
              <a:rPr lang="en-GB" sz="2400" dirty="0">
                <a:ea typeface="Calibri" panose="020F0502020204030204" pitchFamily="34" charset="0"/>
              </a:rPr>
              <a:t> il bambino </a:t>
            </a:r>
            <a:r>
              <a:rPr lang="en-GB" sz="2400" dirty="0" err="1">
                <a:ea typeface="Calibri" panose="020F0502020204030204" pitchFamily="34" charset="0"/>
              </a:rPr>
              <a:t>possa</a:t>
            </a:r>
            <a:r>
              <a:rPr lang="en-GB" sz="2400" dirty="0">
                <a:ea typeface="Calibri" panose="020F0502020204030204" pitchFamily="34" charset="0"/>
              </a:rPr>
              <a:t> </a:t>
            </a:r>
            <a:r>
              <a:rPr lang="en-GB" sz="2400" dirty="0" err="1">
                <a:ea typeface="Calibri" panose="020F0502020204030204" pitchFamily="34" charset="0"/>
              </a:rPr>
              <a:t>imparare</a:t>
            </a:r>
            <a:r>
              <a:rPr lang="en-GB" sz="2400" dirty="0">
                <a:ea typeface="Calibri" panose="020F0502020204030204" pitchFamily="34" charset="0"/>
              </a:rPr>
              <a:t> a </a:t>
            </a:r>
            <a:r>
              <a:rPr lang="en-GB" sz="2400" dirty="0" err="1">
                <a:ea typeface="Calibri" panose="020F0502020204030204" pitchFamily="34" charset="0"/>
              </a:rPr>
              <a:t>fidarsi</a:t>
            </a:r>
            <a:r>
              <a:rPr lang="en-GB" sz="2400" dirty="0">
                <a:effectLst/>
                <a:ea typeface="Calibri" panose="020F0502020204030204" pitchFamily="34" charset="0"/>
                <a:cs typeface="Times New Roman"/>
              </a:rPr>
              <a:t>)</a:t>
            </a:r>
          </a:p>
          <a:p>
            <a:r>
              <a:rPr lang="en-GB" sz="2400" b="1" dirty="0" err="1">
                <a:ea typeface="Calibri" panose="020F0502020204030204" pitchFamily="34" charset="0"/>
                <a:cs typeface="Times New Roman"/>
              </a:rPr>
              <a:t>Sensibilità</a:t>
            </a:r>
            <a:r>
              <a:rPr lang="en-GB" sz="2400" b="1" dirty="0">
                <a:ea typeface="Calibri" panose="020F0502020204030204" pitchFamily="34" charset="0"/>
                <a:cs typeface="Times New Roman"/>
              </a:rPr>
              <a:t>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Times New Roman"/>
              </a:rPr>
              <a:t>(</a:t>
            </a:r>
            <a:r>
              <a:rPr lang="en-GB" sz="2400" dirty="0">
                <a:ea typeface="Calibri" panose="020F0502020204030204" pitchFamily="34" charset="0"/>
              </a:rPr>
              <a:t>in modo </a:t>
            </a:r>
            <a:r>
              <a:rPr lang="en-GB" sz="2400" dirty="0" err="1">
                <a:ea typeface="Calibri" panose="020F0502020204030204" pitchFamily="34" charset="0"/>
              </a:rPr>
              <a:t>che</a:t>
            </a:r>
            <a:r>
              <a:rPr lang="en-GB" sz="2400" dirty="0">
                <a:ea typeface="Calibri" panose="020F0502020204030204" pitchFamily="34" charset="0"/>
              </a:rPr>
              <a:t> il bambino </a:t>
            </a:r>
            <a:r>
              <a:rPr lang="en-GB" sz="2400" dirty="0" err="1">
                <a:ea typeface="Calibri" panose="020F0502020204030204" pitchFamily="34" charset="0"/>
              </a:rPr>
              <a:t>possa</a:t>
            </a:r>
            <a:r>
              <a:rPr lang="en-GB" sz="2400" dirty="0">
                <a:ea typeface="Calibri" panose="020F0502020204030204" pitchFamily="34" charset="0"/>
              </a:rPr>
              <a:t> </a:t>
            </a:r>
            <a:r>
              <a:rPr lang="en-GB" sz="2400" dirty="0" err="1">
                <a:ea typeface="Calibri" panose="020F0502020204030204" pitchFamily="34" charset="0"/>
              </a:rPr>
              <a:t>comprendere</a:t>
            </a:r>
            <a:r>
              <a:rPr lang="en-GB" sz="2400" dirty="0">
                <a:ea typeface="Calibri" panose="020F0502020204030204" pitchFamily="34" charset="0"/>
              </a:rPr>
              <a:t> e </a:t>
            </a:r>
            <a:r>
              <a:rPr lang="en-GB" sz="2400" dirty="0" err="1">
                <a:ea typeface="Calibri" panose="020F0502020204030204" pitchFamily="34" charset="0"/>
              </a:rPr>
              <a:t>gestire</a:t>
            </a:r>
            <a:r>
              <a:rPr lang="en-GB" sz="2400" dirty="0">
                <a:ea typeface="Calibri" panose="020F0502020204030204" pitchFamily="34" charset="0"/>
              </a:rPr>
              <a:t> </a:t>
            </a:r>
            <a:r>
              <a:rPr lang="en-GB" sz="2400" dirty="0" err="1">
                <a:ea typeface="Calibri" panose="020F0502020204030204" pitchFamily="34" charset="0"/>
              </a:rPr>
              <a:t>i</a:t>
            </a:r>
            <a:r>
              <a:rPr lang="en-GB" sz="2400" dirty="0">
                <a:ea typeface="Calibri" panose="020F0502020204030204" pitchFamily="34" charset="0"/>
              </a:rPr>
              <a:t> </a:t>
            </a:r>
            <a:r>
              <a:rPr lang="en-GB" sz="2400" dirty="0" err="1">
                <a:ea typeface="Calibri" panose="020F0502020204030204" pitchFamily="34" charset="0"/>
              </a:rPr>
              <a:t>propri</a:t>
            </a:r>
            <a:r>
              <a:rPr lang="en-GB" sz="2400" dirty="0">
                <a:ea typeface="Calibri" panose="020F0502020204030204" pitchFamily="34" charset="0"/>
              </a:rPr>
              <a:t> </a:t>
            </a:r>
            <a:r>
              <a:rPr lang="en-GB" sz="2400" dirty="0" err="1">
                <a:ea typeface="Calibri" panose="020F0502020204030204" pitchFamily="34" charset="0"/>
              </a:rPr>
              <a:t>sentimenti</a:t>
            </a:r>
            <a:r>
              <a:rPr lang="en-GB" sz="2400" dirty="0">
                <a:ea typeface="Calibri" panose="020F0502020204030204" pitchFamily="34" charset="0"/>
              </a:rPr>
              <a:t> e </a:t>
            </a:r>
            <a:r>
              <a:rPr lang="en-GB" sz="2400" dirty="0" err="1">
                <a:ea typeface="Calibri" panose="020F0502020204030204" pitchFamily="34" charset="0"/>
              </a:rPr>
              <a:t>comportamenti</a:t>
            </a:r>
            <a:r>
              <a:rPr lang="en-GB" sz="2400" dirty="0">
                <a:effectLst/>
                <a:ea typeface="Calibri" panose="020F0502020204030204" pitchFamily="34" charset="0"/>
                <a:cs typeface="Times New Roman"/>
              </a:rPr>
              <a:t>)</a:t>
            </a:r>
            <a:endParaRPr lang="es-ES" sz="2400" dirty="0">
              <a:effectLst/>
              <a:ea typeface="Calibri" panose="020F0502020204030204" pitchFamily="34" charset="0"/>
              <a:cs typeface="Times New Roman"/>
            </a:endParaRPr>
          </a:p>
          <a:p>
            <a:r>
              <a:rPr lang="en-GB" sz="2400" b="1" dirty="0" err="1">
                <a:ea typeface="Calibri" panose="020F0502020204030204" pitchFamily="34" charset="0"/>
                <a:cs typeface="Times New Roman"/>
              </a:rPr>
              <a:t>Accettazione</a:t>
            </a:r>
            <a:r>
              <a:rPr lang="en-GB" sz="2400" dirty="0">
                <a:effectLst/>
                <a:ea typeface="Calibri" panose="020F0502020204030204" pitchFamily="34" charset="0"/>
                <a:cs typeface="Times New Roman"/>
              </a:rPr>
              <a:t>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Times New Roman"/>
              </a:rPr>
              <a:t>(</a:t>
            </a:r>
            <a:r>
              <a:rPr lang="en-GB" sz="2400" dirty="0">
                <a:ea typeface="Calibri" panose="020F0502020204030204" pitchFamily="34" charset="0"/>
              </a:rPr>
              <a:t>in modo </a:t>
            </a:r>
            <a:r>
              <a:rPr lang="en-GB" sz="2400" dirty="0" err="1">
                <a:ea typeface="Calibri" panose="020F0502020204030204" pitchFamily="34" charset="0"/>
              </a:rPr>
              <a:t>che</a:t>
            </a:r>
            <a:r>
              <a:rPr lang="en-GB" sz="2400" dirty="0">
                <a:ea typeface="Calibri" panose="020F0502020204030204" pitchFamily="34" charset="0"/>
              </a:rPr>
              <a:t> il bambino </a:t>
            </a:r>
            <a:r>
              <a:rPr lang="en-GB" sz="2400" dirty="0" err="1">
                <a:ea typeface="Calibri" panose="020F0502020204030204" pitchFamily="34" charset="0"/>
              </a:rPr>
              <a:t>possa</a:t>
            </a:r>
            <a:r>
              <a:rPr lang="en-GB" sz="2400" dirty="0">
                <a:ea typeface="Calibri" panose="020F0502020204030204" pitchFamily="34" charset="0"/>
              </a:rPr>
              <a:t> </a:t>
            </a:r>
            <a:r>
              <a:rPr lang="en-GB" sz="2400" dirty="0" err="1">
                <a:ea typeface="Calibri" panose="020F0502020204030204" pitchFamily="34" charset="0"/>
              </a:rPr>
              <a:t>sviluppare</a:t>
            </a:r>
            <a:r>
              <a:rPr lang="en-GB" sz="2400" dirty="0">
                <a:ea typeface="Calibri" panose="020F0502020204030204" pitchFamily="34" charset="0"/>
              </a:rPr>
              <a:t> la propria </a:t>
            </a:r>
            <a:r>
              <a:rPr lang="en-GB" sz="2400" dirty="0" err="1">
                <a:ea typeface="Calibri" panose="020F0502020204030204" pitchFamily="34" charset="0"/>
              </a:rPr>
              <a:t>autostima</a:t>
            </a:r>
            <a:r>
              <a:rPr lang="en-GB" sz="2400" dirty="0">
                <a:effectLst/>
                <a:ea typeface="Calibri" panose="020F0502020204030204" pitchFamily="34" charset="0"/>
                <a:cs typeface="Times New Roman"/>
              </a:rPr>
              <a:t>)</a:t>
            </a:r>
            <a:endParaRPr lang="es-ES" sz="2400" dirty="0">
              <a:effectLst/>
              <a:ea typeface="Calibri" panose="020F0502020204030204" pitchFamily="34" charset="0"/>
              <a:cs typeface="Times New Roman" panose="02020603050405020304" pitchFamily="18" charset="0"/>
            </a:endParaRPr>
          </a:p>
          <a:p>
            <a:r>
              <a:rPr lang="en-GB" sz="2400" b="1" dirty="0" err="1">
                <a:ea typeface="Calibri" panose="020F0502020204030204" pitchFamily="34" charset="0"/>
                <a:cs typeface="Times New Roman"/>
              </a:rPr>
              <a:t>Cooperazione</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Times New Roman"/>
              </a:rPr>
              <a:t>(</a:t>
            </a:r>
            <a:r>
              <a:rPr lang="en-GB" sz="2400" dirty="0">
                <a:ea typeface="Calibri" panose="020F0502020204030204" pitchFamily="34" charset="0"/>
              </a:rPr>
              <a:t>in modo </a:t>
            </a:r>
            <a:r>
              <a:rPr lang="en-GB" sz="2400" dirty="0" err="1">
                <a:ea typeface="Calibri" panose="020F0502020204030204" pitchFamily="34" charset="0"/>
              </a:rPr>
              <a:t>che</a:t>
            </a:r>
            <a:r>
              <a:rPr lang="en-GB" sz="2400" dirty="0">
                <a:ea typeface="Calibri" panose="020F0502020204030204" pitchFamily="34" charset="0"/>
              </a:rPr>
              <a:t> il bambino </a:t>
            </a:r>
            <a:r>
              <a:rPr lang="en-GB" sz="2400" dirty="0" err="1">
                <a:ea typeface="Calibri" panose="020F0502020204030204" pitchFamily="34" charset="0"/>
              </a:rPr>
              <a:t>possa</a:t>
            </a:r>
            <a:r>
              <a:rPr lang="en-GB" sz="2400" dirty="0">
                <a:ea typeface="Calibri" panose="020F0502020204030204" pitchFamily="34" charset="0"/>
              </a:rPr>
              <a:t> </a:t>
            </a:r>
            <a:r>
              <a:rPr lang="en-GB" sz="2400" dirty="0" err="1">
                <a:ea typeface="Calibri" panose="020F0502020204030204" pitchFamily="34" charset="0"/>
              </a:rPr>
              <a:t>sentirsi</a:t>
            </a:r>
            <a:r>
              <a:rPr lang="en-GB" sz="2400" dirty="0">
                <a:ea typeface="Calibri" panose="020F0502020204030204" pitchFamily="34" charset="0"/>
              </a:rPr>
              <a:t> </a:t>
            </a:r>
            <a:r>
              <a:rPr lang="en-GB" sz="2400" dirty="0" err="1">
                <a:ea typeface="Calibri" panose="020F0502020204030204" pitchFamily="34" charset="0"/>
              </a:rPr>
              <a:t>efficace</a:t>
            </a:r>
            <a:r>
              <a:rPr lang="en-GB" sz="2400" dirty="0">
                <a:effectLst/>
                <a:ea typeface="Calibri" panose="020F0502020204030204" pitchFamily="34" charset="0"/>
                <a:cs typeface="Times New Roman"/>
              </a:rPr>
              <a:t>)</a:t>
            </a:r>
            <a:endParaRPr lang="es-ES" sz="2400" dirty="0">
              <a:effectLst/>
              <a:ea typeface="Calibri" panose="020F0502020204030204" pitchFamily="34" charset="0"/>
              <a:cs typeface="Times New Roman"/>
            </a:endParaRPr>
          </a:p>
          <a:p>
            <a:r>
              <a:rPr lang="en-GB" sz="2400" b="1" dirty="0" err="1">
                <a:cs typeface="Times New Roman"/>
              </a:rPr>
              <a:t>Appartenenza</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Times New Roman"/>
              </a:rPr>
              <a:t>(</a:t>
            </a:r>
            <a:r>
              <a:rPr lang="en-GB" sz="2400" dirty="0">
                <a:ea typeface="Calibri" panose="020F0502020204030204" pitchFamily="34" charset="0"/>
              </a:rPr>
              <a:t>in modo </a:t>
            </a:r>
            <a:r>
              <a:rPr lang="en-GB" sz="2400" dirty="0" err="1">
                <a:ea typeface="Calibri" panose="020F0502020204030204" pitchFamily="34" charset="0"/>
              </a:rPr>
              <a:t>che</a:t>
            </a:r>
            <a:r>
              <a:rPr lang="en-GB" sz="2400" dirty="0">
                <a:ea typeface="Calibri" panose="020F0502020204030204" pitchFamily="34" charset="0"/>
              </a:rPr>
              <a:t> il bambino </a:t>
            </a:r>
            <a:r>
              <a:rPr lang="en-GB" sz="2400" dirty="0" err="1">
                <a:ea typeface="Calibri" panose="020F0502020204030204" pitchFamily="34" charset="0"/>
              </a:rPr>
              <a:t>senta</a:t>
            </a:r>
            <a:r>
              <a:rPr lang="en-GB" sz="2400" dirty="0">
                <a:ea typeface="Calibri" panose="020F0502020204030204" pitchFamily="34" charset="0"/>
              </a:rPr>
              <a:t> di </a:t>
            </a:r>
            <a:r>
              <a:rPr lang="en-GB" sz="2400" dirty="0" err="1">
                <a:ea typeface="Calibri" panose="020F0502020204030204" pitchFamily="34" charset="0"/>
              </a:rPr>
              <a:t>essere</a:t>
            </a:r>
            <a:r>
              <a:rPr lang="en-GB" sz="2400" dirty="0">
                <a:ea typeface="Calibri" panose="020F0502020204030204" pitchFamily="34" charset="0"/>
              </a:rPr>
              <a:t> </a:t>
            </a:r>
            <a:r>
              <a:rPr lang="en-GB" sz="2400" dirty="0" err="1">
                <a:ea typeface="Calibri" panose="020F0502020204030204" pitchFamily="34" charset="0"/>
              </a:rPr>
              <a:t>parte</a:t>
            </a:r>
            <a:r>
              <a:rPr lang="en-GB" sz="2400" dirty="0">
                <a:ea typeface="Calibri" panose="020F0502020204030204" pitchFamily="34" charset="0"/>
              </a:rPr>
              <a:t> di un </a:t>
            </a:r>
            <a:r>
              <a:rPr lang="en-GB" sz="2400" dirty="0" err="1">
                <a:ea typeface="Calibri" panose="020F0502020204030204" pitchFamily="34" charset="0"/>
              </a:rPr>
              <a:t>gruppo</a:t>
            </a:r>
            <a:r>
              <a:rPr lang="en-GB" sz="2400" dirty="0">
                <a:effectLst/>
                <a:ea typeface="Calibri" panose="020F0502020204030204" pitchFamily="34" charset="0"/>
                <a:cs typeface="Times New Roman"/>
              </a:rPr>
              <a:t>)</a:t>
            </a:r>
            <a:endParaRPr lang="es-ES" sz="2400" dirty="0">
              <a:effectLst/>
              <a:ea typeface="Calibri" panose="020F0502020204030204" pitchFamily="34" charset="0"/>
              <a:cs typeface="Times New Roman"/>
            </a:endParaRPr>
          </a:p>
          <a:p>
            <a:endParaRPr lang="es-ES_tradnl" sz="3600" dirty="0"/>
          </a:p>
        </p:txBody>
      </p:sp>
    </p:spTree>
    <p:extLst>
      <p:ext uri="{BB962C8B-B14F-4D97-AF65-F5344CB8AC3E}">
        <p14:creationId xmlns:p14="http://schemas.microsoft.com/office/powerpoint/2010/main" val="162207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815B133D-0EB9-E3C0-1EFA-EC055084E937}"/>
              </a:ext>
            </a:extLst>
          </p:cNvPr>
          <p:cNvSpPr>
            <a:spLocks noGrp="1"/>
          </p:cNvSpPr>
          <p:nvPr>
            <p:ph type="body" idx="2"/>
          </p:nvPr>
        </p:nvSpPr>
        <p:spPr>
          <a:xfrm>
            <a:off x="170448" y="0"/>
            <a:ext cx="11851104" cy="6269103"/>
          </a:xfrm>
        </p:spPr>
        <p:txBody>
          <a:bodyPr numCol="2" spcCol="108000">
            <a:normAutofit/>
          </a:bodyPr>
          <a:lstStyle/>
          <a:p>
            <a:pPr marL="0" indent="0">
              <a:lnSpc>
                <a:spcPct val="110000"/>
              </a:lnSpc>
              <a:spcBef>
                <a:spcPts val="500"/>
              </a:spcBef>
            </a:pPr>
            <a:r>
              <a:rPr lang="en-GB" sz="1400" dirty="0">
                <a:ea typeface="Calibri" panose="020F0502020204030204" pitchFamily="34" charset="0"/>
              </a:rPr>
              <a:t>NOTE</a:t>
            </a:r>
            <a:endParaRPr lang="en-GB" sz="1400" dirty="0">
              <a:effectLst/>
              <a:ea typeface="Calibri" panose="020F0502020204030204" pitchFamily="34" charset="0"/>
              <a:cs typeface="Calibri" panose="020F0502020204030204" pitchFamily="34" charset="0"/>
            </a:endParaRPr>
          </a:p>
          <a:p>
            <a:pPr marL="0" indent="0">
              <a:lnSpc>
                <a:spcPct val="110000"/>
              </a:lnSpc>
              <a:spcBef>
                <a:spcPts val="400"/>
              </a:spcBef>
            </a:pPr>
            <a:r>
              <a:rPr lang="en-US" sz="900" b="1" dirty="0"/>
              <a:t>Cosa </a:t>
            </a:r>
            <a:r>
              <a:rPr lang="en-US" sz="900" b="1" dirty="0" err="1"/>
              <a:t>sostiene</a:t>
            </a:r>
            <a:r>
              <a:rPr lang="en-US" sz="900" b="1" dirty="0"/>
              <a:t> </a:t>
            </a:r>
            <a:r>
              <a:rPr lang="en-US" sz="900" b="1" dirty="0" err="1"/>
              <a:t>un'efficace</a:t>
            </a:r>
            <a:r>
              <a:rPr lang="en-US" sz="900" b="1" dirty="0"/>
              <a:t> </a:t>
            </a:r>
            <a:r>
              <a:rPr lang="en-US" sz="900" b="1" dirty="0" err="1"/>
              <a:t>collaborazione</a:t>
            </a:r>
            <a:r>
              <a:rPr lang="en-US" sz="900" b="1" dirty="0"/>
              <a:t>? Quali </a:t>
            </a:r>
            <a:r>
              <a:rPr lang="en-US" sz="900" b="1" dirty="0" err="1"/>
              <a:t>sono</a:t>
            </a:r>
            <a:r>
              <a:rPr lang="en-US" sz="900" b="1" dirty="0"/>
              <a:t> </a:t>
            </a:r>
            <a:r>
              <a:rPr lang="en-US" sz="900" b="1" dirty="0" err="1"/>
              <a:t>i</a:t>
            </a:r>
            <a:r>
              <a:rPr lang="en-US" sz="900" b="1" dirty="0"/>
              <a:t> </a:t>
            </a:r>
            <a:r>
              <a:rPr lang="en-US" sz="900" b="1" dirty="0" err="1"/>
              <a:t>potenziali</a:t>
            </a:r>
            <a:r>
              <a:rPr lang="en-US" sz="900" b="1" dirty="0"/>
              <a:t> </a:t>
            </a:r>
            <a:r>
              <a:rPr lang="en-US" sz="900" b="1" dirty="0" err="1"/>
              <a:t>ostacoli</a:t>
            </a:r>
            <a:r>
              <a:rPr lang="en-US" sz="900" b="1" dirty="0"/>
              <a:t> </a:t>
            </a:r>
            <a:r>
              <a:rPr lang="en-US" sz="900" b="1" dirty="0" err="1"/>
              <a:t>alla</a:t>
            </a:r>
            <a:r>
              <a:rPr lang="en-US" sz="900" b="1" dirty="0"/>
              <a:t> </a:t>
            </a:r>
            <a:r>
              <a:rPr lang="en-US" sz="900" b="1" dirty="0" err="1"/>
              <a:t>coolaborazione</a:t>
            </a:r>
            <a:r>
              <a:rPr lang="en-US" sz="900" b="1" dirty="0"/>
              <a:t>? </a:t>
            </a:r>
            <a:endParaRPr lang="es-ES" sz="900" b="1" dirty="0"/>
          </a:p>
          <a:p>
            <a:pPr marL="0" indent="0">
              <a:lnSpc>
                <a:spcPct val="110000"/>
              </a:lnSpc>
              <a:spcBef>
                <a:spcPts val="400"/>
              </a:spcBef>
            </a:pPr>
            <a:r>
              <a:rPr lang="en-GB" sz="900" dirty="0">
                <a:ea typeface="Times New Roman" panose="02020603050405020304" pitchFamily="18" charset="0"/>
              </a:rPr>
              <a:t>Quando un bambino </a:t>
            </a:r>
            <a:r>
              <a:rPr lang="en-GB" sz="900" err="1">
                <a:ea typeface="Times New Roman" panose="02020603050405020304" pitchFamily="18" charset="0"/>
              </a:rPr>
              <a:t>traumatizzato</a:t>
            </a:r>
            <a:r>
              <a:rPr lang="en-GB" sz="900" dirty="0">
                <a:ea typeface="Times New Roman" panose="02020603050405020304" pitchFamily="18" charset="0"/>
              </a:rPr>
              <a:t> </a:t>
            </a:r>
            <a:r>
              <a:rPr lang="en-GB" sz="900" err="1">
                <a:ea typeface="Times New Roman" panose="02020603050405020304" pitchFamily="18" charset="0"/>
              </a:rPr>
              <a:t>si</a:t>
            </a:r>
            <a:r>
              <a:rPr lang="en-GB" sz="900" dirty="0">
                <a:ea typeface="Times New Roman" panose="02020603050405020304" pitchFamily="18" charset="0"/>
              </a:rPr>
              <a:t> </a:t>
            </a:r>
            <a:r>
              <a:rPr lang="en-GB" sz="900" err="1">
                <a:ea typeface="Times New Roman" panose="02020603050405020304" pitchFamily="18" charset="0"/>
              </a:rPr>
              <a:t>trova</a:t>
            </a:r>
            <a:r>
              <a:rPr lang="en-GB" sz="900" dirty="0">
                <a:ea typeface="Times New Roman" panose="02020603050405020304" pitchFamily="18" charset="0"/>
              </a:rPr>
              <a:t> in </a:t>
            </a:r>
            <a:r>
              <a:rPr lang="en-GB" sz="900" err="1">
                <a:ea typeface="Times New Roman" panose="02020603050405020304" pitchFamily="18" charset="0"/>
              </a:rPr>
              <a:t>difficoltà</a:t>
            </a:r>
            <a:r>
              <a:rPr lang="en-GB" sz="900" dirty="0">
                <a:effectLst/>
                <a:ea typeface="Times New Roman" panose="02020603050405020304" pitchFamily="18" charset="0"/>
              </a:rPr>
              <a:t>, </a:t>
            </a:r>
            <a:r>
              <a:rPr lang="en-GB" sz="900" err="1">
                <a:ea typeface="Times New Roman" panose="02020603050405020304" pitchFamily="18" charset="0"/>
              </a:rPr>
              <a:t>può</a:t>
            </a:r>
            <a:r>
              <a:rPr lang="en-GB" sz="900" dirty="0">
                <a:ea typeface="Times New Roman" panose="02020603050405020304" pitchFamily="18" charset="0"/>
              </a:rPr>
              <a:t> </a:t>
            </a:r>
            <a:r>
              <a:rPr lang="en-GB" sz="900" err="1">
                <a:ea typeface="Times New Roman" panose="02020603050405020304" pitchFamily="18" charset="0"/>
              </a:rPr>
              <a:t>esercitare</a:t>
            </a:r>
            <a:r>
              <a:rPr lang="en-GB" sz="900" dirty="0">
                <a:ea typeface="Times New Roman" panose="02020603050405020304" pitchFamily="18" charset="0"/>
              </a:rPr>
              <a:t> </a:t>
            </a:r>
            <a:r>
              <a:rPr lang="en-GB" sz="900" err="1">
                <a:ea typeface="Times New Roman" panose="02020603050405020304" pitchFamily="18" charset="0"/>
              </a:rPr>
              <a:t>una</a:t>
            </a:r>
            <a:r>
              <a:rPr lang="en-GB" sz="900" dirty="0">
                <a:ea typeface="Times New Roman" panose="02020603050405020304" pitchFamily="18" charset="0"/>
              </a:rPr>
              <a:t> forte </a:t>
            </a:r>
            <a:r>
              <a:rPr lang="en-GB" sz="900" err="1">
                <a:ea typeface="Times New Roman" panose="02020603050405020304" pitchFamily="18" charset="0"/>
              </a:rPr>
              <a:t>pressione</a:t>
            </a:r>
            <a:r>
              <a:rPr lang="en-GB" sz="900" dirty="0">
                <a:ea typeface="Times New Roman" panose="02020603050405020304" pitchFamily="18" charset="0"/>
              </a:rPr>
              <a:t> </a:t>
            </a:r>
            <a:r>
              <a:rPr lang="en-GB" sz="900" err="1">
                <a:ea typeface="Times New Roman" panose="02020603050405020304" pitchFamily="18" charset="0"/>
              </a:rPr>
              <a:t>sulle</a:t>
            </a:r>
            <a:r>
              <a:rPr lang="en-GB" sz="900" dirty="0">
                <a:ea typeface="Times New Roman" panose="02020603050405020304" pitchFamily="18" charset="0"/>
              </a:rPr>
              <a:t> </a:t>
            </a:r>
            <a:r>
              <a:rPr lang="en-GB" sz="900" err="1">
                <a:ea typeface="Times New Roman" panose="02020603050405020304" pitchFamily="18" charset="0"/>
              </a:rPr>
              <a:t>persone</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lo </a:t>
            </a:r>
            <a:r>
              <a:rPr lang="en-GB" sz="900" err="1">
                <a:ea typeface="Times New Roman" panose="02020603050405020304" pitchFamily="18" charset="0"/>
              </a:rPr>
              <a:t>sostengono</a:t>
            </a:r>
            <a:r>
              <a:rPr lang="en-GB" sz="900" dirty="0">
                <a:effectLst/>
                <a:ea typeface="Times New Roman" panose="02020603050405020304" pitchFamily="18" charset="0"/>
              </a:rPr>
              <a:t>. </a:t>
            </a:r>
            <a:r>
              <a:rPr lang="en-GB" sz="900" dirty="0">
                <a:ea typeface="Times New Roman" panose="02020603050405020304" pitchFamily="18" charset="0"/>
              </a:rPr>
              <a:t>Tutti </a:t>
            </a:r>
            <a:r>
              <a:rPr lang="en-GB" sz="900" err="1">
                <a:ea typeface="Times New Roman" panose="02020603050405020304" pitchFamily="18" charset="0"/>
              </a:rPr>
              <a:t>coloro</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a:t>
            </a:r>
            <a:r>
              <a:rPr lang="en-GB" sz="900" err="1">
                <a:ea typeface="Times New Roman" panose="02020603050405020304" pitchFamily="18" charset="0"/>
              </a:rPr>
              <a:t>fanno</a:t>
            </a:r>
            <a:r>
              <a:rPr lang="en-GB" sz="900" dirty="0">
                <a:ea typeface="Times New Roman" panose="02020603050405020304" pitchFamily="18" charset="0"/>
              </a:rPr>
              <a:t> </a:t>
            </a:r>
            <a:r>
              <a:rPr lang="en-GB" sz="900" err="1">
                <a:ea typeface="Times New Roman" panose="02020603050405020304" pitchFamily="18" charset="0"/>
              </a:rPr>
              <a:t>parte</a:t>
            </a:r>
            <a:r>
              <a:rPr lang="en-GB" sz="900" dirty="0">
                <a:ea typeface="Times New Roman" panose="02020603050405020304" pitchFamily="18" charset="0"/>
              </a:rPr>
              <a:t> di </a:t>
            </a:r>
            <a:r>
              <a:rPr lang="en-GB" sz="900" err="1">
                <a:ea typeface="Times New Roman" panose="02020603050405020304" pitchFamily="18" charset="0"/>
              </a:rPr>
              <a:t>questa</a:t>
            </a:r>
            <a:r>
              <a:rPr lang="en-GB" sz="900" dirty="0">
                <a:ea typeface="Times New Roman" panose="02020603050405020304" pitchFamily="18" charset="0"/>
              </a:rPr>
              <a:t> rete di </a:t>
            </a:r>
            <a:r>
              <a:rPr lang="en-GB" sz="900" err="1">
                <a:ea typeface="Times New Roman" panose="02020603050405020304" pitchFamily="18" charset="0"/>
              </a:rPr>
              <a:t>sostegno</a:t>
            </a:r>
            <a:r>
              <a:rPr lang="en-GB" sz="900" dirty="0">
                <a:ea typeface="Times New Roman" panose="02020603050405020304" pitchFamily="18" charset="0"/>
              </a:rPr>
              <a:t> </a:t>
            </a:r>
            <a:r>
              <a:rPr lang="en-GB" sz="900" err="1">
                <a:ea typeface="Times New Roman" panose="02020603050405020304" pitchFamily="18" charset="0"/>
              </a:rPr>
              <a:t>possono</a:t>
            </a:r>
            <a:r>
              <a:rPr lang="en-GB" sz="900" dirty="0">
                <a:ea typeface="Times New Roman" panose="02020603050405020304" pitchFamily="18" charset="0"/>
              </a:rPr>
              <a:t> </a:t>
            </a:r>
            <a:r>
              <a:rPr lang="en-GB" sz="900" err="1">
                <a:ea typeface="Times New Roman" panose="02020603050405020304" pitchFamily="18" charset="0"/>
              </a:rPr>
              <a:t>avvertire</a:t>
            </a:r>
            <a:r>
              <a:rPr lang="en-GB" sz="900" dirty="0">
                <a:ea typeface="Times New Roman" panose="02020603050405020304" pitchFamily="18" charset="0"/>
              </a:rPr>
              <a:t> alti </a:t>
            </a:r>
            <a:r>
              <a:rPr lang="en-GB" sz="900" err="1">
                <a:ea typeface="Times New Roman" panose="02020603050405020304" pitchFamily="18" charset="0"/>
              </a:rPr>
              <a:t>livelli</a:t>
            </a:r>
            <a:r>
              <a:rPr lang="en-GB" sz="900" dirty="0">
                <a:ea typeface="Times New Roman" panose="02020603050405020304" pitchFamily="18" charset="0"/>
              </a:rPr>
              <a:t> di </a:t>
            </a:r>
            <a:r>
              <a:rPr lang="en-GB" sz="900" err="1">
                <a:ea typeface="Times New Roman" panose="02020603050405020304" pitchFamily="18" charset="0"/>
              </a:rPr>
              <a:t>ansia</a:t>
            </a:r>
            <a:r>
              <a:rPr lang="en-GB" sz="900" dirty="0">
                <a:ea typeface="Times New Roman" panose="02020603050405020304" pitchFamily="18" charset="0"/>
              </a:rPr>
              <a:t> e </a:t>
            </a:r>
            <a:r>
              <a:rPr lang="en-GB" sz="900" dirty="0">
                <a:effectLst/>
                <a:ea typeface="Times New Roman" panose="02020603050405020304" pitchFamily="18" charset="0"/>
              </a:rPr>
              <a:t>a </a:t>
            </a:r>
            <a:r>
              <a:rPr lang="en-GB" sz="900" dirty="0">
                <a:ea typeface="Times New Roman" panose="02020603050405020304" pitchFamily="18" charset="0"/>
              </a:rPr>
              <a:t>volte </a:t>
            </a:r>
            <a:r>
              <a:rPr lang="en-GB" sz="900" err="1">
                <a:ea typeface="Times New Roman" panose="02020603050405020304" pitchFamily="18" charset="0"/>
              </a:rPr>
              <a:t>possiamo</a:t>
            </a:r>
            <a:r>
              <a:rPr lang="en-GB" sz="900" dirty="0">
                <a:ea typeface="Times New Roman" panose="02020603050405020304" pitchFamily="18" charset="0"/>
              </a:rPr>
              <a:t> </a:t>
            </a:r>
            <a:r>
              <a:rPr lang="en-GB" sz="900" err="1">
                <a:ea typeface="Times New Roman" panose="02020603050405020304" pitchFamily="18" charset="0"/>
              </a:rPr>
              <a:t>scivolare</a:t>
            </a:r>
            <a:r>
              <a:rPr lang="en-GB" sz="900" dirty="0">
                <a:ea typeface="Times New Roman" panose="02020603050405020304" pitchFamily="18" charset="0"/>
              </a:rPr>
              <a:t> in </a:t>
            </a:r>
            <a:r>
              <a:rPr lang="en-GB" sz="900" err="1">
                <a:ea typeface="Times New Roman" panose="02020603050405020304" pitchFamily="18" charset="0"/>
              </a:rPr>
              <a:t>una</a:t>
            </a:r>
            <a:r>
              <a:rPr lang="en-GB" sz="900" dirty="0">
                <a:ea typeface="Times New Roman" panose="02020603050405020304" pitchFamily="18" charset="0"/>
              </a:rPr>
              <a:t> </a:t>
            </a:r>
            <a:r>
              <a:rPr lang="en-GB" sz="900" err="1">
                <a:ea typeface="Times New Roman" panose="02020603050405020304" pitchFamily="18" charset="0"/>
              </a:rPr>
              <a:t>cultura</a:t>
            </a:r>
            <a:r>
              <a:rPr lang="en-GB" sz="900" dirty="0">
                <a:ea typeface="Times New Roman" panose="02020603050405020304" pitchFamily="18" charset="0"/>
              </a:rPr>
              <a:t> </a:t>
            </a:r>
            <a:r>
              <a:rPr lang="en-GB" sz="900" err="1">
                <a:ea typeface="Times New Roman" panose="02020603050405020304" pitchFamily="18" charset="0"/>
              </a:rPr>
              <a:t>della</a:t>
            </a:r>
            <a:r>
              <a:rPr lang="en-GB" sz="900" dirty="0">
                <a:ea typeface="Times New Roman" panose="02020603050405020304" pitchFamily="18" charset="0"/>
              </a:rPr>
              <a:t> </a:t>
            </a:r>
            <a:r>
              <a:rPr lang="en-GB" sz="900" err="1">
                <a:ea typeface="Times New Roman" panose="02020603050405020304" pitchFamily="18" charset="0"/>
              </a:rPr>
              <a:t>colpa</a:t>
            </a:r>
            <a:r>
              <a:rPr lang="en-GB" sz="900" dirty="0">
                <a:effectLst/>
                <a:ea typeface="Times New Roman" panose="02020603050405020304" pitchFamily="18" charset="0"/>
              </a:rPr>
              <a:t>.</a:t>
            </a:r>
            <a:r>
              <a:rPr lang="en-GB" sz="900" dirty="0">
                <a:ea typeface="Times New Roman" panose="02020603050405020304" pitchFamily="18" charset="0"/>
              </a:rPr>
              <a:t> </a:t>
            </a:r>
            <a:r>
              <a:rPr lang="en-GB" sz="900" dirty="0">
                <a:effectLst/>
                <a:ea typeface="Times New Roman" panose="02020603050405020304" pitchFamily="18" charset="0"/>
              </a:rPr>
              <a:t> </a:t>
            </a:r>
            <a:r>
              <a:rPr lang="en-GB" sz="900" dirty="0">
                <a:ea typeface="Times New Roman" panose="02020603050405020304" pitchFamily="18" charset="0"/>
              </a:rPr>
              <a:t>I </a:t>
            </a:r>
            <a:r>
              <a:rPr lang="en-GB" sz="900" err="1">
                <a:ea typeface="Times New Roman" panose="02020603050405020304" pitchFamily="18" charset="0"/>
              </a:rPr>
              <a:t>genitori</a:t>
            </a:r>
            <a:r>
              <a:rPr lang="en-GB" sz="900" dirty="0">
                <a:ea typeface="Times New Roman" panose="02020603050405020304" pitchFamily="18" charset="0"/>
              </a:rPr>
              <a:t> e </a:t>
            </a:r>
            <a:r>
              <a:rPr lang="en-GB" sz="900" err="1">
                <a:ea typeface="Times New Roman" panose="02020603050405020304" pitchFamily="18" charset="0"/>
              </a:rPr>
              <a:t>gli</a:t>
            </a:r>
            <a:r>
              <a:rPr lang="en-GB" sz="900" dirty="0">
                <a:ea typeface="Times New Roman" panose="02020603050405020304" pitchFamily="18" charset="0"/>
              </a:rPr>
              <a:t> </a:t>
            </a:r>
            <a:r>
              <a:rPr lang="en-GB" sz="900" err="1">
                <a:ea typeface="Times New Roman" panose="02020603050405020304" pitchFamily="18" charset="0"/>
              </a:rPr>
              <a:t>assistenti</a:t>
            </a:r>
            <a:r>
              <a:rPr lang="en-GB" sz="900" dirty="0">
                <a:ea typeface="Times New Roman" panose="02020603050405020304" pitchFamily="18" charset="0"/>
              </a:rPr>
              <a:t> ci </a:t>
            </a:r>
            <a:r>
              <a:rPr lang="en-GB" sz="900" err="1">
                <a:ea typeface="Times New Roman" panose="02020603050405020304" pitchFamily="18" charset="0"/>
              </a:rPr>
              <a:t>dicono</a:t>
            </a:r>
            <a:r>
              <a:rPr lang="en-GB" sz="900" dirty="0">
                <a:ea typeface="Times New Roman" panose="02020603050405020304" pitchFamily="18" charset="0"/>
              </a:rPr>
              <a:t> </a:t>
            </a:r>
            <a:r>
              <a:rPr lang="en-GB" sz="900" err="1">
                <a:ea typeface="Times New Roman" panose="02020603050405020304" pitchFamily="18" charset="0"/>
              </a:rPr>
              <a:t>spesso</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a volte </a:t>
            </a:r>
            <a:r>
              <a:rPr lang="en-GB" sz="900" err="1">
                <a:ea typeface="Times New Roman" panose="02020603050405020304" pitchFamily="18" charset="0"/>
              </a:rPr>
              <a:t>si</a:t>
            </a:r>
            <a:r>
              <a:rPr lang="en-GB" sz="900" dirty="0">
                <a:ea typeface="Times New Roman" panose="02020603050405020304" pitchFamily="18" charset="0"/>
              </a:rPr>
              <a:t> </a:t>
            </a:r>
            <a:r>
              <a:rPr lang="en-GB" sz="900" err="1">
                <a:ea typeface="Times New Roman" panose="02020603050405020304" pitchFamily="18" charset="0"/>
              </a:rPr>
              <a:t>sentono</a:t>
            </a:r>
            <a:r>
              <a:rPr lang="en-GB" sz="900" dirty="0">
                <a:ea typeface="Times New Roman" panose="02020603050405020304" pitchFamily="18" charset="0"/>
              </a:rPr>
              <a:t> </a:t>
            </a:r>
            <a:r>
              <a:rPr lang="en-GB" sz="900" dirty="0">
                <a:effectLst/>
                <a:ea typeface="Times New Roman" panose="02020603050405020304" pitchFamily="18" charset="0"/>
              </a:rPr>
              <a:t>in </a:t>
            </a:r>
            <a:r>
              <a:rPr lang="en-GB" sz="900" err="1">
                <a:ea typeface="Times New Roman" panose="02020603050405020304" pitchFamily="18" charset="0"/>
              </a:rPr>
              <a:t>colpa</a:t>
            </a:r>
            <a:r>
              <a:rPr lang="en-GB" sz="900" dirty="0">
                <a:ea typeface="Times New Roman" panose="02020603050405020304" pitchFamily="18" charset="0"/>
              </a:rPr>
              <a:t> per le </a:t>
            </a:r>
            <a:r>
              <a:rPr lang="en-GB" sz="900" err="1">
                <a:ea typeface="Times New Roman" panose="02020603050405020304" pitchFamily="18" charset="0"/>
              </a:rPr>
              <a:t>difficoltà</a:t>
            </a:r>
            <a:r>
              <a:rPr lang="en-GB" sz="900" dirty="0">
                <a:ea typeface="Times New Roman" panose="02020603050405020304" pitchFamily="18" charset="0"/>
              </a:rPr>
              <a:t> e </a:t>
            </a:r>
            <a:r>
              <a:rPr lang="en-GB" sz="900" err="1">
                <a:ea typeface="Times New Roman" panose="02020603050405020304" pitchFamily="18" charset="0"/>
              </a:rPr>
              <a:t>i</a:t>
            </a:r>
            <a:r>
              <a:rPr lang="en-GB" sz="900" dirty="0">
                <a:ea typeface="Times New Roman" panose="02020603050405020304" pitchFamily="18" charset="0"/>
              </a:rPr>
              <a:t> </a:t>
            </a:r>
            <a:r>
              <a:rPr lang="en-GB" sz="900" err="1">
                <a:ea typeface="Times New Roman" panose="02020603050405020304" pitchFamily="18" charset="0"/>
              </a:rPr>
              <a:t>problemi</a:t>
            </a:r>
            <a:r>
              <a:rPr lang="en-GB" sz="900" dirty="0">
                <a:ea typeface="Times New Roman" panose="02020603050405020304" pitchFamily="18" charset="0"/>
              </a:rPr>
              <a:t> </a:t>
            </a:r>
            <a:r>
              <a:rPr lang="en-GB" sz="900" err="1">
                <a:ea typeface="Times New Roman" panose="02020603050405020304" pitchFamily="18" charset="0"/>
              </a:rPr>
              <a:t>scolastici</a:t>
            </a:r>
            <a:r>
              <a:rPr lang="en-GB" sz="900" dirty="0">
                <a:ea typeface="Times New Roman" panose="02020603050405020304" pitchFamily="18" charset="0"/>
              </a:rPr>
              <a:t> </a:t>
            </a:r>
            <a:r>
              <a:rPr lang="en-GB" sz="900" err="1">
                <a:ea typeface="Times New Roman" panose="02020603050405020304" pitchFamily="18" charset="0"/>
              </a:rPr>
              <a:t>dei</a:t>
            </a:r>
            <a:r>
              <a:rPr lang="en-GB" sz="900" dirty="0">
                <a:ea typeface="Times New Roman" panose="02020603050405020304" pitchFamily="18" charset="0"/>
              </a:rPr>
              <a:t> loro </a:t>
            </a:r>
            <a:r>
              <a:rPr lang="en-GB" sz="900" err="1">
                <a:ea typeface="Times New Roman" panose="02020603050405020304" pitchFamily="18" charset="0"/>
              </a:rPr>
              <a:t>figli</a:t>
            </a:r>
            <a:r>
              <a:rPr lang="en-GB" sz="900" dirty="0">
                <a:effectLst/>
                <a:ea typeface="Times New Roman" panose="02020603050405020304" pitchFamily="18" charset="0"/>
              </a:rPr>
              <a:t>, </a:t>
            </a:r>
            <a:r>
              <a:rPr lang="en-GB" sz="900" err="1">
                <a:ea typeface="Times New Roman" panose="02020603050405020304" pitchFamily="18" charset="0"/>
              </a:rPr>
              <a:t>forse</a:t>
            </a:r>
            <a:r>
              <a:rPr lang="en-GB" sz="900" dirty="0">
                <a:ea typeface="Times New Roman" panose="02020603050405020304" pitchFamily="18" charset="0"/>
              </a:rPr>
              <a:t> </a:t>
            </a:r>
            <a:r>
              <a:rPr lang="en-GB" sz="900" err="1">
                <a:ea typeface="Times New Roman" panose="02020603050405020304" pitchFamily="18" charset="0"/>
              </a:rPr>
              <a:t>perché</a:t>
            </a:r>
            <a:r>
              <a:rPr lang="en-GB" sz="900" dirty="0">
                <a:ea typeface="Times New Roman" panose="02020603050405020304" pitchFamily="18" charset="0"/>
              </a:rPr>
              <a:t> </a:t>
            </a:r>
            <a:r>
              <a:rPr lang="en-GB" sz="900" err="1">
                <a:ea typeface="Times New Roman" panose="02020603050405020304" pitchFamily="18" charset="0"/>
              </a:rPr>
              <a:t>si</a:t>
            </a:r>
            <a:r>
              <a:rPr lang="en-GB" sz="900" dirty="0">
                <a:ea typeface="Times New Roman" panose="02020603050405020304" pitchFamily="18" charset="0"/>
              </a:rPr>
              <a:t> </a:t>
            </a:r>
            <a:r>
              <a:rPr lang="en-GB" sz="900" err="1">
                <a:ea typeface="Times New Roman" panose="02020603050405020304" pitchFamily="18" charset="0"/>
              </a:rPr>
              <a:t>pensa</a:t>
            </a:r>
            <a:r>
              <a:rPr lang="en-GB" sz="900" dirty="0">
                <a:ea typeface="Times New Roman" panose="02020603050405020304" pitchFamily="18" charset="0"/>
              </a:rPr>
              <a:t> </a:t>
            </a:r>
            <a:r>
              <a:rPr lang="en-GB" sz="900" err="1">
                <a:ea typeface="Times New Roman" panose="02020603050405020304" pitchFamily="18" charset="0"/>
              </a:rPr>
              <a:t>erroneamente</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le </a:t>
            </a:r>
            <a:r>
              <a:rPr lang="en-GB" sz="900" err="1">
                <a:ea typeface="Times New Roman" panose="02020603050405020304" pitchFamily="18" charset="0"/>
              </a:rPr>
              <a:t>difficoltà</a:t>
            </a:r>
            <a:r>
              <a:rPr lang="en-GB" sz="900" dirty="0">
                <a:ea typeface="Times New Roman" panose="02020603050405020304" pitchFamily="18" charset="0"/>
              </a:rPr>
              <a:t> del bambino </a:t>
            </a:r>
            <a:r>
              <a:rPr lang="en-GB" sz="900" err="1">
                <a:ea typeface="Times New Roman" panose="02020603050405020304" pitchFamily="18" charset="0"/>
              </a:rPr>
              <a:t>siano</a:t>
            </a:r>
            <a:r>
              <a:rPr lang="en-GB" sz="900" dirty="0">
                <a:ea typeface="Times New Roman" panose="02020603050405020304" pitchFamily="18" charset="0"/>
              </a:rPr>
              <a:t> </a:t>
            </a:r>
            <a:r>
              <a:rPr lang="en-GB" sz="900" err="1">
                <a:ea typeface="Times New Roman" panose="02020603050405020304" pitchFamily="18" charset="0"/>
              </a:rPr>
              <a:t>dovute</a:t>
            </a:r>
            <a:r>
              <a:rPr lang="en-GB" sz="900" dirty="0">
                <a:ea typeface="Times New Roman" panose="02020603050405020304" pitchFamily="18" charset="0"/>
              </a:rPr>
              <a:t> </a:t>
            </a:r>
            <a:r>
              <a:rPr lang="en-GB" sz="900" dirty="0">
                <a:effectLst/>
                <a:ea typeface="Times New Roman" panose="02020603050405020304" pitchFamily="18" charset="0"/>
              </a:rPr>
              <a:t>a </a:t>
            </a:r>
            <a:r>
              <a:rPr lang="en-GB" sz="900" err="1">
                <a:ea typeface="Times New Roman" panose="02020603050405020304" pitchFamily="18" charset="0"/>
              </a:rPr>
              <a:t>una</a:t>
            </a:r>
            <a:r>
              <a:rPr lang="en-GB" sz="900" dirty="0">
                <a:ea typeface="Times New Roman" panose="02020603050405020304" pitchFamily="18" charset="0"/>
              </a:rPr>
              <a:t> </a:t>
            </a:r>
            <a:r>
              <a:rPr lang="en-GB" sz="900" err="1">
                <a:ea typeface="Times New Roman" panose="02020603050405020304" pitchFamily="18" charset="0"/>
              </a:rPr>
              <a:t>cattiva</a:t>
            </a:r>
            <a:r>
              <a:rPr lang="en-GB" sz="900" dirty="0">
                <a:ea typeface="Times New Roman" panose="02020603050405020304" pitchFamily="18" charset="0"/>
              </a:rPr>
              <a:t> </a:t>
            </a:r>
            <a:r>
              <a:rPr lang="en-GB" sz="900" err="1">
                <a:ea typeface="Times New Roman" panose="02020603050405020304" pitchFamily="18" charset="0"/>
              </a:rPr>
              <a:t>educazione</a:t>
            </a:r>
            <a:r>
              <a:rPr lang="en-GB" sz="900" dirty="0">
                <a:effectLst/>
                <a:ea typeface="Times New Roman" panose="02020603050405020304" pitchFamily="18" charset="0"/>
              </a:rPr>
              <a:t>. </a:t>
            </a:r>
            <a:r>
              <a:rPr lang="en-GB" sz="900" dirty="0">
                <a:ea typeface="Times New Roman" panose="02020603050405020304" pitchFamily="18" charset="0"/>
              </a:rPr>
              <a:t>Le </a:t>
            </a:r>
            <a:r>
              <a:rPr lang="en-GB" sz="900" err="1">
                <a:ea typeface="Times New Roman" panose="02020603050405020304" pitchFamily="18" charset="0"/>
              </a:rPr>
              <a:t>scuole</a:t>
            </a:r>
            <a:r>
              <a:rPr lang="en-GB" sz="900" dirty="0">
                <a:effectLst/>
                <a:ea typeface="Times New Roman" panose="02020603050405020304" pitchFamily="18" charset="0"/>
              </a:rPr>
              <a:t>, </a:t>
            </a:r>
            <a:r>
              <a:rPr lang="en-GB" sz="900" err="1">
                <a:ea typeface="Times New Roman" panose="02020603050405020304" pitchFamily="18" charset="0"/>
              </a:rPr>
              <a:t>gli</a:t>
            </a:r>
            <a:r>
              <a:rPr lang="en-GB" sz="900" dirty="0">
                <a:ea typeface="Times New Roman" panose="02020603050405020304" pitchFamily="18" charset="0"/>
              </a:rPr>
              <a:t> </a:t>
            </a:r>
            <a:r>
              <a:rPr lang="en-GB" sz="900" err="1">
                <a:ea typeface="Times New Roman" panose="02020603050405020304" pitchFamily="18" charset="0"/>
              </a:rPr>
              <a:t>insegnanti</a:t>
            </a:r>
            <a:r>
              <a:rPr lang="en-GB" sz="900" dirty="0">
                <a:ea typeface="Times New Roman" panose="02020603050405020304" pitchFamily="18" charset="0"/>
              </a:rPr>
              <a:t> e il "</a:t>
            </a:r>
            <a:r>
              <a:rPr lang="en-GB" sz="900" dirty="0">
                <a:effectLst/>
                <a:ea typeface="Times New Roman" panose="02020603050405020304" pitchFamily="18" charset="0"/>
              </a:rPr>
              <a:t>team </a:t>
            </a:r>
            <a:r>
              <a:rPr lang="en-GB" sz="900" err="1">
                <a:ea typeface="Times New Roman" panose="02020603050405020304" pitchFamily="18" charset="0"/>
              </a:rPr>
              <a:t>intorno</a:t>
            </a:r>
            <a:r>
              <a:rPr lang="en-GB" sz="900" dirty="0">
                <a:ea typeface="Times New Roman" panose="02020603050405020304" pitchFamily="18" charset="0"/>
              </a:rPr>
              <a:t> al bambino" </a:t>
            </a:r>
            <a:r>
              <a:rPr lang="en-GB" sz="900" err="1">
                <a:ea typeface="Times New Roman" panose="02020603050405020304" pitchFamily="18" charset="0"/>
              </a:rPr>
              <a:t>possono</a:t>
            </a:r>
            <a:r>
              <a:rPr lang="en-GB" sz="900" dirty="0">
                <a:ea typeface="Times New Roman" panose="02020603050405020304" pitchFamily="18" charset="0"/>
              </a:rPr>
              <a:t> </a:t>
            </a:r>
            <a:r>
              <a:rPr lang="en-GB" sz="900" err="1">
                <a:ea typeface="Times New Roman" panose="02020603050405020304" pitchFamily="18" charset="0"/>
              </a:rPr>
              <a:t>aiutare</a:t>
            </a:r>
            <a:r>
              <a:rPr lang="en-GB" sz="900" dirty="0">
                <a:ea typeface="Times New Roman" panose="02020603050405020304" pitchFamily="18" charset="0"/>
              </a:rPr>
              <a:t> </a:t>
            </a:r>
            <a:r>
              <a:rPr lang="en-GB" sz="900" err="1">
                <a:ea typeface="Times New Roman" panose="02020603050405020304" pitchFamily="18" charset="0"/>
              </a:rPr>
              <a:t>queste</a:t>
            </a:r>
            <a:r>
              <a:rPr lang="en-GB" sz="900" dirty="0">
                <a:ea typeface="Times New Roman" panose="02020603050405020304" pitchFamily="18" charset="0"/>
              </a:rPr>
              <a:t> </a:t>
            </a:r>
            <a:r>
              <a:rPr lang="en-GB" sz="900" err="1">
                <a:ea typeface="Times New Roman" panose="02020603050405020304" pitchFamily="18" charset="0"/>
              </a:rPr>
              <a:t>situazioni</a:t>
            </a:r>
            <a:r>
              <a:rPr lang="en-GB" sz="900" dirty="0">
                <a:ea typeface="Times New Roman" panose="02020603050405020304" pitchFamily="18" charset="0"/>
              </a:rPr>
              <a:t> </a:t>
            </a:r>
            <a:r>
              <a:rPr lang="en-GB" sz="900" err="1">
                <a:ea typeface="Times New Roman" panose="02020603050405020304" pitchFamily="18" charset="0"/>
              </a:rPr>
              <a:t>riconoscendo</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le </a:t>
            </a:r>
            <a:r>
              <a:rPr lang="en-GB" sz="900" err="1">
                <a:ea typeface="Times New Roman" panose="02020603050405020304" pitchFamily="18" charset="0"/>
              </a:rPr>
              <a:t>difficoltà</a:t>
            </a:r>
            <a:r>
              <a:rPr lang="en-GB" sz="900" dirty="0">
                <a:ea typeface="Times New Roman" panose="02020603050405020304" pitchFamily="18" charset="0"/>
              </a:rPr>
              <a:t> di un bambino </a:t>
            </a:r>
            <a:r>
              <a:rPr lang="en-GB" sz="900" err="1">
                <a:ea typeface="Times New Roman" panose="02020603050405020304" pitchFamily="18" charset="0"/>
              </a:rPr>
              <a:t>possono</a:t>
            </a:r>
            <a:r>
              <a:rPr lang="en-GB" sz="900" dirty="0">
                <a:ea typeface="Times New Roman" panose="02020603050405020304" pitchFamily="18" charset="0"/>
              </a:rPr>
              <a:t> </a:t>
            </a:r>
            <a:r>
              <a:rPr lang="en-GB" sz="900" err="1">
                <a:ea typeface="Times New Roman" panose="02020603050405020304" pitchFamily="18" charset="0"/>
              </a:rPr>
              <a:t>essere</a:t>
            </a:r>
            <a:r>
              <a:rPr lang="en-GB" sz="900" dirty="0">
                <a:ea typeface="Times New Roman" panose="02020603050405020304" pitchFamily="18" charset="0"/>
              </a:rPr>
              <a:t> </a:t>
            </a:r>
            <a:r>
              <a:rPr lang="en-GB" sz="900" err="1">
                <a:ea typeface="Times New Roman" panose="02020603050405020304" pitchFamily="18" charset="0"/>
              </a:rPr>
              <a:t>dovute</a:t>
            </a:r>
            <a:r>
              <a:rPr lang="en-GB" sz="900" dirty="0">
                <a:ea typeface="Times New Roman" panose="02020603050405020304" pitchFamily="18" charset="0"/>
              </a:rPr>
              <a:t> </a:t>
            </a:r>
            <a:r>
              <a:rPr lang="en-GB" sz="900" err="1">
                <a:ea typeface="Times New Roman" panose="02020603050405020304" pitchFamily="18" charset="0"/>
              </a:rPr>
              <a:t>alla</a:t>
            </a:r>
            <a:r>
              <a:rPr lang="en-GB" sz="900" dirty="0">
                <a:ea typeface="Times New Roman" panose="02020603050405020304" pitchFamily="18" charset="0"/>
              </a:rPr>
              <a:t> </a:t>
            </a:r>
            <a:r>
              <a:rPr lang="en-GB" sz="900" err="1">
                <a:ea typeface="Times New Roman" panose="02020603050405020304" pitchFamily="18" charset="0"/>
              </a:rPr>
              <a:t>sua</a:t>
            </a:r>
            <a:r>
              <a:rPr lang="en-GB" sz="900" dirty="0">
                <a:ea typeface="Times New Roman" panose="02020603050405020304" pitchFamily="18" charset="0"/>
              </a:rPr>
              <a:t> </a:t>
            </a:r>
            <a:r>
              <a:rPr lang="en-GB" sz="900" err="1">
                <a:ea typeface="Times New Roman" panose="02020603050405020304" pitchFamily="18" charset="0"/>
              </a:rPr>
              <a:t>storia</a:t>
            </a:r>
            <a:r>
              <a:rPr lang="en-GB" sz="900" dirty="0">
                <a:ea typeface="Times New Roman" panose="02020603050405020304" pitchFamily="18" charset="0"/>
              </a:rPr>
              <a:t> di vita </a:t>
            </a:r>
            <a:r>
              <a:rPr lang="en-GB" sz="900" err="1">
                <a:ea typeface="Times New Roman" panose="02020603050405020304" pitchFamily="18" charset="0"/>
              </a:rPr>
              <a:t>precoce</a:t>
            </a:r>
            <a:r>
              <a:rPr lang="en-GB" sz="900" dirty="0">
                <a:effectLst/>
                <a:ea typeface="Times New Roman" panose="02020603050405020304" pitchFamily="18" charset="0"/>
              </a:rPr>
              <a:t>, </a:t>
            </a:r>
            <a:r>
              <a:rPr lang="en-GB" sz="900" dirty="0">
                <a:ea typeface="Times New Roman" panose="02020603050405020304" pitchFamily="18" charset="0"/>
              </a:rPr>
              <a:t>non </a:t>
            </a:r>
            <a:r>
              <a:rPr lang="en-GB" sz="900" err="1">
                <a:ea typeface="Times New Roman" panose="02020603050405020304" pitchFamily="18" charset="0"/>
              </a:rPr>
              <a:t>alla</a:t>
            </a:r>
            <a:r>
              <a:rPr lang="en-GB" sz="900" dirty="0">
                <a:ea typeface="Times New Roman" panose="02020603050405020304" pitchFamily="18" charset="0"/>
              </a:rPr>
              <a:t> </a:t>
            </a:r>
            <a:r>
              <a:rPr lang="en-GB" sz="900" err="1">
                <a:ea typeface="Times New Roman" panose="02020603050405020304" pitchFamily="18" charset="0"/>
              </a:rPr>
              <a:t>sua</a:t>
            </a:r>
            <a:r>
              <a:rPr lang="en-GB" sz="900" dirty="0">
                <a:ea typeface="Times New Roman" panose="02020603050405020304" pitchFamily="18" charset="0"/>
              </a:rPr>
              <a:t> </a:t>
            </a:r>
            <a:r>
              <a:rPr lang="en-GB" sz="900" err="1">
                <a:ea typeface="Times New Roman" panose="02020603050405020304" pitchFamily="18" charset="0"/>
              </a:rPr>
              <a:t>famiglia</a:t>
            </a:r>
            <a:r>
              <a:rPr lang="en-GB" sz="900" dirty="0">
                <a:ea typeface="Times New Roman" panose="02020603050405020304" pitchFamily="18" charset="0"/>
              </a:rPr>
              <a:t> </a:t>
            </a:r>
            <a:r>
              <a:rPr lang="en-GB" sz="900" err="1">
                <a:ea typeface="Times New Roman" panose="02020603050405020304" pitchFamily="18" charset="0"/>
              </a:rPr>
              <a:t>adottiva</a:t>
            </a:r>
            <a:r>
              <a:rPr lang="en-GB" sz="900" dirty="0">
                <a:ea typeface="Times New Roman" panose="02020603050405020304" pitchFamily="18" charset="0"/>
              </a:rPr>
              <a:t> o </a:t>
            </a:r>
            <a:r>
              <a:rPr lang="en-GB" sz="900" err="1">
                <a:ea typeface="Times New Roman" panose="02020603050405020304" pitchFamily="18" charset="0"/>
              </a:rPr>
              <a:t>affidataria</a:t>
            </a:r>
            <a:r>
              <a:rPr lang="en-GB" sz="900" dirty="0">
                <a:ea typeface="Times New Roman" panose="02020603050405020304" pitchFamily="18" charset="0"/>
              </a:rPr>
              <a:t> o </a:t>
            </a:r>
            <a:r>
              <a:rPr lang="en-GB" sz="900" err="1">
                <a:ea typeface="Times New Roman" panose="02020603050405020304" pitchFamily="18" charset="0"/>
              </a:rPr>
              <a:t>addirittura</a:t>
            </a:r>
            <a:r>
              <a:rPr lang="en-GB" sz="900" dirty="0">
                <a:ea typeface="Times New Roman" panose="02020603050405020304" pitchFamily="18" charset="0"/>
              </a:rPr>
              <a:t> </a:t>
            </a:r>
            <a:r>
              <a:rPr lang="en-GB" sz="900" err="1">
                <a:ea typeface="Times New Roman" panose="02020603050405020304" pitchFamily="18" charset="0"/>
              </a:rPr>
              <a:t>alla</a:t>
            </a:r>
            <a:r>
              <a:rPr lang="en-GB" sz="900" dirty="0">
                <a:ea typeface="Times New Roman" panose="02020603050405020304" pitchFamily="18" charset="0"/>
              </a:rPr>
              <a:t> </a:t>
            </a:r>
            <a:r>
              <a:rPr lang="en-GB" sz="900" err="1">
                <a:ea typeface="Times New Roman" panose="02020603050405020304" pitchFamily="18" charset="0"/>
              </a:rPr>
              <a:t>sua</a:t>
            </a:r>
            <a:r>
              <a:rPr lang="en-GB" sz="900" dirty="0">
                <a:ea typeface="Times New Roman" panose="02020603050405020304" pitchFamily="18" charset="0"/>
              </a:rPr>
              <a:t> </a:t>
            </a:r>
            <a:r>
              <a:rPr lang="en-GB" sz="900" err="1">
                <a:ea typeface="Times New Roman" panose="02020603050405020304" pitchFamily="18" charset="0"/>
              </a:rPr>
              <a:t>esperienza</a:t>
            </a:r>
            <a:r>
              <a:rPr lang="en-GB" sz="900" dirty="0">
                <a:ea typeface="Times New Roman" panose="02020603050405020304" pitchFamily="18" charset="0"/>
              </a:rPr>
              <a:t> di </a:t>
            </a:r>
            <a:r>
              <a:rPr lang="en-GB" sz="900" err="1">
                <a:ea typeface="Times New Roman" panose="02020603050405020304" pitchFamily="18" charset="0"/>
              </a:rPr>
              <a:t>adozione</a:t>
            </a:r>
            <a:r>
              <a:rPr lang="en-GB" sz="900" dirty="0">
                <a:ea typeface="Times New Roman" panose="02020603050405020304" pitchFamily="18" charset="0"/>
              </a:rPr>
              <a:t> o di </a:t>
            </a:r>
            <a:r>
              <a:rPr lang="en-GB" sz="900" err="1">
                <a:ea typeface="Times New Roman" panose="02020603050405020304" pitchFamily="18" charset="0"/>
              </a:rPr>
              <a:t>accoglienza</a:t>
            </a:r>
            <a:r>
              <a:rPr lang="en-GB" sz="900" dirty="0">
                <a:effectLst/>
                <a:ea typeface="Times New Roman" panose="02020603050405020304" pitchFamily="18" charset="0"/>
              </a:rPr>
              <a:t>.</a:t>
            </a:r>
            <a:r>
              <a:rPr lang="en-GB" sz="900" dirty="0">
                <a:ea typeface="Times New Roman" panose="02020603050405020304" pitchFamily="18" charset="0"/>
              </a:rPr>
              <a:t> </a:t>
            </a:r>
            <a:endParaRPr lang="es-ES" sz="900"/>
          </a:p>
          <a:p>
            <a:pPr marL="0" indent="0">
              <a:lnSpc>
                <a:spcPct val="110000"/>
              </a:lnSpc>
              <a:spcBef>
                <a:spcPts val="400"/>
              </a:spcBef>
            </a:pPr>
            <a:r>
              <a:rPr lang="en-GB" sz="900" dirty="0">
                <a:ea typeface="Times New Roman" panose="02020603050405020304" pitchFamily="18" charset="0"/>
              </a:rPr>
              <a:t>La </a:t>
            </a:r>
            <a:r>
              <a:rPr lang="en-GB" sz="900" dirty="0" err="1">
                <a:ea typeface="Times New Roman" panose="02020603050405020304" pitchFamily="18" charset="0"/>
              </a:rPr>
              <a:t>collaborazione</a:t>
            </a:r>
            <a:r>
              <a:rPr lang="en-GB" sz="900" dirty="0">
                <a:ea typeface="Times New Roman" panose="02020603050405020304" pitchFamily="18" charset="0"/>
              </a:rPr>
              <a:t> </a:t>
            </a:r>
            <a:r>
              <a:rPr lang="en-GB" sz="900" dirty="0" err="1">
                <a:ea typeface="Times New Roman" panose="02020603050405020304" pitchFamily="18" charset="0"/>
              </a:rPr>
              <a:t>tra</a:t>
            </a:r>
            <a:r>
              <a:rPr lang="en-GB" sz="900" dirty="0">
                <a:ea typeface="Times New Roman" panose="02020603050405020304" pitchFamily="18" charset="0"/>
              </a:rPr>
              <a:t> </a:t>
            </a:r>
            <a:r>
              <a:rPr lang="en-GB" sz="900" dirty="0" err="1">
                <a:ea typeface="Times New Roman" panose="02020603050405020304" pitchFamily="18" charset="0"/>
              </a:rPr>
              <a:t>genitori</a:t>
            </a:r>
            <a:r>
              <a:rPr lang="en-GB" sz="900" dirty="0">
                <a:ea typeface="Times New Roman" panose="02020603050405020304" pitchFamily="18" charset="0"/>
              </a:rPr>
              <a:t> e </a:t>
            </a:r>
            <a:r>
              <a:rPr lang="en-GB" sz="900" dirty="0" err="1">
                <a:ea typeface="Times New Roman" panose="02020603050405020304" pitchFamily="18" charset="0"/>
              </a:rPr>
              <a:t>scuola</a:t>
            </a:r>
            <a:r>
              <a:rPr lang="en-GB" sz="900" dirty="0">
                <a:ea typeface="Times New Roman" panose="02020603050405020304" pitchFamily="18" charset="0"/>
              </a:rPr>
              <a:t> </a:t>
            </a:r>
            <a:r>
              <a:rPr lang="en-GB" sz="900" dirty="0" err="1">
                <a:ea typeface="Times New Roman" panose="02020603050405020304" pitchFamily="18" charset="0"/>
              </a:rPr>
              <a:t>può</a:t>
            </a:r>
            <a:r>
              <a:rPr lang="en-GB" sz="900" dirty="0">
                <a:ea typeface="Times New Roman" panose="02020603050405020304" pitchFamily="18" charset="0"/>
              </a:rPr>
              <a:t> </a:t>
            </a:r>
            <a:r>
              <a:rPr lang="en-GB" sz="900" dirty="0" err="1">
                <a:ea typeface="Times New Roman" panose="02020603050405020304" pitchFamily="18" charset="0"/>
              </a:rPr>
              <a:t>essere</a:t>
            </a:r>
            <a:r>
              <a:rPr lang="en-GB" sz="900" dirty="0">
                <a:ea typeface="Times New Roman" panose="02020603050405020304" pitchFamily="18" charset="0"/>
              </a:rPr>
              <a:t> </a:t>
            </a:r>
            <a:r>
              <a:rPr lang="en-GB" sz="900" dirty="0" err="1">
                <a:ea typeface="Times New Roman" panose="02020603050405020304" pitchFamily="18" charset="0"/>
              </a:rPr>
              <a:t>ancora</a:t>
            </a:r>
            <a:r>
              <a:rPr lang="en-GB" sz="900" dirty="0">
                <a:ea typeface="Times New Roman" panose="02020603050405020304" pitchFamily="18" charset="0"/>
              </a:rPr>
              <a:t> </a:t>
            </a:r>
            <a:r>
              <a:rPr lang="en-GB" sz="900" dirty="0" err="1">
                <a:ea typeface="Times New Roman" panose="02020603050405020304" pitchFamily="18" charset="0"/>
              </a:rPr>
              <a:t>più</a:t>
            </a:r>
            <a:r>
              <a:rPr lang="en-GB" sz="900" dirty="0">
                <a:ea typeface="Times New Roman" panose="02020603050405020304" pitchFamily="18" charset="0"/>
              </a:rPr>
              <a:t> difficile </a:t>
            </a:r>
            <a:r>
              <a:rPr lang="en-GB" sz="900" dirty="0" err="1">
                <a:ea typeface="Times New Roman" panose="02020603050405020304" pitchFamily="18" charset="0"/>
              </a:rPr>
              <a:t>quando</a:t>
            </a:r>
            <a:r>
              <a:rPr lang="en-GB" sz="900" dirty="0">
                <a:ea typeface="Times New Roman" panose="02020603050405020304" pitchFamily="18" charset="0"/>
              </a:rPr>
              <a:t> </a:t>
            </a:r>
            <a:r>
              <a:rPr lang="en-GB" sz="900" dirty="0" err="1">
                <a:ea typeface="Times New Roman" panose="02020603050405020304" pitchFamily="18" charset="0"/>
              </a:rPr>
              <a:t>i</a:t>
            </a:r>
            <a:r>
              <a:rPr lang="en-GB" sz="900" dirty="0">
                <a:ea typeface="Times New Roman" panose="02020603050405020304" pitchFamily="18" charset="0"/>
              </a:rPr>
              <a:t> bambini non </a:t>
            </a:r>
            <a:r>
              <a:rPr lang="en-GB" sz="900" dirty="0" err="1">
                <a:ea typeface="Times New Roman" panose="02020603050405020304" pitchFamily="18" charset="0"/>
              </a:rPr>
              <a:t>sembrano</a:t>
            </a:r>
            <a:r>
              <a:rPr lang="en-GB" sz="900" dirty="0">
                <a:ea typeface="Times New Roman" panose="02020603050405020304" pitchFamily="18" charset="0"/>
              </a:rPr>
              <a:t> </a:t>
            </a:r>
            <a:r>
              <a:rPr lang="en-GB" sz="900" dirty="0" err="1">
                <a:ea typeface="Times New Roman" panose="02020603050405020304" pitchFamily="18" charset="0"/>
              </a:rPr>
              <a:t>avere</a:t>
            </a:r>
            <a:r>
              <a:rPr lang="en-GB" sz="900" dirty="0">
                <a:ea typeface="Times New Roman" panose="02020603050405020304" pitchFamily="18" charset="0"/>
              </a:rPr>
              <a:t> </a:t>
            </a:r>
            <a:r>
              <a:rPr lang="en-GB" sz="900" dirty="0" err="1">
                <a:ea typeface="Times New Roman" panose="02020603050405020304" pitchFamily="18" charset="0"/>
              </a:rPr>
              <a:t>difficoltà</a:t>
            </a:r>
            <a:r>
              <a:rPr lang="en-GB" sz="900" dirty="0">
                <a:ea typeface="Times New Roman" panose="02020603050405020304" pitchFamily="18" charset="0"/>
              </a:rPr>
              <a:t> a </a:t>
            </a:r>
            <a:r>
              <a:rPr lang="en-GB" sz="900" dirty="0" err="1">
                <a:ea typeface="Times New Roman" panose="02020603050405020304" pitchFamily="18" charset="0"/>
              </a:rPr>
              <a:t>scuola</a:t>
            </a:r>
            <a:r>
              <a:rPr lang="en-GB" sz="900" dirty="0">
                <a:effectLst/>
                <a:ea typeface="Times New Roman" panose="02020603050405020304" pitchFamily="18" charset="0"/>
              </a:rPr>
              <a:t>. </a:t>
            </a:r>
            <a:r>
              <a:rPr lang="en-GB" sz="900" dirty="0">
                <a:ea typeface="Times New Roman" panose="02020603050405020304" pitchFamily="18" charset="0"/>
              </a:rPr>
              <a:t>La </a:t>
            </a:r>
            <a:r>
              <a:rPr lang="en-GB" sz="900" dirty="0" err="1">
                <a:ea typeface="Times New Roman" panose="02020603050405020304" pitchFamily="18" charset="0"/>
              </a:rPr>
              <a:t>scuola</a:t>
            </a:r>
            <a:r>
              <a:rPr lang="en-GB" sz="900" dirty="0">
                <a:ea typeface="Times New Roman" panose="02020603050405020304" pitchFamily="18" charset="0"/>
              </a:rPr>
              <a:t> </a:t>
            </a:r>
            <a:r>
              <a:rPr lang="en-GB" sz="900" dirty="0" err="1">
                <a:ea typeface="Times New Roman" panose="02020603050405020304" pitchFamily="18" charset="0"/>
              </a:rPr>
              <a:t>può</a:t>
            </a:r>
            <a:r>
              <a:rPr lang="en-GB" sz="900" dirty="0">
                <a:ea typeface="Times New Roman" panose="02020603050405020304" pitchFamily="18" charset="0"/>
              </a:rPr>
              <a:t> </a:t>
            </a:r>
            <a:r>
              <a:rPr lang="en-GB" sz="900" dirty="0" err="1">
                <a:ea typeface="Times New Roman" panose="02020603050405020304" pitchFamily="18" charset="0"/>
              </a:rPr>
              <a:t>interpretarlo</a:t>
            </a:r>
            <a:r>
              <a:rPr lang="en-GB" sz="900" dirty="0">
                <a:ea typeface="Times New Roman" panose="02020603050405020304" pitchFamily="18" charset="0"/>
              </a:rPr>
              <a:t> come se il bambino </a:t>
            </a:r>
            <a:r>
              <a:rPr lang="en-GB" sz="900" dirty="0" err="1">
                <a:ea typeface="Times New Roman" panose="02020603050405020304" pitchFamily="18" charset="0"/>
              </a:rPr>
              <a:t>stesse</a:t>
            </a:r>
            <a:r>
              <a:rPr lang="en-GB" sz="900" dirty="0">
                <a:ea typeface="Times New Roman" panose="02020603050405020304" pitchFamily="18" charset="0"/>
              </a:rPr>
              <a:t> bene, </a:t>
            </a:r>
            <a:r>
              <a:rPr lang="en-GB" sz="900" dirty="0" err="1">
                <a:ea typeface="Times New Roman" panose="02020603050405020304" pitchFamily="18" charset="0"/>
              </a:rPr>
              <a:t>mentre</a:t>
            </a:r>
            <a:r>
              <a:rPr lang="en-GB" sz="900" dirty="0">
                <a:ea typeface="Times New Roman" panose="02020603050405020304" pitchFamily="18" charset="0"/>
              </a:rPr>
              <a:t> il </a:t>
            </a:r>
            <a:r>
              <a:rPr lang="en-GB" sz="900" dirty="0" err="1">
                <a:ea typeface="Times New Roman" panose="02020603050405020304" pitchFamily="18" charset="0"/>
              </a:rPr>
              <a:t>genitore</a:t>
            </a:r>
            <a:r>
              <a:rPr lang="en-GB" sz="900" dirty="0">
                <a:effectLst/>
                <a:ea typeface="Times New Roman" panose="02020603050405020304" pitchFamily="18" charset="0"/>
              </a:rPr>
              <a:t>/</a:t>
            </a:r>
            <a:r>
              <a:rPr lang="en-GB" sz="900" dirty="0" err="1">
                <a:ea typeface="Times New Roman" panose="02020603050405020304" pitchFamily="18" charset="0"/>
              </a:rPr>
              <a:t>accompagnatore</a:t>
            </a:r>
            <a:r>
              <a:rPr lang="en-GB" sz="900" dirty="0">
                <a:ea typeface="Times New Roman" panose="02020603050405020304" pitchFamily="18" charset="0"/>
              </a:rPr>
              <a:t> </a:t>
            </a:r>
            <a:r>
              <a:rPr lang="en-GB" sz="900" dirty="0" err="1">
                <a:ea typeface="Times New Roman" panose="02020603050405020304" pitchFamily="18" charset="0"/>
              </a:rPr>
              <a:t>sa</a:t>
            </a:r>
            <a:r>
              <a:rPr lang="en-GB" sz="900" dirty="0">
                <a:ea typeface="Times New Roman" panose="02020603050405020304" pitchFamily="18" charset="0"/>
              </a:rPr>
              <a:t> fin </a:t>
            </a:r>
            <a:r>
              <a:rPr lang="en-GB" sz="900" dirty="0" err="1">
                <a:ea typeface="Times New Roman" panose="02020603050405020304" pitchFamily="18" charset="0"/>
              </a:rPr>
              <a:t>troppo</a:t>
            </a:r>
            <a:r>
              <a:rPr lang="en-GB" sz="900" dirty="0">
                <a:ea typeface="Times New Roman" panose="02020603050405020304" pitchFamily="18" charset="0"/>
              </a:rPr>
              <a:t> bene </a:t>
            </a:r>
            <a:r>
              <a:rPr lang="en-GB" sz="900" dirty="0" err="1">
                <a:ea typeface="Times New Roman" panose="02020603050405020304" pitchFamily="18" charset="0"/>
              </a:rPr>
              <a:t>che</a:t>
            </a:r>
            <a:r>
              <a:rPr lang="en-GB" sz="900" dirty="0">
                <a:ea typeface="Times New Roman" panose="02020603050405020304" pitchFamily="18" charset="0"/>
              </a:rPr>
              <a:t> il bambino </a:t>
            </a:r>
            <a:r>
              <a:rPr lang="en-GB" sz="900" dirty="0" err="1">
                <a:ea typeface="Times New Roman" panose="02020603050405020304" pitchFamily="18" charset="0"/>
              </a:rPr>
              <a:t>riesce</a:t>
            </a:r>
            <a:r>
              <a:rPr lang="en-GB" sz="900" dirty="0">
                <a:ea typeface="Times New Roman" panose="02020603050405020304" pitchFamily="18" charset="0"/>
              </a:rPr>
              <a:t> a </a:t>
            </a:r>
            <a:r>
              <a:rPr lang="en-GB" sz="900" dirty="0" err="1">
                <a:ea typeface="Times New Roman" panose="02020603050405020304" pitchFamily="18" charset="0"/>
              </a:rPr>
              <a:t>tenere</a:t>
            </a:r>
            <a:r>
              <a:rPr lang="en-GB" sz="900" dirty="0">
                <a:ea typeface="Times New Roman" panose="02020603050405020304" pitchFamily="18" charset="0"/>
              </a:rPr>
              <a:t> </a:t>
            </a:r>
            <a:r>
              <a:rPr lang="en-GB" sz="900" dirty="0" err="1">
                <a:ea typeface="Times New Roman" panose="02020603050405020304" pitchFamily="18" charset="0"/>
              </a:rPr>
              <a:t>duro</a:t>
            </a:r>
            <a:r>
              <a:rPr lang="en-GB" sz="900" dirty="0">
                <a:ea typeface="Times New Roman" panose="02020603050405020304" pitchFamily="18" charset="0"/>
              </a:rPr>
              <a:t> a </a:t>
            </a:r>
            <a:r>
              <a:rPr lang="en-GB" sz="900" dirty="0" err="1">
                <a:ea typeface="Times New Roman" panose="02020603050405020304" pitchFamily="18" charset="0"/>
              </a:rPr>
              <a:t>scuola</a:t>
            </a:r>
            <a:r>
              <a:rPr lang="en-GB" sz="900" dirty="0">
                <a:ea typeface="Times New Roman" panose="02020603050405020304" pitchFamily="18" charset="0"/>
              </a:rPr>
              <a:t>, ma poi </a:t>
            </a:r>
            <a:r>
              <a:rPr lang="en-GB" sz="900" dirty="0" err="1">
                <a:ea typeface="Times New Roman" panose="02020603050405020304" pitchFamily="18" charset="0"/>
              </a:rPr>
              <a:t>torna</a:t>
            </a:r>
            <a:r>
              <a:rPr lang="en-GB" sz="900" dirty="0">
                <a:ea typeface="Times New Roman" panose="02020603050405020304" pitchFamily="18" charset="0"/>
              </a:rPr>
              <a:t> </a:t>
            </a:r>
            <a:r>
              <a:rPr lang="en-GB" sz="900" dirty="0">
                <a:effectLst/>
                <a:ea typeface="Times New Roman" panose="02020603050405020304" pitchFamily="18" charset="0"/>
              </a:rPr>
              <a:t>a </a:t>
            </a:r>
            <a:r>
              <a:rPr lang="en-GB" sz="900" dirty="0">
                <a:ea typeface="Times New Roman" panose="02020603050405020304" pitchFamily="18" charset="0"/>
              </a:rPr>
              <a:t>casa e </a:t>
            </a:r>
            <a:r>
              <a:rPr lang="en-GB" sz="900" dirty="0" err="1">
                <a:ea typeface="Times New Roman" panose="02020603050405020304" pitchFamily="18" charset="0"/>
              </a:rPr>
              <a:t>lascia</a:t>
            </a:r>
            <a:r>
              <a:rPr lang="en-GB" sz="900" dirty="0">
                <a:ea typeface="Times New Roman" panose="02020603050405020304" pitchFamily="18" charset="0"/>
              </a:rPr>
              <a:t> </a:t>
            </a:r>
            <a:r>
              <a:rPr lang="en-GB" sz="900" dirty="0" err="1">
                <a:ea typeface="Times New Roman" panose="02020603050405020304" pitchFamily="18" charset="0"/>
              </a:rPr>
              <a:t>trapelare</a:t>
            </a:r>
            <a:r>
              <a:rPr lang="en-GB" sz="900" dirty="0">
                <a:ea typeface="Times New Roman" panose="02020603050405020304" pitchFamily="18" charset="0"/>
              </a:rPr>
              <a:t> lo stress. </a:t>
            </a:r>
            <a:r>
              <a:rPr lang="en-GB" sz="900" dirty="0" err="1">
                <a:ea typeface="Times New Roman" panose="02020603050405020304" pitchFamily="18" charset="0"/>
              </a:rPr>
              <a:t>Immaginate</a:t>
            </a:r>
            <a:r>
              <a:rPr lang="en-GB" sz="900" dirty="0">
                <a:ea typeface="Times New Roman" panose="02020603050405020304" pitchFamily="18" charset="0"/>
              </a:rPr>
              <a:t> </a:t>
            </a:r>
            <a:r>
              <a:rPr lang="en-GB" sz="900" dirty="0" err="1">
                <a:ea typeface="Times New Roman" panose="02020603050405020304" pitchFamily="18" charset="0"/>
              </a:rPr>
              <a:t>una</a:t>
            </a:r>
            <a:r>
              <a:rPr lang="en-GB" sz="900" dirty="0">
                <a:ea typeface="Times New Roman" panose="02020603050405020304" pitchFamily="18" charset="0"/>
              </a:rPr>
              <a:t> </a:t>
            </a:r>
            <a:r>
              <a:rPr lang="en-GB" sz="900" dirty="0" err="1">
                <a:ea typeface="Times New Roman" panose="02020603050405020304" pitchFamily="18" charset="0"/>
              </a:rPr>
              <a:t>bottiglia</a:t>
            </a:r>
            <a:r>
              <a:rPr lang="en-GB" sz="900" dirty="0">
                <a:ea typeface="Times New Roman" panose="02020603050405020304" pitchFamily="18" charset="0"/>
              </a:rPr>
              <a:t> di </a:t>
            </a:r>
            <a:r>
              <a:rPr lang="en-GB" sz="900" dirty="0">
                <a:effectLst/>
                <a:ea typeface="Times New Roman" panose="02020603050405020304" pitchFamily="18" charset="0"/>
              </a:rPr>
              <a:t>coca cola </a:t>
            </a:r>
            <a:r>
              <a:rPr lang="en-GB" sz="900" dirty="0" err="1">
                <a:ea typeface="Times New Roman" panose="02020603050405020304" pitchFamily="18" charset="0"/>
              </a:rPr>
              <a:t>che</a:t>
            </a:r>
            <a:r>
              <a:rPr lang="en-GB" sz="900" dirty="0">
                <a:ea typeface="Times New Roman" panose="02020603050405020304" pitchFamily="18" charset="0"/>
              </a:rPr>
              <a:t> è </a:t>
            </a:r>
            <a:r>
              <a:rPr lang="en-GB" sz="900" dirty="0" err="1">
                <a:ea typeface="Times New Roman" panose="02020603050405020304" pitchFamily="18" charset="0"/>
              </a:rPr>
              <a:t>stata</a:t>
            </a:r>
            <a:r>
              <a:rPr lang="en-GB" sz="900" dirty="0">
                <a:ea typeface="Times New Roman" panose="02020603050405020304" pitchFamily="18" charset="0"/>
              </a:rPr>
              <a:t> </a:t>
            </a:r>
            <a:r>
              <a:rPr lang="en-GB" sz="900" dirty="0" err="1">
                <a:ea typeface="Times New Roman" panose="02020603050405020304" pitchFamily="18" charset="0"/>
              </a:rPr>
              <a:t>agitata</a:t>
            </a:r>
            <a:r>
              <a:rPr lang="en-GB" sz="900" dirty="0">
                <a:ea typeface="Times New Roman" panose="02020603050405020304" pitchFamily="18" charset="0"/>
              </a:rPr>
              <a:t> per </a:t>
            </a:r>
            <a:r>
              <a:rPr lang="en-GB" sz="900" dirty="0" err="1">
                <a:ea typeface="Times New Roman" panose="02020603050405020304" pitchFamily="18" charset="0"/>
              </a:rPr>
              <a:t>tutto</a:t>
            </a:r>
            <a:r>
              <a:rPr lang="en-GB" sz="900" dirty="0">
                <a:ea typeface="Times New Roman" panose="02020603050405020304" pitchFamily="18" charset="0"/>
              </a:rPr>
              <a:t> il </a:t>
            </a:r>
            <a:r>
              <a:rPr lang="en-GB" sz="900" dirty="0" err="1">
                <a:ea typeface="Times New Roman" panose="02020603050405020304" pitchFamily="18" charset="0"/>
              </a:rPr>
              <a:t>giorno</a:t>
            </a:r>
            <a:r>
              <a:rPr lang="en-GB" sz="900" dirty="0">
                <a:ea typeface="Times New Roman" panose="02020603050405020304" pitchFamily="18" charset="0"/>
              </a:rPr>
              <a:t> e </a:t>
            </a:r>
            <a:r>
              <a:rPr lang="en-GB" sz="900" dirty="0" err="1">
                <a:ea typeface="Times New Roman" panose="02020603050405020304" pitchFamily="18" charset="0"/>
              </a:rPr>
              <a:t>alla</a:t>
            </a:r>
            <a:r>
              <a:rPr lang="en-GB" sz="900" dirty="0">
                <a:ea typeface="Times New Roman" panose="02020603050405020304" pitchFamily="18" charset="0"/>
              </a:rPr>
              <a:t> fine </a:t>
            </a:r>
            <a:r>
              <a:rPr lang="en-GB" sz="900" dirty="0" err="1">
                <a:ea typeface="Times New Roman" panose="02020603050405020304" pitchFamily="18" charset="0"/>
              </a:rPr>
              <a:t>della</a:t>
            </a:r>
            <a:r>
              <a:rPr lang="en-GB" sz="900" dirty="0">
                <a:ea typeface="Times New Roman" panose="02020603050405020304" pitchFamily="18" charset="0"/>
              </a:rPr>
              <a:t> </a:t>
            </a:r>
            <a:r>
              <a:rPr lang="en-GB" sz="900" dirty="0" err="1">
                <a:ea typeface="Times New Roman" panose="02020603050405020304" pitchFamily="18" charset="0"/>
              </a:rPr>
              <a:t>giornata</a:t>
            </a:r>
            <a:r>
              <a:rPr lang="en-GB" sz="900" dirty="0">
                <a:ea typeface="Times New Roman" panose="02020603050405020304" pitchFamily="18" charset="0"/>
              </a:rPr>
              <a:t>, dopo </a:t>
            </a:r>
            <a:r>
              <a:rPr lang="en-GB" sz="900" dirty="0" err="1">
                <a:ea typeface="Times New Roman" panose="02020603050405020304" pitchFamily="18" charset="0"/>
              </a:rPr>
              <a:t>averla</a:t>
            </a:r>
            <a:r>
              <a:rPr lang="en-GB" sz="900" dirty="0">
                <a:ea typeface="Times New Roman" panose="02020603050405020304" pitchFamily="18" charset="0"/>
              </a:rPr>
              <a:t> </a:t>
            </a:r>
            <a:r>
              <a:rPr lang="en-GB" sz="900" dirty="0" err="1">
                <a:ea typeface="Times New Roman" panose="02020603050405020304" pitchFamily="18" charset="0"/>
              </a:rPr>
              <a:t>agitata</a:t>
            </a:r>
            <a:r>
              <a:rPr lang="en-GB" sz="900" dirty="0">
                <a:ea typeface="Times New Roman" panose="02020603050405020304" pitchFamily="18" charset="0"/>
              </a:rPr>
              <a:t>, il </a:t>
            </a:r>
            <a:r>
              <a:rPr lang="en-GB" sz="900" dirty="0" err="1">
                <a:ea typeface="Times New Roman" panose="02020603050405020304" pitchFamily="18" charset="0"/>
              </a:rPr>
              <a:t>coperchio</a:t>
            </a:r>
            <a:r>
              <a:rPr lang="en-GB" sz="900" dirty="0">
                <a:ea typeface="Times New Roman" panose="02020603050405020304" pitchFamily="18" charset="0"/>
              </a:rPr>
              <a:t> </a:t>
            </a:r>
            <a:r>
              <a:rPr lang="en-GB" sz="900" dirty="0" err="1">
                <a:ea typeface="Times New Roman" panose="02020603050405020304" pitchFamily="18" charset="0"/>
              </a:rPr>
              <a:t>si</a:t>
            </a:r>
            <a:r>
              <a:rPr lang="en-GB" sz="900" dirty="0">
                <a:ea typeface="Times New Roman" panose="02020603050405020304" pitchFamily="18" charset="0"/>
              </a:rPr>
              <a:t> </a:t>
            </a:r>
            <a:r>
              <a:rPr lang="en-GB" sz="900" dirty="0" err="1">
                <a:ea typeface="Times New Roman" panose="02020603050405020304" pitchFamily="18" charset="0"/>
              </a:rPr>
              <a:t>stacca</a:t>
            </a:r>
            <a:r>
              <a:rPr lang="en-GB" sz="900" dirty="0">
                <a:ea typeface="Times New Roman" panose="02020603050405020304" pitchFamily="18" charset="0"/>
              </a:rPr>
              <a:t> e la coca </a:t>
            </a:r>
            <a:r>
              <a:rPr lang="en-GB" sz="900" dirty="0" err="1">
                <a:ea typeface="Times New Roman" panose="02020603050405020304" pitchFamily="18" charset="0"/>
              </a:rPr>
              <a:t>si</a:t>
            </a:r>
            <a:r>
              <a:rPr lang="en-GB" sz="900" dirty="0">
                <a:ea typeface="Times New Roman" panose="02020603050405020304" pitchFamily="18" charset="0"/>
              </a:rPr>
              <a:t> </a:t>
            </a:r>
            <a:r>
              <a:rPr lang="en-GB" sz="900" dirty="0" err="1">
                <a:ea typeface="Times New Roman" panose="02020603050405020304" pitchFamily="18" charset="0"/>
              </a:rPr>
              <a:t>rovescia</a:t>
            </a:r>
            <a:r>
              <a:rPr lang="en-GB" sz="900" dirty="0">
                <a:ea typeface="Times New Roman" panose="02020603050405020304" pitchFamily="18" charset="0"/>
              </a:rPr>
              <a:t> </a:t>
            </a:r>
            <a:r>
              <a:rPr lang="en-GB" sz="900" dirty="0" err="1">
                <a:ea typeface="Times New Roman" panose="02020603050405020304" pitchFamily="18" charset="0"/>
              </a:rPr>
              <a:t>ovunque</a:t>
            </a:r>
            <a:r>
              <a:rPr lang="en-GB" sz="900" dirty="0">
                <a:effectLst/>
                <a:ea typeface="Times New Roman" panose="02020603050405020304" pitchFamily="18" charset="0"/>
              </a:rPr>
              <a:t>. </a:t>
            </a:r>
            <a:r>
              <a:rPr lang="en-GB" sz="900" dirty="0" err="1">
                <a:ea typeface="Times New Roman" panose="02020603050405020304" pitchFamily="18" charset="0"/>
              </a:rPr>
              <a:t>Molti</a:t>
            </a:r>
            <a:r>
              <a:rPr lang="en-GB" sz="900" dirty="0">
                <a:ea typeface="Times New Roman" panose="02020603050405020304" pitchFamily="18" charset="0"/>
              </a:rPr>
              <a:t> </a:t>
            </a:r>
            <a:r>
              <a:rPr lang="en-GB" sz="900" dirty="0" err="1">
                <a:ea typeface="Times New Roman" panose="02020603050405020304" pitchFamily="18" charset="0"/>
              </a:rPr>
              <a:t>adottanti</a:t>
            </a:r>
            <a:r>
              <a:rPr lang="en-GB" sz="900" dirty="0">
                <a:ea typeface="Times New Roman" panose="02020603050405020304" pitchFamily="18" charset="0"/>
              </a:rPr>
              <a:t> e </a:t>
            </a:r>
            <a:r>
              <a:rPr lang="en-GB" sz="900" dirty="0" err="1">
                <a:ea typeface="Times New Roman" panose="02020603050405020304" pitchFamily="18" charset="0"/>
              </a:rPr>
              <a:t>assistenti</a:t>
            </a:r>
            <a:r>
              <a:rPr lang="en-GB" sz="900" dirty="0">
                <a:ea typeface="Times New Roman" panose="02020603050405020304" pitchFamily="18" charset="0"/>
              </a:rPr>
              <a:t> </a:t>
            </a:r>
            <a:r>
              <a:rPr lang="en-GB" sz="900" dirty="0" err="1">
                <a:ea typeface="Times New Roman" panose="02020603050405020304" pitchFamily="18" charset="0"/>
              </a:rPr>
              <a:t>possono</a:t>
            </a:r>
            <a:r>
              <a:rPr lang="en-GB" sz="900" dirty="0">
                <a:ea typeface="Times New Roman" panose="02020603050405020304" pitchFamily="18" charset="0"/>
              </a:rPr>
              <a:t> fare </a:t>
            </a:r>
            <a:r>
              <a:rPr lang="en-GB" sz="900" dirty="0" err="1">
                <a:ea typeface="Times New Roman" panose="02020603050405020304" pitchFamily="18" charset="0"/>
              </a:rPr>
              <a:t>riferimento</a:t>
            </a:r>
            <a:r>
              <a:rPr lang="en-GB" sz="900" dirty="0">
                <a:ea typeface="Times New Roman" panose="02020603050405020304" pitchFamily="18" charset="0"/>
              </a:rPr>
              <a:t> </a:t>
            </a:r>
            <a:r>
              <a:rPr lang="en-GB" sz="900" dirty="0">
                <a:effectLst/>
                <a:ea typeface="Times New Roman" panose="02020603050405020304" pitchFamily="18" charset="0"/>
              </a:rPr>
              <a:t>a </a:t>
            </a:r>
            <a:r>
              <a:rPr lang="en-GB" sz="900" dirty="0" err="1">
                <a:ea typeface="Times New Roman" panose="02020603050405020304" pitchFamily="18" charset="0"/>
              </a:rPr>
              <a:t>questa</a:t>
            </a:r>
            <a:r>
              <a:rPr lang="en-GB" sz="900" dirty="0">
                <a:ea typeface="Times New Roman" panose="02020603050405020304" pitchFamily="18" charset="0"/>
              </a:rPr>
              <a:t> analogia.</a:t>
            </a:r>
            <a:endParaRPr lang="en-GB" sz="900"/>
          </a:p>
          <a:p>
            <a:pPr marL="0" indent="0">
              <a:lnSpc>
                <a:spcPct val="110000"/>
              </a:lnSpc>
              <a:spcBef>
                <a:spcPts val="400"/>
              </a:spcBef>
            </a:pPr>
            <a:r>
              <a:rPr lang="en-GB" sz="900" err="1">
                <a:ea typeface="Times New Roman" panose="02020603050405020304" pitchFamily="18" charset="0"/>
              </a:rPr>
              <a:t>L'eccessiva</a:t>
            </a:r>
            <a:r>
              <a:rPr lang="en-GB" sz="900" dirty="0">
                <a:ea typeface="Times New Roman" panose="02020603050405020304" pitchFamily="18" charset="0"/>
              </a:rPr>
              <a:t> </a:t>
            </a:r>
            <a:r>
              <a:rPr lang="en-GB" sz="900" err="1">
                <a:ea typeface="Times New Roman" panose="02020603050405020304" pitchFamily="18" charset="0"/>
              </a:rPr>
              <a:t>conformità</a:t>
            </a:r>
            <a:r>
              <a:rPr lang="en-GB" sz="900" dirty="0">
                <a:ea typeface="Times New Roman" panose="02020603050405020304" pitchFamily="18" charset="0"/>
              </a:rPr>
              <a:t> </a:t>
            </a:r>
            <a:r>
              <a:rPr lang="en-GB" sz="900" err="1">
                <a:ea typeface="Times New Roman" panose="02020603050405020304" pitchFamily="18" charset="0"/>
              </a:rPr>
              <a:t>può</a:t>
            </a:r>
            <a:r>
              <a:rPr lang="en-GB" sz="900" dirty="0">
                <a:ea typeface="Times New Roman" panose="02020603050405020304" pitchFamily="18" charset="0"/>
              </a:rPr>
              <a:t> </a:t>
            </a:r>
            <a:r>
              <a:rPr lang="en-GB" sz="900" err="1">
                <a:ea typeface="Times New Roman" panose="02020603050405020304" pitchFamily="18" charset="0"/>
              </a:rPr>
              <a:t>essere</a:t>
            </a:r>
            <a:r>
              <a:rPr lang="en-GB" sz="900" dirty="0">
                <a:ea typeface="Times New Roman" panose="02020603050405020304" pitchFamily="18" charset="0"/>
              </a:rPr>
              <a:t> un </a:t>
            </a:r>
            <a:r>
              <a:rPr lang="en-GB" sz="900" err="1">
                <a:ea typeface="Times New Roman" panose="02020603050405020304" pitchFamily="18" charset="0"/>
              </a:rPr>
              <a:t>problema</a:t>
            </a:r>
            <a:r>
              <a:rPr lang="en-GB" sz="900" dirty="0">
                <a:ea typeface="Times New Roman" panose="02020603050405020304" pitchFamily="18" charset="0"/>
              </a:rPr>
              <a:t> </a:t>
            </a:r>
            <a:r>
              <a:rPr lang="en-GB" sz="900" err="1">
                <a:ea typeface="Times New Roman" panose="02020603050405020304" pitchFamily="18" charset="0"/>
              </a:rPr>
              <a:t>particolare</a:t>
            </a:r>
            <a:r>
              <a:rPr lang="en-GB" sz="900" dirty="0">
                <a:ea typeface="Times New Roman" panose="02020603050405020304" pitchFamily="18" charset="0"/>
              </a:rPr>
              <a:t> per </a:t>
            </a:r>
            <a:r>
              <a:rPr lang="en-GB" sz="900" err="1">
                <a:ea typeface="Times New Roman" panose="02020603050405020304" pitchFamily="18" charset="0"/>
              </a:rPr>
              <a:t>i</a:t>
            </a:r>
            <a:r>
              <a:rPr lang="en-GB" sz="900" dirty="0">
                <a:ea typeface="Times New Roman" panose="02020603050405020304" pitchFamily="18" charset="0"/>
              </a:rPr>
              <a:t> bambini </a:t>
            </a:r>
            <a:r>
              <a:rPr lang="en-GB" sz="900" err="1">
                <a:ea typeface="Times New Roman" panose="02020603050405020304" pitchFamily="18" charset="0"/>
              </a:rPr>
              <a:t>adottati</a:t>
            </a:r>
            <a:r>
              <a:rPr lang="en-GB" sz="900" dirty="0">
                <a:effectLst/>
                <a:ea typeface="Times New Roman" panose="02020603050405020304" pitchFamily="18" charset="0"/>
              </a:rPr>
              <a:t>. </a:t>
            </a:r>
            <a:r>
              <a:rPr lang="en-GB" sz="900" dirty="0">
                <a:ea typeface="Times New Roman" panose="02020603050405020304" pitchFamily="18" charset="0"/>
              </a:rPr>
              <a:t>Le prime </a:t>
            </a:r>
            <a:r>
              <a:rPr lang="en-GB" sz="900" err="1">
                <a:ea typeface="Times New Roman" panose="02020603050405020304" pitchFamily="18" charset="0"/>
              </a:rPr>
              <a:t>esperienze</a:t>
            </a:r>
            <a:r>
              <a:rPr lang="en-GB" sz="900" dirty="0">
                <a:ea typeface="Times New Roman" panose="02020603050405020304" pitchFamily="18" charset="0"/>
              </a:rPr>
              <a:t> di vita </a:t>
            </a:r>
            <a:r>
              <a:rPr lang="en-GB" sz="900" err="1">
                <a:ea typeface="Times New Roman" panose="02020603050405020304" pitchFamily="18" charset="0"/>
              </a:rPr>
              <a:t>hanno</a:t>
            </a:r>
            <a:r>
              <a:rPr lang="en-GB" sz="900" dirty="0">
                <a:ea typeface="Times New Roman" panose="02020603050405020304" pitchFamily="18" charset="0"/>
              </a:rPr>
              <a:t> </a:t>
            </a:r>
            <a:r>
              <a:rPr lang="en-GB" sz="900" err="1">
                <a:ea typeface="Times New Roman" panose="02020603050405020304" pitchFamily="18" charset="0"/>
              </a:rPr>
              <a:t>insegnato</a:t>
            </a:r>
            <a:r>
              <a:rPr lang="en-GB" sz="900" dirty="0">
                <a:ea typeface="Times New Roman" panose="02020603050405020304" pitchFamily="18" charset="0"/>
              </a:rPr>
              <a:t> loro </a:t>
            </a:r>
            <a:r>
              <a:rPr lang="en-GB" sz="900" err="1">
                <a:ea typeface="Times New Roman" panose="02020603050405020304" pitchFamily="18" charset="0"/>
              </a:rPr>
              <a:t>che</a:t>
            </a:r>
            <a:r>
              <a:rPr lang="en-GB" sz="900" dirty="0">
                <a:ea typeface="Times New Roman" panose="02020603050405020304" pitchFamily="18" charset="0"/>
              </a:rPr>
              <a:t> il modo </a:t>
            </a:r>
            <a:r>
              <a:rPr lang="en-GB" sz="900" err="1">
                <a:ea typeface="Times New Roman" panose="02020603050405020304" pitchFamily="18" charset="0"/>
              </a:rPr>
              <a:t>migliore</a:t>
            </a:r>
            <a:r>
              <a:rPr lang="en-GB" sz="900" dirty="0">
                <a:ea typeface="Times New Roman" panose="02020603050405020304" pitchFamily="18" charset="0"/>
              </a:rPr>
              <a:t> per </a:t>
            </a:r>
            <a:r>
              <a:rPr lang="en-GB" sz="900" err="1">
                <a:ea typeface="Times New Roman" panose="02020603050405020304" pitchFamily="18" charset="0"/>
              </a:rPr>
              <a:t>tenersi</a:t>
            </a:r>
            <a:r>
              <a:rPr lang="en-GB" sz="900" dirty="0">
                <a:ea typeface="Times New Roman" panose="02020603050405020304" pitchFamily="18" charset="0"/>
              </a:rPr>
              <a:t> al </a:t>
            </a:r>
            <a:r>
              <a:rPr lang="en-GB" sz="900" err="1">
                <a:ea typeface="Times New Roman" panose="02020603050405020304" pitchFamily="18" charset="0"/>
              </a:rPr>
              <a:t>sicuro</a:t>
            </a:r>
            <a:r>
              <a:rPr lang="en-GB" sz="900" dirty="0">
                <a:ea typeface="Times New Roman" panose="02020603050405020304" pitchFamily="18" charset="0"/>
              </a:rPr>
              <a:t> è </a:t>
            </a:r>
            <a:r>
              <a:rPr lang="en-GB" sz="900" err="1">
                <a:ea typeface="Times New Roman" panose="02020603050405020304" pitchFamily="18" charset="0"/>
              </a:rPr>
              <a:t>essere</a:t>
            </a:r>
            <a:r>
              <a:rPr lang="en-GB" sz="900" dirty="0">
                <a:ea typeface="Times New Roman" panose="02020603050405020304" pitchFamily="18" charset="0"/>
              </a:rPr>
              <a:t> </a:t>
            </a:r>
            <a:r>
              <a:rPr lang="en-GB" sz="900" err="1">
                <a:ea typeface="Times New Roman" panose="02020603050405020304" pitchFamily="18" charset="0"/>
              </a:rPr>
              <a:t>molto</a:t>
            </a:r>
            <a:r>
              <a:rPr lang="en-GB" sz="900" dirty="0">
                <a:ea typeface="Times New Roman" panose="02020603050405020304" pitchFamily="18" charset="0"/>
              </a:rPr>
              <a:t> </a:t>
            </a:r>
            <a:r>
              <a:rPr lang="en-GB" sz="900" err="1">
                <a:ea typeface="Times New Roman" panose="02020603050405020304" pitchFamily="18" charset="0"/>
              </a:rPr>
              <a:t>molto</a:t>
            </a:r>
            <a:r>
              <a:rPr lang="en-GB" sz="900" dirty="0">
                <a:ea typeface="Times New Roman" panose="02020603050405020304" pitchFamily="18" charset="0"/>
              </a:rPr>
              <a:t> </a:t>
            </a:r>
            <a:r>
              <a:rPr lang="en-GB" sz="900" err="1">
                <a:ea typeface="Times New Roman" panose="02020603050405020304" pitchFamily="18" charset="0"/>
              </a:rPr>
              <a:t>bravi</a:t>
            </a:r>
            <a:r>
              <a:rPr lang="en-GB" sz="900" dirty="0">
                <a:effectLst/>
                <a:ea typeface="Times New Roman" panose="02020603050405020304" pitchFamily="18" charset="0"/>
              </a:rPr>
              <a:t>, </a:t>
            </a:r>
            <a:r>
              <a:rPr lang="en-GB" sz="900" dirty="0">
                <a:ea typeface="Times New Roman" panose="02020603050405020304" pitchFamily="18" charset="0"/>
              </a:rPr>
              <a:t>ma </a:t>
            </a:r>
            <a:r>
              <a:rPr lang="en-GB" sz="900" err="1">
                <a:ea typeface="Times New Roman" panose="02020603050405020304" pitchFamily="18" charset="0"/>
              </a:rPr>
              <a:t>ciò</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non </a:t>
            </a:r>
            <a:r>
              <a:rPr lang="en-GB" sz="900" err="1">
                <a:ea typeface="Times New Roman" panose="02020603050405020304" pitchFamily="18" charset="0"/>
              </a:rPr>
              <a:t>si</a:t>
            </a:r>
            <a:r>
              <a:rPr lang="en-GB" sz="900" dirty="0">
                <a:ea typeface="Times New Roman" panose="02020603050405020304" pitchFamily="18" charset="0"/>
              </a:rPr>
              <a:t> </a:t>
            </a:r>
            <a:r>
              <a:rPr lang="en-GB" sz="900" err="1">
                <a:ea typeface="Times New Roman" panose="02020603050405020304" pitchFamily="18" charset="0"/>
              </a:rPr>
              <a:t>vede</a:t>
            </a:r>
            <a:r>
              <a:rPr lang="en-GB" sz="900" dirty="0">
                <a:ea typeface="Times New Roman" panose="02020603050405020304" pitchFamily="18" charset="0"/>
              </a:rPr>
              <a:t> è </a:t>
            </a:r>
            <a:r>
              <a:rPr lang="en-GB" sz="900" err="1">
                <a:ea typeface="Times New Roman" panose="02020603050405020304" pitchFamily="18" charset="0"/>
              </a:rPr>
              <a:t>l'alto</a:t>
            </a:r>
            <a:r>
              <a:rPr lang="en-GB" sz="900" dirty="0">
                <a:ea typeface="Times New Roman" panose="02020603050405020304" pitchFamily="18" charset="0"/>
              </a:rPr>
              <a:t> </a:t>
            </a:r>
            <a:r>
              <a:rPr lang="en-GB" sz="900" err="1">
                <a:ea typeface="Times New Roman" panose="02020603050405020304" pitchFamily="18" charset="0"/>
              </a:rPr>
              <a:t>livello</a:t>
            </a:r>
            <a:r>
              <a:rPr lang="en-GB" sz="900" dirty="0">
                <a:ea typeface="Times New Roman" panose="02020603050405020304" pitchFamily="18" charset="0"/>
              </a:rPr>
              <a:t> di </a:t>
            </a:r>
            <a:r>
              <a:rPr lang="en-GB" sz="900" err="1">
                <a:ea typeface="Times New Roman" panose="02020603050405020304" pitchFamily="18" charset="0"/>
              </a:rPr>
              <a:t>paura</a:t>
            </a:r>
            <a:r>
              <a:rPr lang="en-GB" sz="900" dirty="0">
                <a:ea typeface="Times New Roman" panose="02020603050405020304" pitchFamily="18" charset="0"/>
              </a:rPr>
              <a:t> e </a:t>
            </a:r>
            <a:r>
              <a:rPr lang="en-GB" sz="900" dirty="0">
                <a:effectLst/>
                <a:ea typeface="Times New Roman" panose="02020603050405020304" pitchFamily="18" charset="0"/>
              </a:rPr>
              <a:t>stress </a:t>
            </a:r>
            <a:r>
              <a:rPr lang="en-GB" sz="900" err="1">
                <a:ea typeface="Times New Roman" panose="02020603050405020304" pitchFamily="18" charset="0"/>
              </a:rPr>
              <a:t>che</a:t>
            </a:r>
            <a:r>
              <a:rPr lang="en-GB" sz="900" dirty="0">
                <a:ea typeface="Times New Roman" panose="02020603050405020304" pitchFamily="18" charset="0"/>
              </a:rPr>
              <a:t> </a:t>
            </a:r>
            <a:r>
              <a:rPr lang="en-GB" sz="900" err="1">
                <a:ea typeface="Times New Roman" panose="02020603050405020304" pitchFamily="18" charset="0"/>
              </a:rPr>
              <a:t>si</a:t>
            </a:r>
            <a:r>
              <a:rPr lang="en-GB" sz="900" dirty="0">
                <a:ea typeface="Times New Roman" panose="02020603050405020304" pitchFamily="18" charset="0"/>
              </a:rPr>
              <a:t> </a:t>
            </a:r>
            <a:r>
              <a:rPr lang="en-GB" sz="900" err="1">
                <a:ea typeface="Times New Roman" panose="02020603050405020304" pitchFamily="18" charset="0"/>
              </a:rPr>
              <a:t>cela</a:t>
            </a:r>
            <a:r>
              <a:rPr lang="en-GB" sz="900" dirty="0">
                <a:ea typeface="Times New Roman" panose="02020603050405020304" pitchFamily="18" charset="0"/>
              </a:rPr>
              <a:t> sotto la </a:t>
            </a:r>
            <a:r>
              <a:rPr lang="en-GB" sz="900" err="1">
                <a:ea typeface="Times New Roman" panose="02020603050405020304" pitchFamily="18" charset="0"/>
              </a:rPr>
              <a:t>superficie</a:t>
            </a:r>
            <a:r>
              <a:rPr lang="en-GB" sz="900" dirty="0">
                <a:ea typeface="Times New Roman" panose="02020603050405020304" pitchFamily="18" charset="0"/>
              </a:rPr>
              <a:t> di </a:t>
            </a:r>
            <a:r>
              <a:rPr lang="en-GB" sz="900" err="1">
                <a:ea typeface="Times New Roman" panose="02020603050405020304" pitchFamily="18" charset="0"/>
              </a:rPr>
              <a:t>questa</a:t>
            </a:r>
            <a:r>
              <a:rPr lang="en-GB" sz="900" dirty="0">
                <a:ea typeface="Times New Roman" panose="02020603050405020304" pitchFamily="18" charset="0"/>
              </a:rPr>
              <a:t> </a:t>
            </a:r>
            <a:r>
              <a:rPr lang="en-GB" sz="900" err="1">
                <a:ea typeface="Times New Roman" panose="02020603050405020304" pitchFamily="18" charset="0"/>
              </a:rPr>
              <a:t>eccessiva</a:t>
            </a:r>
            <a:r>
              <a:rPr lang="en-GB" sz="900" dirty="0">
                <a:ea typeface="Times New Roman" panose="02020603050405020304" pitchFamily="18" charset="0"/>
              </a:rPr>
              <a:t> </a:t>
            </a:r>
            <a:r>
              <a:rPr lang="en-GB" sz="900" err="1">
                <a:ea typeface="Times New Roman" panose="02020603050405020304" pitchFamily="18" charset="0"/>
              </a:rPr>
              <a:t>conformità</a:t>
            </a:r>
            <a:r>
              <a:rPr lang="en-GB" sz="900" dirty="0">
                <a:ea typeface="Times New Roman" panose="02020603050405020304" pitchFamily="18" charset="0"/>
              </a:rPr>
              <a:t>.</a:t>
            </a:r>
            <a:endParaRPr lang="en-GB" sz="900"/>
          </a:p>
          <a:p>
            <a:pPr marL="0" indent="0">
              <a:lnSpc>
                <a:spcPct val="110000"/>
              </a:lnSpc>
              <a:spcBef>
                <a:spcPts val="400"/>
              </a:spcBef>
            </a:pPr>
            <a:endParaRPr lang="en-GB" sz="900" dirty="0">
              <a:ea typeface="Times New Roman" panose="02020603050405020304" pitchFamily="18" charset="0"/>
            </a:endParaRPr>
          </a:p>
          <a:p>
            <a:pPr marL="0" indent="0">
              <a:lnSpc>
                <a:spcPct val="110000"/>
              </a:lnSpc>
              <a:spcBef>
                <a:spcPts val="400"/>
              </a:spcBef>
            </a:pPr>
            <a:r>
              <a:rPr lang="en-US" sz="900" b="1" dirty="0" err="1">
                <a:ea typeface="Times New Roman" panose="02020603050405020304" pitchFamily="18" charset="0"/>
              </a:rPr>
              <a:t>Aspettative</a:t>
            </a:r>
            <a:r>
              <a:rPr lang="en-US" sz="900" b="1" dirty="0">
                <a:effectLst/>
                <a:ea typeface="Times New Roman" panose="02020603050405020304" pitchFamily="18" charset="0"/>
              </a:rPr>
              <a:t> </a:t>
            </a:r>
            <a:r>
              <a:rPr lang="en-US" sz="900" b="1" dirty="0" err="1">
                <a:ea typeface="Times New Roman" panose="02020603050405020304" pitchFamily="18" charset="0"/>
              </a:rPr>
              <a:t>scolastiche</a:t>
            </a:r>
            <a:r>
              <a:rPr lang="en-US" sz="900" b="1" dirty="0">
                <a:ea typeface="Times New Roman" panose="02020603050405020304" pitchFamily="18" charset="0"/>
              </a:rPr>
              <a:t> </a:t>
            </a:r>
            <a:r>
              <a:rPr lang="en-US" sz="900" b="1" dirty="0">
                <a:effectLst/>
                <a:ea typeface="Times New Roman" panose="02020603050405020304" pitchFamily="18" charset="0"/>
              </a:rPr>
              <a:t>vs. </a:t>
            </a:r>
            <a:r>
              <a:rPr lang="en-US" sz="900" b="1" dirty="0" err="1">
                <a:ea typeface="Times New Roman" panose="02020603050405020304" pitchFamily="18" charset="0"/>
              </a:rPr>
              <a:t>Comportamenti</a:t>
            </a:r>
            <a:r>
              <a:rPr lang="en-US" sz="900" b="1" dirty="0">
                <a:ea typeface="Times New Roman" panose="02020603050405020304" pitchFamily="18" charset="0"/>
              </a:rPr>
              <a:t> </a:t>
            </a:r>
            <a:r>
              <a:rPr lang="en-US" sz="900" b="1" dirty="0" err="1">
                <a:ea typeface="Times New Roman" panose="02020603050405020304" pitchFamily="18" charset="0"/>
              </a:rPr>
              <a:t>problematici</a:t>
            </a:r>
            <a:endParaRPr lang="en-US" sz="900" b="1">
              <a:effectLst/>
              <a:ea typeface="Times New Roman" panose="02020603050405020304" pitchFamily="18" charset="0"/>
            </a:endParaRPr>
          </a:p>
          <a:p>
            <a:pPr marL="0" indent="0">
              <a:lnSpc>
                <a:spcPct val="110000"/>
              </a:lnSpc>
              <a:spcBef>
                <a:spcPts val="400"/>
              </a:spcBef>
            </a:pPr>
            <a:r>
              <a:rPr lang="en-GB" sz="900" dirty="0">
                <a:ea typeface="Times New Roman" panose="02020603050405020304" pitchFamily="18" charset="0"/>
              </a:rPr>
              <a:t>Le </a:t>
            </a:r>
            <a:r>
              <a:rPr lang="en-GB" sz="900" dirty="0" err="1">
                <a:ea typeface="Times New Roman" panose="02020603050405020304" pitchFamily="18" charset="0"/>
              </a:rPr>
              <a:t>scuole</a:t>
            </a:r>
            <a:r>
              <a:rPr lang="en-GB" sz="900" dirty="0">
                <a:ea typeface="Times New Roman" panose="02020603050405020304" pitchFamily="18" charset="0"/>
              </a:rPr>
              <a:t> </a:t>
            </a:r>
            <a:r>
              <a:rPr lang="en-GB" sz="900" dirty="0" err="1">
                <a:ea typeface="Times New Roman" panose="02020603050405020304" pitchFamily="18" charset="0"/>
              </a:rPr>
              <a:t>sono</a:t>
            </a:r>
            <a:r>
              <a:rPr lang="en-GB" sz="900" dirty="0">
                <a:ea typeface="Times New Roman" panose="02020603050405020304" pitchFamily="18" charset="0"/>
              </a:rPr>
              <a:t> </a:t>
            </a:r>
            <a:r>
              <a:rPr lang="en-GB" sz="900" dirty="0" err="1">
                <a:ea typeface="Times New Roman" panose="02020603050405020304" pitchFamily="18" charset="0"/>
              </a:rPr>
              <a:t>organizzazioni</a:t>
            </a:r>
            <a:r>
              <a:rPr lang="en-GB" sz="900" dirty="0">
                <a:ea typeface="Times New Roman" panose="02020603050405020304" pitchFamily="18" charset="0"/>
              </a:rPr>
              <a:t> </a:t>
            </a:r>
            <a:r>
              <a:rPr lang="en-GB" sz="900" dirty="0" err="1">
                <a:ea typeface="Times New Roman" panose="02020603050405020304" pitchFamily="18" charset="0"/>
              </a:rPr>
              <a:t>complesse</a:t>
            </a:r>
            <a:r>
              <a:rPr lang="en-GB" sz="900" dirty="0">
                <a:ea typeface="Times New Roman" panose="02020603050405020304" pitchFamily="18" charset="0"/>
              </a:rPr>
              <a:t>, </a:t>
            </a:r>
            <a:r>
              <a:rPr lang="en-GB" sz="900" dirty="0" err="1">
                <a:ea typeface="Times New Roman" panose="02020603050405020304" pitchFamily="18" charset="0"/>
              </a:rPr>
              <a:t>composte</a:t>
            </a:r>
            <a:r>
              <a:rPr lang="en-GB" sz="900" dirty="0">
                <a:ea typeface="Times New Roman" panose="02020603050405020304" pitchFamily="18" charset="0"/>
              </a:rPr>
              <a:t> da </a:t>
            </a:r>
            <a:r>
              <a:rPr lang="en-GB" sz="900" dirty="0" err="1">
                <a:ea typeface="Times New Roman" panose="02020603050405020304" pitchFamily="18" charset="0"/>
              </a:rPr>
              <a:t>vari</a:t>
            </a:r>
            <a:r>
              <a:rPr lang="en-GB" sz="900" dirty="0">
                <a:ea typeface="Times New Roman" panose="02020603050405020304" pitchFamily="18" charset="0"/>
              </a:rPr>
              <a:t> </a:t>
            </a:r>
            <a:r>
              <a:rPr lang="en-GB" sz="900" dirty="0" err="1">
                <a:ea typeface="Times New Roman" panose="02020603050405020304" pitchFamily="18" charset="0"/>
              </a:rPr>
              <a:t>membri</a:t>
            </a:r>
            <a:r>
              <a:rPr lang="en-GB" sz="900" dirty="0">
                <a:ea typeface="Times New Roman" panose="02020603050405020304" pitchFamily="18" charset="0"/>
              </a:rPr>
              <a:t> del </a:t>
            </a:r>
            <a:r>
              <a:rPr lang="en-GB" sz="900" dirty="0" err="1">
                <a:ea typeface="Times New Roman" panose="02020603050405020304" pitchFamily="18" charset="0"/>
              </a:rPr>
              <a:t>personale</a:t>
            </a:r>
            <a:r>
              <a:rPr lang="en-GB" sz="900" dirty="0">
                <a:effectLst/>
                <a:ea typeface="Times New Roman" panose="02020603050405020304" pitchFamily="18" charset="0"/>
              </a:rPr>
              <a:t>, </a:t>
            </a:r>
            <a:r>
              <a:rPr lang="en-GB" sz="900" dirty="0">
                <a:ea typeface="Times New Roman" panose="02020603050405020304" pitchFamily="18" charset="0"/>
              </a:rPr>
              <a:t>bambini</a:t>
            </a:r>
            <a:r>
              <a:rPr lang="en-GB" sz="900" dirty="0">
                <a:effectLst/>
                <a:ea typeface="Times New Roman" panose="02020603050405020304" pitchFamily="18" charset="0"/>
              </a:rPr>
              <a:t>, </a:t>
            </a:r>
            <a:r>
              <a:rPr lang="en-GB" sz="900" dirty="0" err="1">
                <a:ea typeface="Times New Roman" panose="02020603050405020304" pitchFamily="18" charset="0"/>
              </a:rPr>
              <a:t>giovani</a:t>
            </a:r>
            <a:r>
              <a:rPr lang="en-GB" sz="900" dirty="0">
                <a:effectLst/>
                <a:ea typeface="Times New Roman" panose="02020603050405020304" pitchFamily="18" charset="0"/>
              </a:rPr>
              <a:t>, </a:t>
            </a:r>
            <a:r>
              <a:rPr lang="en-GB" sz="900" dirty="0" err="1">
                <a:ea typeface="Times New Roman" panose="02020603050405020304" pitchFamily="18" charset="0"/>
              </a:rPr>
              <a:t>genitori</a:t>
            </a:r>
            <a:r>
              <a:rPr lang="en-GB" sz="900" dirty="0">
                <a:effectLst/>
                <a:ea typeface="Times New Roman" panose="02020603050405020304" pitchFamily="18" charset="0"/>
              </a:rPr>
              <a:t>, </a:t>
            </a:r>
            <a:r>
              <a:rPr lang="en-GB" sz="900" dirty="0" err="1">
                <a:ea typeface="Times New Roman" panose="02020603050405020304" pitchFamily="18" charset="0"/>
              </a:rPr>
              <a:t>assistenti</a:t>
            </a:r>
            <a:r>
              <a:rPr lang="en-GB" sz="900" dirty="0">
                <a:ea typeface="Times New Roman" panose="02020603050405020304" pitchFamily="18" charset="0"/>
              </a:rPr>
              <a:t> e </a:t>
            </a:r>
            <a:r>
              <a:rPr lang="en-GB" sz="900" dirty="0" err="1">
                <a:ea typeface="Times New Roman" panose="02020603050405020304" pitchFamily="18" charset="0"/>
              </a:rPr>
              <a:t>professionisti</a:t>
            </a:r>
            <a:r>
              <a:rPr lang="en-GB" sz="900" dirty="0">
                <a:ea typeface="Times New Roman" panose="02020603050405020304" pitchFamily="18" charset="0"/>
              </a:rPr>
              <a:t> </a:t>
            </a:r>
            <a:r>
              <a:rPr lang="en-GB" sz="900" dirty="0" err="1">
                <a:ea typeface="Times New Roman" panose="02020603050405020304" pitchFamily="18" charset="0"/>
              </a:rPr>
              <a:t>esterni</a:t>
            </a:r>
            <a:r>
              <a:rPr lang="en-GB" sz="900" dirty="0">
                <a:effectLst/>
                <a:ea typeface="Times New Roman" panose="02020603050405020304" pitchFamily="18" charset="0"/>
              </a:rPr>
              <a:t>. </a:t>
            </a:r>
            <a:r>
              <a:rPr lang="en-GB" sz="900" dirty="0">
                <a:ea typeface="Times New Roman" panose="02020603050405020304" pitchFamily="18" charset="0"/>
              </a:rPr>
              <a:t>È </a:t>
            </a:r>
            <a:r>
              <a:rPr lang="en-GB" sz="900" dirty="0" err="1">
                <a:ea typeface="Times New Roman" panose="02020603050405020304" pitchFamily="18" charset="0"/>
              </a:rPr>
              <a:t>importante</a:t>
            </a:r>
            <a:r>
              <a:rPr lang="en-GB" sz="900" dirty="0">
                <a:ea typeface="Times New Roman" panose="02020603050405020304" pitchFamily="18" charset="0"/>
              </a:rPr>
              <a:t> </a:t>
            </a:r>
            <a:r>
              <a:rPr lang="en-GB" sz="900" dirty="0" err="1">
                <a:ea typeface="Times New Roman" panose="02020603050405020304" pitchFamily="18" charset="0"/>
              </a:rPr>
              <a:t>riconoscere</a:t>
            </a:r>
            <a:r>
              <a:rPr lang="en-GB" sz="900" dirty="0">
                <a:ea typeface="Times New Roman" panose="02020603050405020304" pitchFamily="18" charset="0"/>
              </a:rPr>
              <a:t> </a:t>
            </a:r>
            <a:r>
              <a:rPr lang="en-GB" sz="900" dirty="0" err="1">
                <a:ea typeface="Times New Roman" panose="02020603050405020304" pitchFamily="18" charset="0"/>
              </a:rPr>
              <a:t>che</a:t>
            </a:r>
            <a:r>
              <a:rPr lang="en-GB" sz="900" dirty="0">
                <a:ea typeface="Times New Roman" panose="02020603050405020304" pitchFamily="18" charset="0"/>
              </a:rPr>
              <a:t> </a:t>
            </a:r>
            <a:r>
              <a:rPr lang="en-GB" sz="900" dirty="0" err="1">
                <a:ea typeface="Times New Roman" panose="02020603050405020304" pitchFamily="18" charset="0"/>
              </a:rPr>
              <a:t>tutte</a:t>
            </a:r>
            <a:r>
              <a:rPr lang="en-GB" sz="900" dirty="0">
                <a:ea typeface="Times New Roman" panose="02020603050405020304" pitchFamily="18" charset="0"/>
              </a:rPr>
              <a:t> </a:t>
            </a:r>
            <a:r>
              <a:rPr lang="en-GB" sz="900" dirty="0" err="1">
                <a:ea typeface="Times New Roman" panose="02020603050405020304" pitchFamily="18" charset="0"/>
              </a:rPr>
              <a:t>queste</a:t>
            </a:r>
            <a:r>
              <a:rPr lang="en-GB" sz="900" dirty="0">
                <a:ea typeface="Times New Roman" panose="02020603050405020304" pitchFamily="18" charset="0"/>
              </a:rPr>
              <a:t> </a:t>
            </a:r>
            <a:r>
              <a:rPr lang="en-GB" sz="900" dirty="0" err="1">
                <a:ea typeface="Times New Roman" panose="02020603050405020304" pitchFamily="18" charset="0"/>
              </a:rPr>
              <a:t>persone</a:t>
            </a:r>
            <a:r>
              <a:rPr lang="en-GB" sz="900" dirty="0">
                <a:ea typeface="Times New Roman" panose="02020603050405020304" pitchFamily="18" charset="0"/>
              </a:rPr>
              <a:t> </a:t>
            </a:r>
            <a:r>
              <a:rPr lang="en-GB" sz="900" dirty="0" err="1">
                <a:ea typeface="Times New Roman" panose="02020603050405020304" pitchFamily="18" charset="0"/>
              </a:rPr>
              <a:t>possono</a:t>
            </a:r>
            <a:r>
              <a:rPr lang="en-GB" sz="900" dirty="0">
                <a:ea typeface="Times New Roman" panose="02020603050405020304" pitchFamily="18" charset="0"/>
              </a:rPr>
              <a:t> </a:t>
            </a:r>
            <a:r>
              <a:rPr lang="en-GB" sz="900" dirty="0" err="1">
                <a:ea typeface="Times New Roman" panose="02020603050405020304" pitchFamily="18" charset="0"/>
              </a:rPr>
              <a:t>avere</a:t>
            </a:r>
            <a:r>
              <a:rPr lang="en-GB" sz="900" dirty="0">
                <a:ea typeface="Times New Roman" panose="02020603050405020304" pitchFamily="18" charset="0"/>
              </a:rPr>
              <a:t> </a:t>
            </a:r>
            <a:r>
              <a:rPr lang="en-GB" sz="900" dirty="0" err="1">
                <a:ea typeface="Times New Roman" panose="02020603050405020304" pitchFamily="18" charset="0"/>
              </a:rPr>
              <a:t>posizioni</a:t>
            </a:r>
            <a:r>
              <a:rPr lang="en-GB" sz="900" dirty="0">
                <a:ea typeface="Times New Roman" panose="02020603050405020304" pitchFamily="18" charset="0"/>
              </a:rPr>
              <a:t> </a:t>
            </a:r>
            <a:r>
              <a:rPr lang="en-GB" sz="900" dirty="0" err="1">
                <a:ea typeface="Times New Roman" panose="02020603050405020304" pitchFamily="18" charset="0"/>
              </a:rPr>
              <a:t>molto</a:t>
            </a:r>
            <a:r>
              <a:rPr lang="en-GB" sz="900" dirty="0">
                <a:ea typeface="Times New Roman" panose="02020603050405020304" pitchFamily="18" charset="0"/>
              </a:rPr>
              <a:t> diverse </a:t>
            </a:r>
            <a:r>
              <a:rPr lang="en-GB" sz="900" dirty="0" err="1">
                <a:ea typeface="Times New Roman" panose="02020603050405020304" pitchFamily="18" charset="0"/>
              </a:rPr>
              <a:t>quando</a:t>
            </a:r>
            <a:r>
              <a:rPr lang="en-GB" sz="900" dirty="0">
                <a:ea typeface="Times New Roman" panose="02020603050405020304" pitchFamily="18" charset="0"/>
              </a:rPr>
              <a:t> </a:t>
            </a:r>
            <a:r>
              <a:rPr lang="en-GB" sz="900" dirty="0" err="1">
                <a:ea typeface="Times New Roman" panose="02020603050405020304" pitchFamily="18" charset="0"/>
              </a:rPr>
              <a:t>pensano</a:t>
            </a:r>
            <a:r>
              <a:rPr lang="en-GB" sz="900" dirty="0">
                <a:ea typeface="Times New Roman" panose="02020603050405020304" pitchFamily="18" charset="0"/>
              </a:rPr>
              <a:t> ai </a:t>
            </a:r>
            <a:r>
              <a:rPr lang="en-GB" sz="900" dirty="0" err="1">
                <a:ea typeface="Times New Roman" panose="02020603050405020304" pitchFamily="18" charset="0"/>
              </a:rPr>
              <a:t>bisogni</a:t>
            </a:r>
            <a:r>
              <a:rPr lang="en-GB" sz="900" dirty="0">
                <a:ea typeface="Times New Roman" panose="02020603050405020304" pitchFamily="18" charset="0"/>
              </a:rPr>
              <a:t> </a:t>
            </a:r>
            <a:r>
              <a:rPr lang="en-GB" sz="900" dirty="0" err="1">
                <a:ea typeface="Times New Roman" panose="02020603050405020304" pitchFamily="18" charset="0"/>
              </a:rPr>
              <a:t>dei</a:t>
            </a:r>
            <a:r>
              <a:rPr lang="en-GB" sz="900" dirty="0">
                <a:ea typeface="Times New Roman" panose="02020603050405020304" pitchFamily="18" charset="0"/>
              </a:rPr>
              <a:t> </a:t>
            </a:r>
            <a:r>
              <a:rPr lang="en-GB" sz="900" dirty="0" err="1">
                <a:ea typeface="Times New Roman" panose="02020603050405020304" pitchFamily="18" charset="0"/>
              </a:rPr>
              <a:t>giovani</a:t>
            </a:r>
            <a:r>
              <a:rPr lang="en-GB" sz="900" dirty="0">
                <a:ea typeface="Times New Roman" panose="02020603050405020304" pitchFamily="18" charset="0"/>
              </a:rPr>
              <a:t> </a:t>
            </a:r>
            <a:r>
              <a:rPr lang="en-GB" sz="900" dirty="0" err="1">
                <a:ea typeface="Times New Roman" panose="02020603050405020304" pitchFamily="18" charset="0"/>
              </a:rPr>
              <a:t>adottati</a:t>
            </a:r>
            <a:r>
              <a:rPr lang="en-GB" sz="900" dirty="0">
                <a:ea typeface="Times New Roman" panose="02020603050405020304" pitchFamily="18" charset="0"/>
              </a:rPr>
              <a:t> e con </a:t>
            </a:r>
            <a:r>
              <a:rPr lang="en-GB" sz="900" dirty="0" err="1">
                <a:ea typeface="Times New Roman" panose="02020603050405020304" pitchFamily="18" charset="0"/>
              </a:rPr>
              <a:t>esperienza</a:t>
            </a:r>
            <a:r>
              <a:rPr lang="en-GB" sz="900" dirty="0">
                <a:ea typeface="Times New Roman" panose="02020603050405020304" pitchFamily="18" charset="0"/>
              </a:rPr>
              <a:t> di </a:t>
            </a:r>
            <a:r>
              <a:rPr lang="en-GB" sz="900" dirty="0" err="1">
                <a:ea typeface="Times New Roman" panose="02020603050405020304" pitchFamily="18" charset="0"/>
              </a:rPr>
              <a:t>accoglienza</a:t>
            </a:r>
            <a:r>
              <a:rPr lang="en-GB" sz="900" dirty="0">
                <a:effectLst/>
                <a:ea typeface="Times New Roman" panose="02020603050405020304" pitchFamily="18" charset="0"/>
              </a:rPr>
              <a:t>. </a:t>
            </a:r>
            <a:r>
              <a:rPr lang="en-GB" sz="900" dirty="0" err="1">
                <a:ea typeface="Times New Roman" panose="02020603050405020304" pitchFamily="18" charset="0"/>
              </a:rPr>
              <a:t>Molti</a:t>
            </a:r>
            <a:r>
              <a:rPr lang="en-GB" sz="900" dirty="0">
                <a:ea typeface="Times New Roman" panose="02020603050405020304" pitchFamily="18" charset="0"/>
              </a:rPr>
              <a:t> di loro </a:t>
            </a:r>
            <a:r>
              <a:rPr lang="en-GB" sz="900" dirty="0" err="1">
                <a:ea typeface="Times New Roman" panose="02020603050405020304" pitchFamily="18" charset="0"/>
              </a:rPr>
              <a:t>possono</a:t>
            </a:r>
            <a:r>
              <a:rPr lang="en-GB" sz="900" dirty="0">
                <a:ea typeface="Times New Roman" panose="02020603050405020304" pitchFamily="18" charset="0"/>
              </a:rPr>
              <a:t> </a:t>
            </a:r>
            <a:r>
              <a:rPr lang="en-GB" sz="900" dirty="0" err="1">
                <a:ea typeface="Times New Roman" panose="02020603050405020304" pitchFamily="18" charset="0"/>
              </a:rPr>
              <a:t>anche</a:t>
            </a:r>
            <a:r>
              <a:rPr lang="en-GB" sz="900" dirty="0">
                <a:ea typeface="Times New Roman" panose="02020603050405020304" pitchFamily="18" charset="0"/>
              </a:rPr>
              <a:t> </a:t>
            </a:r>
            <a:r>
              <a:rPr lang="en-GB" sz="900" dirty="0" err="1">
                <a:ea typeface="Times New Roman" panose="02020603050405020304" pitchFamily="18" charset="0"/>
              </a:rPr>
              <a:t>avere</a:t>
            </a:r>
            <a:r>
              <a:rPr lang="en-GB" sz="900" dirty="0">
                <a:ea typeface="Times New Roman" panose="02020603050405020304" pitchFamily="18" charset="0"/>
              </a:rPr>
              <a:t> a </a:t>
            </a:r>
            <a:r>
              <a:rPr lang="en-GB" sz="900" dirty="0" err="1">
                <a:ea typeface="Times New Roman" panose="02020603050405020304" pitchFamily="18" charset="0"/>
              </a:rPr>
              <a:t>che</a:t>
            </a:r>
            <a:r>
              <a:rPr lang="en-GB" sz="900" dirty="0">
                <a:ea typeface="Times New Roman" panose="02020603050405020304" pitchFamily="18" charset="0"/>
              </a:rPr>
              <a:t> fare con </a:t>
            </a:r>
            <a:r>
              <a:rPr lang="en-GB" sz="900" dirty="0" err="1">
                <a:ea typeface="Times New Roman" panose="02020603050405020304" pitchFamily="18" charset="0"/>
              </a:rPr>
              <a:t>altre</a:t>
            </a:r>
            <a:r>
              <a:rPr lang="en-GB" sz="900" dirty="0">
                <a:ea typeface="Times New Roman" panose="02020603050405020304" pitchFamily="18" charset="0"/>
              </a:rPr>
              <a:t> </a:t>
            </a:r>
            <a:r>
              <a:rPr lang="en-GB" sz="900" dirty="0" err="1">
                <a:ea typeface="Times New Roman" panose="02020603050405020304" pitchFamily="18" charset="0"/>
              </a:rPr>
              <a:t>priorità</a:t>
            </a:r>
            <a:r>
              <a:rPr lang="en-GB" sz="900" dirty="0">
                <a:ea typeface="Times New Roman" panose="02020603050405020304" pitchFamily="18" charset="0"/>
              </a:rPr>
              <a:t> e </a:t>
            </a:r>
            <a:r>
              <a:rPr lang="en-GB" sz="900" dirty="0" err="1">
                <a:ea typeface="Times New Roman" panose="02020603050405020304" pitchFamily="18" charset="0"/>
              </a:rPr>
              <a:t>agende</a:t>
            </a:r>
            <a:r>
              <a:rPr lang="en-GB" sz="900" dirty="0">
                <a:ea typeface="Times New Roman" panose="02020603050405020304" pitchFamily="18" charset="0"/>
              </a:rPr>
              <a:t> diverse</a:t>
            </a:r>
            <a:r>
              <a:rPr lang="en-GB" sz="900" dirty="0">
                <a:effectLst/>
                <a:ea typeface="Times New Roman" panose="02020603050405020304" pitchFamily="18" charset="0"/>
              </a:rPr>
              <a:t>. </a:t>
            </a:r>
            <a:r>
              <a:rPr lang="en-GB" sz="900" dirty="0">
                <a:ea typeface="Times New Roman" panose="02020603050405020304" pitchFamily="18" charset="0"/>
              </a:rPr>
              <a:t>Il </a:t>
            </a:r>
            <a:r>
              <a:rPr lang="en-GB" sz="900" dirty="0" err="1">
                <a:ea typeface="Times New Roman" panose="02020603050405020304" pitchFamily="18" charset="0"/>
              </a:rPr>
              <a:t>processo</a:t>
            </a:r>
            <a:r>
              <a:rPr lang="en-GB" sz="900" dirty="0">
                <a:ea typeface="Times New Roman" panose="02020603050405020304" pitchFamily="18" charset="0"/>
              </a:rPr>
              <a:t> di </a:t>
            </a:r>
            <a:r>
              <a:rPr lang="en-GB" sz="900" dirty="0" err="1">
                <a:ea typeface="Times New Roman" panose="02020603050405020304" pitchFamily="18" charset="0"/>
              </a:rPr>
              <a:t>cambiamento</a:t>
            </a:r>
            <a:r>
              <a:rPr lang="en-GB" sz="900" dirty="0">
                <a:ea typeface="Times New Roman" panose="02020603050405020304" pitchFamily="18" charset="0"/>
              </a:rPr>
              <a:t> </a:t>
            </a:r>
            <a:r>
              <a:rPr lang="en-GB" sz="900" dirty="0" err="1">
                <a:ea typeface="Times New Roman" panose="02020603050405020304" pitchFamily="18" charset="0"/>
              </a:rPr>
              <a:t>può</a:t>
            </a:r>
            <a:r>
              <a:rPr lang="en-GB" sz="900" dirty="0">
                <a:ea typeface="Times New Roman" panose="02020603050405020304" pitchFamily="18" charset="0"/>
              </a:rPr>
              <a:t> </a:t>
            </a:r>
            <a:r>
              <a:rPr lang="en-GB" sz="900" dirty="0" err="1">
                <a:ea typeface="Times New Roman" panose="02020603050405020304" pitchFamily="18" charset="0"/>
              </a:rPr>
              <a:t>essere</a:t>
            </a:r>
            <a:r>
              <a:rPr lang="en-GB" sz="900" dirty="0">
                <a:ea typeface="Times New Roman" panose="02020603050405020304" pitchFamily="18" charset="0"/>
              </a:rPr>
              <a:t> </a:t>
            </a:r>
            <a:r>
              <a:rPr lang="en-GB" sz="900" dirty="0" err="1">
                <a:ea typeface="Times New Roman" panose="02020603050405020304" pitchFamily="18" charset="0"/>
              </a:rPr>
              <a:t>molto</a:t>
            </a:r>
            <a:r>
              <a:rPr lang="en-GB" sz="900" dirty="0">
                <a:ea typeface="Times New Roman" panose="02020603050405020304" pitchFamily="18" charset="0"/>
              </a:rPr>
              <a:t> difficile e </a:t>
            </a:r>
            <a:r>
              <a:rPr lang="en-GB" sz="900" dirty="0" err="1">
                <a:ea typeface="Times New Roman" panose="02020603050405020304" pitchFamily="18" charset="0"/>
              </a:rPr>
              <a:t>cambiare</a:t>
            </a:r>
            <a:r>
              <a:rPr lang="en-GB" sz="900" dirty="0">
                <a:ea typeface="Times New Roman" panose="02020603050405020304" pitchFamily="18" charset="0"/>
              </a:rPr>
              <a:t> </a:t>
            </a:r>
            <a:r>
              <a:rPr lang="en-GB" sz="900" dirty="0" err="1">
                <a:ea typeface="Times New Roman" panose="02020603050405020304" pitchFamily="18" charset="0"/>
              </a:rPr>
              <a:t>organizzazioni</a:t>
            </a:r>
            <a:r>
              <a:rPr lang="en-GB" sz="900" dirty="0">
                <a:ea typeface="Times New Roman" panose="02020603050405020304" pitchFamily="18" charset="0"/>
              </a:rPr>
              <a:t> come le </a:t>
            </a:r>
            <a:r>
              <a:rPr lang="en-GB" sz="900" dirty="0" err="1">
                <a:ea typeface="Times New Roman" panose="02020603050405020304" pitchFamily="18" charset="0"/>
              </a:rPr>
              <a:t>scuole</a:t>
            </a:r>
            <a:r>
              <a:rPr lang="en-GB" sz="900" dirty="0">
                <a:ea typeface="Times New Roman" panose="02020603050405020304" pitchFamily="18" charset="0"/>
              </a:rPr>
              <a:t> </a:t>
            </a:r>
            <a:r>
              <a:rPr lang="en-GB" sz="900" dirty="0" err="1">
                <a:ea typeface="Times New Roman" panose="02020603050405020304" pitchFamily="18" charset="0"/>
              </a:rPr>
              <a:t>richiede</a:t>
            </a:r>
            <a:r>
              <a:rPr lang="en-GB" sz="900" dirty="0">
                <a:ea typeface="Times New Roman" panose="02020603050405020304" pitchFamily="18" charset="0"/>
              </a:rPr>
              <a:t> </a:t>
            </a:r>
            <a:r>
              <a:rPr lang="en-GB" sz="900" dirty="0" err="1">
                <a:ea typeface="Times New Roman" panose="02020603050405020304" pitchFamily="18" charset="0"/>
              </a:rPr>
              <a:t>coerenza</a:t>
            </a:r>
            <a:r>
              <a:rPr lang="en-GB" sz="900" dirty="0">
                <a:ea typeface="Times New Roman" panose="02020603050405020304" pitchFamily="18" charset="0"/>
              </a:rPr>
              <a:t> per un </a:t>
            </a:r>
            <a:r>
              <a:rPr lang="en-GB" sz="900" dirty="0" err="1">
                <a:ea typeface="Times New Roman" panose="02020603050405020304" pitchFamily="18" charset="0"/>
              </a:rPr>
              <a:t>lungo</a:t>
            </a:r>
            <a:r>
              <a:rPr lang="en-GB" sz="900" dirty="0">
                <a:ea typeface="Times New Roman" panose="02020603050405020304" pitchFamily="18" charset="0"/>
              </a:rPr>
              <a:t> </a:t>
            </a:r>
            <a:r>
              <a:rPr lang="en-GB" sz="900" dirty="0" err="1">
                <a:ea typeface="Times New Roman" panose="02020603050405020304" pitchFamily="18" charset="0"/>
              </a:rPr>
              <a:t>periodo</a:t>
            </a:r>
            <a:r>
              <a:rPr lang="en-GB" sz="900" dirty="0">
                <a:ea typeface="Times New Roman" panose="02020603050405020304" pitchFamily="18" charset="0"/>
              </a:rPr>
              <a:t> di tempo</a:t>
            </a:r>
            <a:r>
              <a:rPr lang="en-GB" sz="900" dirty="0">
                <a:effectLst/>
                <a:ea typeface="Times New Roman" panose="02020603050405020304" pitchFamily="18" charset="0"/>
              </a:rPr>
              <a:t>. </a:t>
            </a:r>
            <a:r>
              <a:rPr lang="en-GB" sz="900" dirty="0">
                <a:ea typeface="Times New Roman" panose="02020603050405020304" pitchFamily="18" charset="0"/>
              </a:rPr>
              <a:t>I </a:t>
            </a:r>
            <a:r>
              <a:rPr lang="en-GB" sz="900" dirty="0" err="1">
                <a:ea typeface="Times New Roman" panose="02020603050405020304" pitchFamily="18" charset="0"/>
              </a:rPr>
              <a:t>cambiamenti</a:t>
            </a:r>
            <a:r>
              <a:rPr lang="en-GB" sz="900" dirty="0">
                <a:ea typeface="Times New Roman" panose="02020603050405020304" pitchFamily="18" charset="0"/>
              </a:rPr>
              <a:t> </a:t>
            </a:r>
            <a:r>
              <a:rPr lang="en-GB" sz="900" dirty="0" err="1">
                <a:ea typeface="Times New Roman" panose="02020603050405020304" pitchFamily="18" charset="0"/>
              </a:rPr>
              <a:t>più</a:t>
            </a:r>
            <a:r>
              <a:rPr lang="en-GB" sz="900" dirty="0">
                <a:ea typeface="Times New Roman" panose="02020603050405020304" pitchFamily="18" charset="0"/>
              </a:rPr>
              <a:t> </a:t>
            </a:r>
            <a:r>
              <a:rPr lang="en-GB" sz="900" dirty="0" err="1">
                <a:ea typeface="Times New Roman" panose="02020603050405020304" pitchFamily="18" charset="0"/>
              </a:rPr>
              <a:t>efficaci</a:t>
            </a:r>
            <a:r>
              <a:rPr lang="en-GB" sz="900" dirty="0">
                <a:ea typeface="Times New Roman" panose="02020603050405020304" pitchFamily="18" charset="0"/>
              </a:rPr>
              <a:t> </a:t>
            </a:r>
            <a:r>
              <a:rPr lang="en-GB" sz="900" dirty="0" err="1">
                <a:ea typeface="Times New Roman" panose="02020603050405020304" pitchFamily="18" charset="0"/>
              </a:rPr>
              <a:t>sono</a:t>
            </a:r>
            <a:r>
              <a:rPr lang="en-GB" sz="900" dirty="0">
                <a:ea typeface="Times New Roman" panose="02020603050405020304" pitchFamily="18" charset="0"/>
              </a:rPr>
              <a:t> </a:t>
            </a:r>
            <a:r>
              <a:rPr lang="en-GB" sz="900" dirty="0" err="1">
                <a:ea typeface="Times New Roman" panose="02020603050405020304" pitchFamily="18" charset="0"/>
              </a:rPr>
              <a:t>guidati</a:t>
            </a:r>
            <a:r>
              <a:rPr lang="en-GB" sz="900" dirty="0">
                <a:ea typeface="Times New Roman" panose="02020603050405020304" pitchFamily="18" charset="0"/>
              </a:rPr>
              <a:t> </a:t>
            </a:r>
            <a:r>
              <a:rPr lang="en-GB" sz="900" dirty="0" err="1">
                <a:ea typeface="Times New Roman" panose="02020603050405020304" pitchFamily="18" charset="0"/>
              </a:rPr>
              <a:t>dall'alto</a:t>
            </a:r>
            <a:r>
              <a:rPr lang="en-GB" sz="900" dirty="0">
                <a:effectLst/>
                <a:ea typeface="Times New Roman" panose="02020603050405020304" pitchFamily="18" charset="0"/>
              </a:rPr>
              <a:t>, </a:t>
            </a:r>
            <a:r>
              <a:rPr lang="en-GB" sz="900" dirty="0" err="1">
                <a:ea typeface="Times New Roman" panose="02020603050405020304" pitchFamily="18" charset="0"/>
              </a:rPr>
              <a:t>quindi</a:t>
            </a:r>
            <a:r>
              <a:rPr lang="en-GB" sz="900" dirty="0">
                <a:ea typeface="Times New Roman" panose="02020603050405020304" pitchFamily="18" charset="0"/>
              </a:rPr>
              <a:t> </a:t>
            </a:r>
            <a:r>
              <a:rPr lang="en-GB" sz="900" dirty="0" err="1">
                <a:ea typeface="Times New Roman" panose="02020603050405020304" pitchFamily="18" charset="0"/>
              </a:rPr>
              <a:t>nell'esempio</a:t>
            </a:r>
            <a:r>
              <a:rPr lang="en-GB" sz="900" dirty="0">
                <a:ea typeface="Times New Roman" panose="02020603050405020304" pitchFamily="18" charset="0"/>
              </a:rPr>
              <a:t> di </a:t>
            </a:r>
            <a:r>
              <a:rPr lang="en-GB" sz="900" dirty="0" err="1">
                <a:ea typeface="Times New Roman" panose="02020603050405020304" pitchFamily="18" charset="0"/>
              </a:rPr>
              <a:t>una</a:t>
            </a:r>
            <a:r>
              <a:rPr lang="en-GB" sz="900" dirty="0">
                <a:ea typeface="Times New Roman" panose="02020603050405020304" pitchFamily="18" charset="0"/>
              </a:rPr>
              <a:t> </a:t>
            </a:r>
            <a:r>
              <a:rPr lang="en-GB" sz="900" dirty="0" err="1">
                <a:ea typeface="Times New Roman" panose="02020603050405020304" pitchFamily="18" charset="0"/>
              </a:rPr>
              <a:t>scuola</a:t>
            </a:r>
            <a:r>
              <a:rPr lang="en-GB" sz="900" dirty="0">
                <a:ea typeface="Times New Roman" panose="02020603050405020304" pitchFamily="18" charset="0"/>
              </a:rPr>
              <a:t> </a:t>
            </a:r>
            <a:r>
              <a:rPr lang="en-GB" sz="900" dirty="0" err="1">
                <a:ea typeface="Times New Roman" panose="02020603050405020304" pitchFamily="18" charset="0"/>
              </a:rPr>
              <a:t>si</a:t>
            </a:r>
            <a:r>
              <a:rPr lang="en-GB" sz="900" dirty="0">
                <a:ea typeface="Times New Roman" panose="02020603050405020304" pitchFamily="18" charset="0"/>
              </a:rPr>
              <a:t> </a:t>
            </a:r>
            <a:r>
              <a:rPr lang="en-GB" sz="900" dirty="0" err="1">
                <a:ea typeface="Times New Roman" panose="02020603050405020304" pitchFamily="18" charset="0"/>
              </a:rPr>
              <a:t>tratterebbe</a:t>
            </a:r>
            <a:r>
              <a:rPr lang="en-GB" sz="900" dirty="0">
                <a:ea typeface="Times New Roman" panose="02020603050405020304" pitchFamily="18" charset="0"/>
              </a:rPr>
              <a:t> di un </a:t>
            </a:r>
            <a:r>
              <a:rPr lang="en-GB" sz="900" dirty="0" err="1">
                <a:ea typeface="Times New Roman" panose="02020603050405020304" pitchFamily="18" charset="0"/>
              </a:rPr>
              <a:t>dirigente</a:t>
            </a:r>
            <a:r>
              <a:rPr lang="en-GB" sz="900" dirty="0">
                <a:ea typeface="Times New Roman" panose="02020603050405020304" pitchFamily="18" charset="0"/>
              </a:rPr>
              <a:t> </a:t>
            </a:r>
            <a:r>
              <a:rPr lang="en-GB" sz="900" dirty="0" err="1">
                <a:ea typeface="Times New Roman" panose="02020603050405020304" pitchFamily="18" charset="0"/>
              </a:rPr>
              <a:t>scolastico</a:t>
            </a:r>
            <a:r>
              <a:rPr lang="en-GB" sz="900" dirty="0">
                <a:effectLst/>
                <a:ea typeface="Times New Roman" panose="02020603050405020304" pitchFamily="18" charset="0"/>
              </a:rPr>
              <a:t>.</a:t>
            </a:r>
            <a:endParaRPr lang="es-ES" sz="900"/>
          </a:p>
          <a:p>
            <a:pPr marL="0" indent="0">
              <a:lnSpc>
                <a:spcPct val="110000"/>
              </a:lnSpc>
              <a:spcBef>
                <a:spcPts val="400"/>
              </a:spcBef>
            </a:pPr>
            <a:r>
              <a:rPr lang="en-GB" sz="900" dirty="0">
                <a:ea typeface="Times New Roman" panose="02020603050405020304" pitchFamily="18" charset="0"/>
              </a:rPr>
              <a:t>Per </a:t>
            </a:r>
            <a:r>
              <a:rPr lang="en-GB" sz="900" dirty="0" err="1">
                <a:ea typeface="Times New Roman" panose="02020603050405020304" pitchFamily="18" charset="0"/>
              </a:rPr>
              <a:t>sviluppare</a:t>
            </a:r>
            <a:r>
              <a:rPr lang="en-GB" sz="900" dirty="0">
                <a:ea typeface="Times New Roman" panose="02020603050405020304" pitchFamily="18" charset="0"/>
              </a:rPr>
              <a:t> </a:t>
            </a:r>
            <a:r>
              <a:rPr lang="en-GB" sz="900" dirty="0" err="1">
                <a:ea typeface="Times New Roman" panose="02020603050405020304" pitchFamily="18" charset="0"/>
              </a:rPr>
              <a:t>ambienti</a:t>
            </a:r>
            <a:r>
              <a:rPr lang="en-GB" sz="900" dirty="0">
                <a:ea typeface="Times New Roman" panose="02020603050405020304" pitchFamily="18" charset="0"/>
              </a:rPr>
              <a:t> </a:t>
            </a:r>
            <a:r>
              <a:rPr lang="en-GB" sz="900" dirty="0" err="1">
                <a:ea typeface="Times New Roman" panose="02020603050405020304" pitchFamily="18" charset="0"/>
              </a:rPr>
              <a:t>inclusivi</a:t>
            </a:r>
            <a:r>
              <a:rPr lang="en-GB" sz="900" dirty="0">
                <a:effectLst/>
                <a:ea typeface="Times New Roman" panose="02020603050405020304" pitchFamily="18" charset="0"/>
              </a:rPr>
              <a:t>, </a:t>
            </a:r>
            <a:r>
              <a:rPr lang="en-GB" sz="900" dirty="0" err="1">
                <a:ea typeface="Times New Roman" panose="02020603050405020304" pitchFamily="18" charset="0"/>
              </a:rPr>
              <a:t>i</a:t>
            </a:r>
            <a:r>
              <a:rPr lang="en-GB" sz="900" dirty="0">
                <a:ea typeface="Times New Roman" panose="02020603050405020304" pitchFamily="18" charset="0"/>
              </a:rPr>
              <a:t> team </a:t>
            </a:r>
            <a:r>
              <a:rPr lang="en-GB" sz="900" dirty="0" err="1">
                <a:ea typeface="Times New Roman" panose="02020603050405020304" pitchFamily="18" charset="0"/>
              </a:rPr>
              <a:t>scolastici</a:t>
            </a:r>
            <a:r>
              <a:rPr lang="en-GB" sz="900" dirty="0">
                <a:ea typeface="Times New Roman" panose="02020603050405020304" pitchFamily="18" charset="0"/>
              </a:rPr>
              <a:t> </a:t>
            </a:r>
            <a:r>
              <a:rPr lang="en-GB" sz="900" dirty="0" err="1">
                <a:ea typeface="Times New Roman" panose="02020603050405020304" pitchFamily="18" charset="0"/>
              </a:rPr>
              <a:t>hanno</a:t>
            </a:r>
            <a:r>
              <a:rPr lang="en-GB" sz="900" dirty="0">
                <a:ea typeface="Times New Roman" panose="02020603050405020304" pitchFamily="18" charset="0"/>
              </a:rPr>
              <a:t> </a:t>
            </a:r>
            <a:r>
              <a:rPr lang="en-GB" sz="900" dirty="0" err="1">
                <a:ea typeface="Times New Roman" panose="02020603050405020304" pitchFamily="18" charset="0"/>
              </a:rPr>
              <a:t>bisogno</a:t>
            </a:r>
            <a:r>
              <a:rPr lang="en-GB" sz="900" dirty="0">
                <a:ea typeface="Times New Roman" panose="02020603050405020304" pitchFamily="18" charset="0"/>
              </a:rPr>
              <a:t> di un </a:t>
            </a:r>
            <a:r>
              <a:rPr lang="en-GB" sz="900" dirty="0" err="1">
                <a:ea typeface="Times New Roman" panose="02020603050405020304" pitchFamily="18" charset="0"/>
              </a:rPr>
              <a:t>significativo</a:t>
            </a:r>
            <a:r>
              <a:rPr lang="en-GB" sz="900" dirty="0">
                <a:ea typeface="Times New Roman" panose="02020603050405020304" pitchFamily="18" charset="0"/>
              </a:rPr>
              <a:t> </a:t>
            </a:r>
            <a:r>
              <a:rPr lang="en-GB" sz="900" dirty="0" err="1">
                <a:ea typeface="Times New Roman" panose="02020603050405020304" pitchFamily="18" charset="0"/>
              </a:rPr>
              <a:t>cambiamento</a:t>
            </a:r>
            <a:r>
              <a:rPr lang="en-GB" sz="900" dirty="0">
                <a:ea typeface="Times New Roman" panose="02020603050405020304" pitchFamily="18" charset="0"/>
              </a:rPr>
              <a:t> di </a:t>
            </a:r>
            <a:r>
              <a:rPr lang="en-GB" sz="900" dirty="0" err="1">
                <a:ea typeface="Times New Roman" panose="02020603050405020304" pitchFamily="18" charset="0"/>
              </a:rPr>
              <a:t>mentalità</a:t>
            </a:r>
            <a:r>
              <a:rPr lang="en-GB" sz="900" dirty="0">
                <a:effectLst/>
                <a:ea typeface="Times New Roman" panose="02020603050405020304" pitchFamily="18" charset="0"/>
              </a:rPr>
              <a:t>. </a:t>
            </a:r>
            <a:r>
              <a:rPr lang="en-GB" sz="900" dirty="0">
                <a:ea typeface="Times New Roman" panose="02020603050405020304" pitchFamily="18" charset="0"/>
              </a:rPr>
              <a:t>Si </a:t>
            </a:r>
            <a:r>
              <a:rPr lang="en-GB" sz="900" dirty="0" err="1">
                <a:ea typeface="Times New Roman" panose="02020603050405020304" pitchFamily="18" charset="0"/>
              </a:rPr>
              <a:t>tratta</a:t>
            </a:r>
            <a:r>
              <a:rPr lang="en-GB" sz="900" dirty="0">
                <a:ea typeface="Times New Roman" panose="02020603050405020304" pitchFamily="18" charset="0"/>
              </a:rPr>
              <a:t> di fare il primo </a:t>
            </a:r>
            <a:r>
              <a:rPr lang="en-GB" sz="900" dirty="0" err="1">
                <a:ea typeface="Times New Roman" panose="02020603050405020304" pitchFamily="18" charset="0"/>
              </a:rPr>
              <a:t>passo</a:t>
            </a:r>
            <a:r>
              <a:rPr lang="en-GB" sz="900" dirty="0">
                <a:ea typeface="Times New Roman" panose="02020603050405020304" pitchFamily="18" charset="0"/>
              </a:rPr>
              <a:t> come </a:t>
            </a:r>
            <a:r>
              <a:rPr lang="en-GB" sz="900" dirty="0" err="1">
                <a:ea typeface="Times New Roman" panose="02020603050405020304" pitchFamily="18" charset="0"/>
              </a:rPr>
              <a:t>scuola</a:t>
            </a:r>
            <a:r>
              <a:rPr lang="en-GB" sz="900" dirty="0">
                <a:ea typeface="Times New Roman" panose="02020603050405020304" pitchFamily="18" charset="0"/>
              </a:rPr>
              <a:t> per </a:t>
            </a:r>
            <a:r>
              <a:rPr lang="en-GB" sz="900" dirty="0" err="1">
                <a:ea typeface="Times New Roman" panose="02020603050405020304" pitchFamily="18" charset="0"/>
              </a:rPr>
              <a:t>riflettere</a:t>
            </a:r>
            <a:r>
              <a:rPr lang="en-GB" sz="900" dirty="0">
                <a:ea typeface="Times New Roman" panose="02020603050405020304" pitchFamily="18" charset="0"/>
              </a:rPr>
              <a:t> </a:t>
            </a:r>
            <a:r>
              <a:rPr lang="en-GB" sz="900" dirty="0" err="1">
                <a:ea typeface="Times New Roman" panose="02020603050405020304" pitchFamily="18" charset="0"/>
              </a:rPr>
              <a:t>su</a:t>
            </a:r>
            <a:r>
              <a:rPr lang="en-GB" sz="900" dirty="0">
                <a:ea typeface="Times New Roman" panose="02020603050405020304" pitchFamily="18" charset="0"/>
              </a:rPr>
              <a:t> tutti </a:t>
            </a:r>
            <a:r>
              <a:rPr lang="en-GB" sz="900" dirty="0" err="1">
                <a:ea typeface="Times New Roman" panose="02020603050405020304" pitchFamily="18" charset="0"/>
              </a:rPr>
              <a:t>i</a:t>
            </a:r>
            <a:r>
              <a:rPr lang="en-GB" sz="900" dirty="0">
                <a:ea typeface="Times New Roman" panose="02020603050405020304" pitchFamily="18" charset="0"/>
              </a:rPr>
              <a:t> </a:t>
            </a:r>
            <a:r>
              <a:rPr lang="en-GB" sz="900" dirty="0" err="1">
                <a:ea typeface="Times New Roman" panose="02020603050405020304" pitchFamily="18" charset="0"/>
              </a:rPr>
              <a:t>tentativi</a:t>
            </a:r>
            <a:r>
              <a:rPr lang="en-GB" sz="900" dirty="0">
                <a:ea typeface="Times New Roman" panose="02020603050405020304" pitchFamily="18" charset="0"/>
              </a:rPr>
              <a:t> </a:t>
            </a:r>
            <a:r>
              <a:rPr lang="en-GB" sz="900" dirty="0" err="1">
                <a:ea typeface="Times New Roman" panose="02020603050405020304" pitchFamily="18" charset="0"/>
              </a:rPr>
              <a:t>fatti</a:t>
            </a:r>
            <a:r>
              <a:rPr lang="en-GB" sz="900" dirty="0">
                <a:ea typeface="Times New Roman" panose="02020603050405020304" pitchFamily="18" charset="0"/>
              </a:rPr>
              <a:t> </a:t>
            </a:r>
            <a:r>
              <a:rPr lang="en-GB" sz="900" dirty="0" err="1">
                <a:ea typeface="Times New Roman" panose="02020603050405020304" pitchFamily="18" charset="0"/>
              </a:rPr>
              <a:t>finora</a:t>
            </a:r>
            <a:r>
              <a:rPr lang="en-GB" sz="900" dirty="0">
                <a:ea typeface="Times New Roman" panose="02020603050405020304" pitchFamily="18" charset="0"/>
              </a:rPr>
              <a:t> per </a:t>
            </a:r>
            <a:r>
              <a:rPr lang="en-GB" sz="900" dirty="0" err="1">
                <a:ea typeface="Times New Roman" panose="02020603050405020304" pitchFamily="18" charset="0"/>
              </a:rPr>
              <a:t>gestire</a:t>
            </a:r>
            <a:r>
              <a:rPr lang="en-GB" sz="900" dirty="0">
                <a:ea typeface="Times New Roman" panose="02020603050405020304" pitchFamily="18" charset="0"/>
              </a:rPr>
              <a:t> il </a:t>
            </a:r>
            <a:r>
              <a:rPr lang="en-GB" sz="900" dirty="0" err="1">
                <a:ea typeface="Times New Roman" panose="02020603050405020304" pitchFamily="18" charset="0"/>
              </a:rPr>
              <a:t>comportamento</a:t>
            </a:r>
            <a:r>
              <a:rPr lang="en-GB" sz="900" dirty="0">
                <a:ea typeface="Times New Roman" panose="02020603050405020304" pitchFamily="18" charset="0"/>
              </a:rPr>
              <a:t> </a:t>
            </a:r>
            <a:r>
              <a:rPr lang="en-GB" sz="900" dirty="0" err="1">
                <a:ea typeface="Times New Roman" panose="02020603050405020304" pitchFamily="18" charset="0"/>
              </a:rPr>
              <a:t>dei</a:t>
            </a:r>
            <a:r>
              <a:rPr lang="en-GB" sz="900" dirty="0">
                <a:ea typeface="Times New Roman" panose="02020603050405020304" pitchFamily="18" charset="0"/>
              </a:rPr>
              <a:t> bambini </a:t>
            </a:r>
            <a:r>
              <a:rPr lang="en-GB" sz="900" dirty="0" err="1">
                <a:ea typeface="Times New Roman" panose="02020603050405020304" pitchFamily="18" charset="0"/>
              </a:rPr>
              <a:t>traumatizzati</a:t>
            </a:r>
            <a:r>
              <a:rPr lang="en-GB" sz="900" dirty="0">
                <a:effectLst/>
                <a:ea typeface="Times New Roman" panose="02020603050405020304" pitchFamily="18" charset="0"/>
              </a:rPr>
              <a:t>.</a:t>
            </a:r>
            <a:r>
              <a:rPr lang="en-GB" sz="900" dirty="0">
                <a:ea typeface="Times New Roman" panose="02020603050405020304" pitchFamily="18" charset="0"/>
              </a:rPr>
              <a:t> </a:t>
            </a:r>
            <a:endParaRPr lang="es-ES" sz="900">
              <a:ea typeface="Times New Roman" panose="02020603050405020304" pitchFamily="18" charset="0"/>
            </a:endParaRPr>
          </a:p>
          <a:p>
            <a:pPr marL="0" indent="0">
              <a:lnSpc>
                <a:spcPct val="110000"/>
              </a:lnSpc>
              <a:spcBef>
                <a:spcPts val="400"/>
              </a:spcBef>
            </a:pPr>
            <a:r>
              <a:rPr lang="en-GB" sz="900" dirty="0">
                <a:ea typeface="Times New Roman" panose="02020603050405020304" pitchFamily="18" charset="0"/>
              </a:rPr>
              <a:t>Se state </a:t>
            </a:r>
            <a:r>
              <a:rPr lang="en-GB" sz="900" dirty="0" err="1">
                <a:ea typeface="Times New Roman" panose="02020603050405020304" pitchFamily="18" charset="0"/>
              </a:rPr>
              <a:t>formando</a:t>
            </a:r>
            <a:r>
              <a:rPr lang="en-GB" sz="900" dirty="0">
                <a:ea typeface="Times New Roman" panose="02020603050405020304" pitchFamily="18" charset="0"/>
              </a:rPr>
              <a:t> </a:t>
            </a:r>
            <a:r>
              <a:rPr lang="en-GB" sz="900" dirty="0" err="1">
                <a:ea typeface="Times New Roman" panose="02020603050405020304" pitchFamily="18" charset="0"/>
              </a:rPr>
              <a:t>insegnanti</a:t>
            </a:r>
            <a:r>
              <a:rPr lang="en-GB" sz="900" dirty="0">
                <a:ea typeface="Times New Roman" panose="02020603050405020304" pitchFamily="18" charset="0"/>
              </a:rPr>
              <a:t> o </a:t>
            </a:r>
            <a:r>
              <a:rPr lang="en-GB" sz="900" dirty="0" err="1">
                <a:ea typeface="Times New Roman" panose="02020603050405020304" pitchFamily="18" charset="0"/>
              </a:rPr>
              <a:t>studenti</a:t>
            </a:r>
            <a:r>
              <a:rPr lang="en-GB" sz="900" dirty="0">
                <a:ea typeface="Times New Roman" panose="02020603050405020304" pitchFamily="18" charset="0"/>
              </a:rPr>
              <a:t> con </a:t>
            </a:r>
            <a:r>
              <a:rPr lang="en-GB" sz="900" dirty="0" err="1">
                <a:ea typeface="Times New Roman" panose="02020603050405020304" pitchFamily="18" charset="0"/>
              </a:rPr>
              <a:t>esperienza</a:t>
            </a:r>
            <a:r>
              <a:rPr lang="en-GB" sz="900" dirty="0">
                <a:ea typeface="Times New Roman" panose="02020603050405020304" pitchFamily="18" charset="0"/>
              </a:rPr>
              <a:t> di </a:t>
            </a:r>
            <a:r>
              <a:rPr lang="en-GB" sz="900" dirty="0" err="1">
                <a:ea typeface="Times New Roman" panose="02020603050405020304" pitchFamily="18" charset="0"/>
              </a:rPr>
              <a:t>lavoro</a:t>
            </a:r>
            <a:r>
              <a:rPr lang="en-GB" sz="900" dirty="0">
                <a:ea typeface="Times New Roman" panose="02020603050405020304" pitchFamily="18" charset="0"/>
              </a:rPr>
              <a:t> </a:t>
            </a:r>
            <a:r>
              <a:rPr lang="en-GB" sz="900" dirty="0" err="1">
                <a:ea typeface="Times New Roman" panose="02020603050405020304" pitchFamily="18" charset="0"/>
              </a:rPr>
              <a:t>nelle</a:t>
            </a:r>
            <a:r>
              <a:rPr lang="en-GB" sz="900" dirty="0">
                <a:ea typeface="Times New Roman" panose="02020603050405020304" pitchFamily="18" charset="0"/>
              </a:rPr>
              <a:t> </a:t>
            </a:r>
            <a:r>
              <a:rPr lang="en-GB" sz="900" dirty="0" err="1">
                <a:ea typeface="Times New Roman" panose="02020603050405020304" pitchFamily="18" charset="0"/>
              </a:rPr>
              <a:t>scuole</a:t>
            </a:r>
            <a:r>
              <a:rPr lang="en-GB" sz="900" dirty="0">
                <a:effectLst/>
                <a:ea typeface="Times New Roman" panose="02020603050405020304" pitchFamily="18" charset="0"/>
              </a:rPr>
              <a:t>, </a:t>
            </a:r>
            <a:r>
              <a:rPr lang="en-GB" sz="900" dirty="0" err="1">
                <a:ea typeface="Times New Roman" panose="02020603050405020304" pitchFamily="18" charset="0"/>
              </a:rPr>
              <a:t>potete</a:t>
            </a:r>
            <a:r>
              <a:rPr lang="en-GB" sz="900" dirty="0">
                <a:ea typeface="Times New Roman" panose="02020603050405020304" pitchFamily="18" charset="0"/>
              </a:rPr>
              <a:t> </a:t>
            </a:r>
            <a:r>
              <a:rPr lang="en-GB" sz="900" dirty="0" err="1">
                <a:ea typeface="Times New Roman" panose="02020603050405020304" pitchFamily="18" charset="0"/>
              </a:rPr>
              <a:t>discutere</a:t>
            </a:r>
            <a:r>
              <a:rPr lang="en-GB" sz="900" dirty="0">
                <a:ea typeface="Times New Roman" panose="02020603050405020304" pitchFamily="18" charset="0"/>
              </a:rPr>
              <a:t> </a:t>
            </a:r>
            <a:r>
              <a:rPr lang="en-GB" sz="900" dirty="0" err="1">
                <a:ea typeface="Times New Roman" panose="02020603050405020304" pitchFamily="18" charset="0"/>
              </a:rPr>
              <a:t>queste</a:t>
            </a:r>
            <a:r>
              <a:rPr lang="en-GB" sz="900" dirty="0">
                <a:ea typeface="Times New Roman" panose="02020603050405020304" pitchFamily="18" charset="0"/>
              </a:rPr>
              <a:t> </a:t>
            </a:r>
            <a:r>
              <a:rPr lang="en-GB" sz="900" dirty="0">
                <a:effectLst/>
                <a:ea typeface="Times New Roman" panose="02020603050405020304" pitchFamily="18" charset="0"/>
              </a:rPr>
              <a:t>3 </a:t>
            </a:r>
            <a:r>
              <a:rPr lang="en-GB" sz="900" dirty="0" err="1">
                <a:ea typeface="Times New Roman" panose="02020603050405020304" pitchFamily="18" charset="0"/>
              </a:rPr>
              <a:t>domande</a:t>
            </a:r>
            <a:r>
              <a:rPr lang="en-GB" sz="900" dirty="0">
                <a:ea typeface="Times New Roman" panose="02020603050405020304" pitchFamily="18" charset="0"/>
              </a:rPr>
              <a:t> </a:t>
            </a:r>
            <a:r>
              <a:rPr lang="en-GB" sz="900" dirty="0" err="1">
                <a:ea typeface="Times New Roman" panose="02020603050405020304" pitchFamily="18" charset="0"/>
              </a:rPr>
              <a:t>chiave</a:t>
            </a:r>
            <a:r>
              <a:rPr lang="en-GB" sz="900" dirty="0">
                <a:ea typeface="Times New Roman" panose="02020603050405020304" pitchFamily="18" charset="0"/>
              </a:rPr>
              <a:t>. </a:t>
            </a:r>
            <a:r>
              <a:rPr lang="en-GB" sz="900" dirty="0">
                <a:effectLst/>
                <a:ea typeface="Times New Roman" panose="02020603050405020304" pitchFamily="18" charset="0"/>
              </a:rPr>
              <a:t>(1) </a:t>
            </a:r>
            <a:r>
              <a:rPr lang="en-GB" sz="900" dirty="0">
                <a:ea typeface="Times New Roman" panose="02020603050405020304" pitchFamily="18" charset="0"/>
              </a:rPr>
              <a:t>Cosa </a:t>
            </a:r>
            <a:r>
              <a:rPr lang="en-GB" sz="900" dirty="0" err="1">
                <a:ea typeface="Times New Roman" panose="02020603050405020304" pitchFamily="18" charset="0"/>
              </a:rPr>
              <a:t>hanno</a:t>
            </a:r>
            <a:r>
              <a:rPr lang="en-GB" sz="900" dirty="0">
                <a:ea typeface="Times New Roman" panose="02020603050405020304" pitchFamily="18" charset="0"/>
              </a:rPr>
              <a:t> </a:t>
            </a:r>
            <a:r>
              <a:rPr lang="en-GB" sz="900" dirty="0" err="1">
                <a:ea typeface="Times New Roman" panose="02020603050405020304" pitchFamily="18" charset="0"/>
              </a:rPr>
              <a:t>provato</a:t>
            </a:r>
            <a:r>
              <a:rPr lang="en-GB" sz="900" dirty="0">
                <a:ea typeface="Times New Roman" panose="02020603050405020304" pitchFamily="18" charset="0"/>
              </a:rPr>
              <a:t> le </a:t>
            </a:r>
            <a:r>
              <a:rPr lang="en-GB" sz="900" dirty="0" err="1">
                <a:ea typeface="Times New Roman" panose="02020603050405020304" pitchFamily="18" charset="0"/>
              </a:rPr>
              <a:t>scuole</a:t>
            </a:r>
            <a:r>
              <a:rPr lang="en-GB" sz="900" dirty="0">
                <a:ea typeface="Times New Roman" panose="02020603050405020304" pitchFamily="18" charset="0"/>
              </a:rPr>
              <a:t> </a:t>
            </a:r>
            <a:r>
              <a:rPr lang="en-GB" sz="900" dirty="0">
                <a:effectLst/>
                <a:ea typeface="Times New Roman" panose="02020603050405020304" pitchFamily="18" charset="0"/>
              </a:rPr>
              <a:t>(</a:t>
            </a:r>
            <a:r>
              <a:rPr lang="en-GB" sz="900" dirty="0">
                <a:ea typeface="Times New Roman" panose="02020603050405020304" pitchFamily="18" charset="0"/>
              </a:rPr>
              <a:t>o la </a:t>
            </a:r>
            <a:r>
              <a:rPr lang="en-GB" sz="900" dirty="0" err="1">
                <a:ea typeface="Times New Roman" panose="02020603050405020304" pitchFamily="18" charset="0"/>
              </a:rPr>
              <a:t>vostra</a:t>
            </a:r>
            <a:r>
              <a:rPr lang="en-GB" sz="900" dirty="0">
                <a:ea typeface="Times New Roman" panose="02020603050405020304" pitchFamily="18" charset="0"/>
              </a:rPr>
              <a:t> </a:t>
            </a:r>
            <a:r>
              <a:rPr lang="en-GB" sz="900" dirty="0" err="1">
                <a:ea typeface="Times New Roman" panose="02020603050405020304" pitchFamily="18" charset="0"/>
              </a:rPr>
              <a:t>scuola</a:t>
            </a:r>
            <a:r>
              <a:rPr lang="en-GB" sz="900" dirty="0">
                <a:effectLst/>
                <a:ea typeface="Times New Roman" panose="02020603050405020304" pitchFamily="18" charset="0"/>
              </a:rPr>
              <a:t>) </a:t>
            </a:r>
            <a:r>
              <a:rPr lang="en-GB" sz="900" dirty="0" err="1">
                <a:ea typeface="Times New Roman" panose="02020603050405020304" pitchFamily="18" charset="0"/>
              </a:rPr>
              <a:t>finora</a:t>
            </a:r>
            <a:r>
              <a:rPr lang="en-GB" sz="900" dirty="0">
                <a:effectLst/>
                <a:ea typeface="Times New Roman" panose="02020603050405020304" pitchFamily="18" charset="0"/>
              </a:rPr>
              <a:t>? (2) </a:t>
            </a:r>
            <a:r>
              <a:rPr lang="en-GB" sz="900" dirty="0">
                <a:ea typeface="Times New Roman" panose="02020603050405020304" pitchFamily="18" charset="0"/>
              </a:rPr>
              <a:t>Come ha </a:t>
            </a:r>
            <a:r>
              <a:rPr lang="en-GB" sz="900" dirty="0" err="1">
                <a:ea typeface="Times New Roman" panose="02020603050405020304" pitchFamily="18" charset="0"/>
              </a:rPr>
              <a:t>funzionato</a:t>
            </a:r>
            <a:r>
              <a:rPr lang="en-GB" sz="900" dirty="0">
                <a:ea typeface="Times New Roman" panose="02020603050405020304" pitchFamily="18" charset="0"/>
              </a:rPr>
              <a:t> a </a:t>
            </a:r>
            <a:r>
              <a:rPr lang="en-GB" sz="900" dirty="0" err="1">
                <a:ea typeface="Times New Roman" panose="02020603050405020304" pitchFamily="18" charset="0"/>
              </a:rPr>
              <a:t>lungo</a:t>
            </a:r>
            <a:r>
              <a:rPr lang="en-GB" sz="900" dirty="0">
                <a:ea typeface="Times New Roman" panose="02020603050405020304" pitchFamily="18" charset="0"/>
              </a:rPr>
              <a:t> </a:t>
            </a:r>
            <a:r>
              <a:rPr lang="en-GB" sz="900" dirty="0" err="1">
                <a:ea typeface="Times New Roman" panose="02020603050405020304" pitchFamily="18" charset="0"/>
              </a:rPr>
              <a:t>termine</a:t>
            </a:r>
            <a:r>
              <a:rPr lang="en-GB" sz="900" dirty="0">
                <a:effectLst/>
                <a:ea typeface="Times New Roman" panose="02020603050405020304" pitchFamily="18" charset="0"/>
              </a:rPr>
              <a:t>? (3) </a:t>
            </a:r>
            <a:r>
              <a:rPr lang="en-GB" sz="900" dirty="0">
                <a:ea typeface="Times New Roman" panose="02020603050405020304" pitchFamily="18" charset="0"/>
              </a:rPr>
              <a:t>Quanto è </a:t>
            </a:r>
            <a:r>
              <a:rPr lang="en-GB" sz="900" dirty="0" err="1">
                <a:ea typeface="Times New Roman" panose="02020603050405020304" pitchFamily="18" charset="0"/>
              </a:rPr>
              <a:t>costato</a:t>
            </a:r>
            <a:r>
              <a:rPr lang="en-GB" sz="900" dirty="0">
                <a:effectLst/>
                <a:ea typeface="Times New Roman" panose="02020603050405020304" pitchFamily="18" charset="0"/>
              </a:rPr>
              <a:t>?</a:t>
            </a:r>
            <a:r>
              <a:rPr lang="en-GB" sz="900" dirty="0">
                <a:ea typeface="Times New Roman" panose="02020603050405020304" pitchFamily="18" charset="0"/>
              </a:rPr>
              <a:t> </a:t>
            </a:r>
            <a:endParaRPr lang="es-ES" sz="900"/>
          </a:p>
          <a:p>
            <a:pPr marL="0" indent="0">
              <a:lnSpc>
                <a:spcPct val="110000"/>
              </a:lnSpc>
              <a:spcBef>
                <a:spcPts val="400"/>
              </a:spcBef>
            </a:pPr>
            <a:r>
              <a:rPr lang="en-GB" sz="900" dirty="0">
                <a:ea typeface="Times New Roman" panose="02020603050405020304" pitchFamily="18" charset="0"/>
              </a:rPr>
              <a:t>Quando </a:t>
            </a:r>
            <a:r>
              <a:rPr lang="en-GB" sz="900" err="1">
                <a:ea typeface="Times New Roman" panose="02020603050405020304" pitchFamily="18" charset="0"/>
              </a:rPr>
              <a:t>elencate</a:t>
            </a:r>
            <a:r>
              <a:rPr lang="en-GB" sz="900" dirty="0">
                <a:ea typeface="Times New Roman" panose="02020603050405020304" pitchFamily="18" charset="0"/>
              </a:rPr>
              <a:t> </a:t>
            </a:r>
            <a:r>
              <a:rPr lang="en-GB" sz="900" err="1">
                <a:ea typeface="Times New Roman" panose="02020603050405020304" pitchFamily="18" charset="0"/>
              </a:rPr>
              <a:t>ciò</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è </a:t>
            </a:r>
            <a:r>
              <a:rPr lang="en-GB" sz="900" err="1">
                <a:ea typeface="Times New Roman" panose="02020603050405020304" pitchFamily="18" charset="0"/>
              </a:rPr>
              <a:t>stato</a:t>
            </a:r>
            <a:r>
              <a:rPr lang="en-GB" sz="900" dirty="0">
                <a:ea typeface="Times New Roman" panose="02020603050405020304" pitchFamily="18" charset="0"/>
              </a:rPr>
              <a:t> </a:t>
            </a:r>
            <a:r>
              <a:rPr lang="en-GB" sz="900" err="1">
                <a:ea typeface="Times New Roman" panose="02020603050405020304" pitchFamily="18" charset="0"/>
              </a:rPr>
              <a:t>provato</a:t>
            </a:r>
            <a:r>
              <a:rPr lang="en-GB" sz="900" dirty="0">
                <a:effectLst/>
                <a:ea typeface="Times New Roman" panose="02020603050405020304" pitchFamily="18" charset="0"/>
              </a:rPr>
              <a:t>, </a:t>
            </a:r>
            <a:r>
              <a:rPr lang="en-GB" sz="900" err="1">
                <a:ea typeface="Times New Roman" panose="02020603050405020304" pitchFamily="18" charset="0"/>
              </a:rPr>
              <a:t>scrivete</a:t>
            </a:r>
            <a:r>
              <a:rPr lang="en-GB" sz="900" dirty="0">
                <a:ea typeface="Times New Roman" panose="02020603050405020304" pitchFamily="18" charset="0"/>
              </a:rPr>
              <a:t> </a:t>
            </a:r>
            <a:r>
              <a:rPr lang="en-GB" sz="900" err="1">
                <a:ea typeface="Times New Roman" panose="02020603050405020304" pitchFamily="18" charset="0"/>
              </a:rPr>
              <a:t>tutto</a:t>
            </a:r>
            <a:r>
              <a:rPr lang="en-GB" sz="900" dirty="0">
                <a:effectLst/>
                <a:ea typeface="Times New Roman" panose="02020603050405020304" pitchFamily="18" charset="0"/>
              </a:rPr>
              <a:t>: </a:t>
            </a:r>
            <a:r>
              <a:rPr lang="en-GB" sz="900" dirty="0">
                <a:ea typeface="Times New Roman" panose="02020603050405020304" pitchFamily="18" charset="0"/>
              </a:rPr>
              <a:t>da </a:t>
            </a:r>
            <a:r>
              <a:rPr lang="en-GB" sz="900" err="1">
                <a:ea typeface="Times New Roman" panose="02020603050405020304" pitchFamily="18" charset="0"/>
              </a:rPr>
              <a:t>ciò</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a:t>
            </a:r>
            <a:r>
              <a:rPr lang="en-GB" sz="900" err="1">
                <a:ea typeface="Times New Roman" panose="02020603050405020304" pitchFamily="18" charset="0"/>
              </a:rPr>
              <a:t>hanno</a:t>
            </a:r>
            <a:r>
              <a:rPr lang="en-GB" sz="900" dirty="0">
                <a:ea typeface="Times New Roman" panose="02020603050405020304" pitchFamily="18" charset="0"/>
              </a:rPr>
              <a:t> </a:t>
            </a:r>
            <a:r>
              <a:rPr lang="en-GB" sz="900" err="1">
                <a:ea typeface="Times New Roman" panose="02020603050405020304" pitchFamily="18" charset="0"/>
              </a:rPr>
              <a:t>fatto</a:t>
            </a:r>
            <a:r>
              <a:rPr lang="en-GB" sz="900" dirty="0">
                <a:ea typeface="Times New Roman" panose="02020603050405020304" pitchFamily="18" charset="0"/>
              </a:rPr>
              <a:t> </a:t>
            </a:r>
            <a:r>
              <a:rPr lang="en-GB" sz="900" err="1">
                <a:ea typeface="Times New Roman" panose="02020603050405020304" pitchFamily="18" charset="0"/>
              </a:rPr>
              <a:t>i</a:t>
            </a:r>
            <a:r>
              <a:rPr lang="en-GB" sz="900" dirty="0">
                <a:ea typeface="Times New Roman" panose="02020603050405020304" pitchFamily="18" charset="0"/>
              </a:rPr>
              <a:t> </a:t>
            </a:r>
            <a:r>
              <a:rPr lang="en-GB" sz="900" err="1">
                <a:ea typeface="Times New Roman" panose="02020603050405020304" pitchFamily="18" charset="0"/>
              </a:rPr>
              <a:t>singoli</a:t>
            </a:r>
            <a:r>
              <a:rPr lang="en-GB" sz="900" dirty="0">
                <a:ea typeface="Times New Roman" panose="02020603050405020304" pitchFamily="18" charset="0"/>
              </a:rPr>
              <a:t> </a:t>
            </a:r>
            <a:r>
              <a:rPr lang="en-GB" sz="900" err="1">
                <a:ea typeface="Times New Roman" panose="02020603050405020304" pitchFamily="18" charset="0"/>
              </a:rPr>
              <a:t>individui</a:t>
            </a:r>
            <a:r>
              <a:rPr lang="en-GB" sz="900" dirty="0">
                <a:ea typeface="Times New Roman" panose="02020603050405020304" pitchFamily="18" charset="0"/>
              </a:rPr>
              <a:t> </a:t>
            </a:r>
            <a:r>
              <a:rPr lang="en-GB" sz="900" err="1">
                <a:ea typeface="Times New Roman" panose="02020603050405020304" pitchFamily="18" charset="0"/>
              </a:rPr>
              <a:t>all'approccio</a:t>
            </a:r>
            <a:r>
              <a:rPr lang="en-GB" sz="900" dirty="0">
                <a:ea typeface="Times New Roman" panose="02020603050405020304" pitchFamily="18" charset="0"/>
              </a:rPr>
              <a:t> </a:t>
            </a:r>
            <a:r>
              <a:rPr lang="en-GB" sz="900" err="1">
                <a:ea typeface="Times New Roman" panose="02020603050405020304" pitchFamily="18" charset="0"/>
              </a:rPr>
              <a:t>dell'intera</a:t>
            </a:r>
            <a:r>
              <a:rPr lang="en-GB" sz="900" dirty="0">
                <a:ea typeface="Times New Roman" panose="02020603050405020304" pitchFamily="18" charset="0"/>
              </a:rPr>
              <a:t> </a:t>
            </a:r>
            <a:r>
              <a:rPr lang="en-GB" sz="900" err="1">
                <a:ea typeface="Times New Roman" panose="02020603050405020304" pitchFamily="18" charset="0"/>
              </a:rPr>
              <a:t>scuola</a:t>
            </a:r>
            <a:r>
              <a:rPr lang="en-GB" sz="900" dirty="0">
                <a:effectLst/>
                <a:ea typeface="Times New Roman" panose="02020603050405020304" pitchFamily="18" charset="0"/>
              </a:rPr>
              <a:t>. (</a:t>
            </a:r>
            <a:r>
              <a:rPr lang="en-GB" sz="900" err="1">
                <a:ea typeface="Times New Roman" panose="02020603050405020304" pitchFamily="18" charset="0"/>
              </a:rPr>
              <a:t>vedi</a:t>
            </a:r>
            <a:r>
              <a:rPr lang="en-GB" sz="900" dirty="0">
                <a:ea typeface="Times New Roman" panose="02020603050405020304" pitchFamily="18" charset="0"/>
              </a:rPr>
              <a:t> </a:t>
            </a:r>
            <a:r>
              <a:rPr lang="en-GB" sz="900" err="1">
                <a:ea typeface="Times New Roman" panose="02020603050405020304" pitchFamily="18" charset="0"/>
              </a:rPr>
              <a:t>diapositiva</a:t>
            </a:r>
            <a:r>
              <a:rPr lang="en-GB" sz="900" dirty="0">
                <a:ea typeface="Times New Roman" panose="02020603050405020304" pitchFamily="18" charset="0"/>
              </a:rPr>
              <a:t> </a:t>
            </a:r>
            <a:r>
              <a:rPr lang="en-GB" sz="900" err="1">
                <a:ea typeface="Times New Roman" panose="02020603050405020304" pitchFamily="18" charset="0"/>
              </a:rPr>
              <a:t>successiva</a:t>
            </a:r>
            <a:r>
              <a:rPr lang="en-GB" sz="900" dirty="0">
                <a:effectLst/>
                <a:ea typeface="Times New Roman" panose="02020603050405020304" pitchFamily="18" charset="0"/>
              </a:rPr>
              <a:t>)</a:t>
            </a:r>
            <a:endParaRPr lang="es-ES" sz="900"/>
          </a:p>
          <a:p>
            <a:pPr marL="0" indent="0">
              <a:lnSpc>
                <a:spcPct val="110000"/>
              </a:lnSpc>
              <a:spcBef>
                <a:spcPts val="400"/>
              </a:spcBef>
            </a:pPr>
            <a:r>
              <a:rPr lang="en-GB" sz="900" dirty="0">
                <a:ea typeface="Times New Roman" panose="02020603050405020304" pitchFamily="18" charset="0"/>
              </a:rPr>
              <a:t>Se </a:t>
            </a:r>
            <a:r>
              <a:rPr lang="en-GB" sz="900" err="1">
                <a:ea typeface="Times New Roman" panose="02020603050405020304" pitchFamily="18" charset="0"/>
              </a:rPr>
              <a:t>i</a:t>
            </a:r>
            <a:r>
              <a:rPr lang="en-GB" sz="900" dirty="0">
                <a:ea typeface="Times New Roman" panose="02020603050405020304" pitchFamily="18" charset="0"/>
              </a:rPr>
              <a:t> </a:t>
            </a:r>
            <a:r>
              <a:rPr lang="en-GB" sz="900" err="1">
                <a:ea typeface="Times New Roman" panose="02020603050405020304" pitchFamily="18" charset="0"/>
              </a:rPr>
              <a:t>vostri</a:t>
            </a:r>
            <a:r>
              <a:rPr lang="en-GB" sz="900" dirty="0">
                <a:ea typeface="Times New Roman" panose="02020603050405020304" pitchFamily="18" charset="0"/>
              </a:rPr>
              <a:t> </a:t>
            </a:r>
            <a:r>
              <a:rPr lang="en-GB" sz="900" err="1">
                <a:ea typeface="Times New Roman" panose="02020603050405020304" pitchFamily="18" charset="0"/>
              </a:rPr>
              <a:t>studenti</a:t>
            </a:r>
            <a:r>
              <a:rPr lang="en-GB" sz="900" dirty="0">
                <a:ea typeface="Times New Roman" panose="02020603050405020304" pitchFamily="18" charset="0"/>
              </a:rPr>
              <a:t> non </a:t>
            </a:r>
            <a:r>
              <a:rPr lang="en-GB" sz="900" err="1">
                <a:ea typeface="Times New Roman" panose="02020603050405020304" pitchFamily="18" charset="0"/>
              </a:rPr>
              <a:t>hanno</a:t>
            </a:r>
            <a:r>
              <a:rPr lang="en-GB" sz="900" dirty="0">
                <a:ea typeface="Times New Roman" panose="02020603050405020304" pitchFamily="18" charset="0"/>
              </a:rPr>
              <a:t> </a:t>
            </a:r>
            <a:r>
              <a:rPr lang="en-GB" sz="900" err="1">
                <a:ea typeface="Times New Roman" panose="02020603050405020304" pitchFamily="18" charset="0"/>
              </a:rPr>
              <a:t>esperienza</a:t>
            </a:r>
            <a:r>
              <a:rPr lang="en-GB" sz="900" dirty="0">
                <a:ea typeface="Times New Roman" panose="02020603050405020304" pitchFamily="18" charset="0"/>
              </a:rPr>
              <a:t> di </a:t>
            </a:r>
            <a:r>
              <a:rPr lang="en-GB" sz="900" err="1">
                <a:ea typeface="Times New Roman" panose="02020603050405020304" pitchFamily="18" charset="0"/>
              </a:rPr>
              <a:t>insegnamento</a:t>
            </a:r>
            <a:r>
              <a:rPr lang="en-GB" sz="900" dirty="0">
                <a:effectLst/>
                <a:ea typeface="Times New Roman" panose="02020603050405020304" pitchFamily="18" charset="0"/>
              </a:rPr>
              <a:t>, </a:t>
            </a:r>
            <a:r>
              <a:rPr lang="en-GB" sz="900" err="1">
                <a:ea typeface="Times New Roman" panose="02020603050405020304" pitchFamily="18" charset="0"/>
              </a:rPr>
              <a:t>spiegate</a:t>
            </a:r>
            <a:r>
              <a:rPr lang="en-GB" sz="900" dirty="0">
                <a:ea typeface="Times New Roman" panose="02020603050405020304" pitchFamily="18" charset="0"/>
              </a:rPr>
              <a:t> come </a:t>
            </a:r>
            <a:r>
              <a:rPr lang="en-GB" sz="900" err="1">
                <a:ea typeface="Times New Roman" panose="02020603050405020304" pitchFamily="18" charset="0"/>
              </a:rPr>
              <a:t>alcuni</a:t>
            </a:r>
            <a:r>
              <a:rPr lang="en-GB" sz="900" dirty="0">
                <a:ea typeface="Times New Roman" panose="02020603050405020304" pitchFamily="18" charset="0"/>
              </a:rPr>
              <a:t> </a:t>
            </a:r>
            <a:r>
              <a:rPr lang="en-GB" sz="900" err="1">
                <a:ea typeface="Times New Roman" panose="02020603050405020304" pitchFamily="18" charset="0"/>
              </a:rPr>
              <a:t>comportamenti</a:t>
            </a:r>
            <a:r>
              <a:rPr lang="en-GB" sz="900" dirty="0">
                <a:ea typeface="Times New Roman" panose="02020603050405020304" pitchFamily="18" charset="0"/>
              </a:rPr>
              <a:t> di bambini </a:t>
            </a:r>
            <a:r>
              <a:rPr lang="en-GB" sz="900" err="1">
                <a:ea typeface="Times New Roman" panose="02020603050405020304" pitchFamily="18" charset="0"/>
              </a:rPr>
              <a:t>traumatizzati</a:t>
            </a:r>
            <a:r>
              <a:rPr lang="en-GB" sz="900" dirty="0">
                <a:ea typeface="Times New Roman" panose="02020603050405020304" pitchFamily="18" charset="0"/>
              </a:rPr>
              <a:t> </a:t>
            </a:r>
            <a:r>
              <a:rPr lang="en-GB" sz="900" err="1">
                <a:ea typeface="Times New Roman" panose="02020603050405020304" pitchFamily="18" charset="0"/>
              </a:rPr>
              <a:t>mettano</a:t>
            </a:r>
            <a:r>
              <a:rPr lang="en-GB" sz="900" dirty="0">
                <a:ea typeface="Times New Roman" panose="02020603050405020304" pitchFamily="18" charset="0"/>
              </a:rPr>
              <a:t> in </a:t>
            </a:r>
            <a:r>
              <a:rPr lang="en-GB" sz="900" err="1">
                <a:ea typeface="Times New Roman" panose="02020603050405020304" pitchFamily="18" charset="0"/>
              </a:rPr>
              <a:t>discussione</a:t>
            </a:r>
            <a:r>
              <a:rPr lang="en-GB" sz="900" dirty="0">
                <a:ea typeface="Times New Roman" panose="02020603050405020304" pitchFamily="18" charset="0"/>
              </a:rPr>
              <a:t> le </a:t>
            </a:r>
            <a:r>
              <a:rPr lang="en-GB" sz="900" err="1">
                <a:ea typeface="Times New Roman" panose="02020603050405020304" pitchFamily="18" charset="0"/>
              </a:rPr>
              <a:t>aspettative</a:t>
            </a:r>
            <a:r>
              <a:rPr lang="en-GB" sz="900" dirty="0">
                <a:ea typeface="Times New Roman" panose="02020603050405020304" pitchFamily="18" charset="0"/>
              </a:rPr>
              <a:t> </a:t>
            </a:r>
            <a:r>
              <a:rPr lang="en-GB" sz="900" err="1">
                <a:ea typeface="Times New Roman" panose="02020603050405020304" pitchFamily="18" charset="0"/>
              </a:rPr>
              <a:t>della</a:t>
            </a:r>
            <a:r>
              <a:rPr lang="en-GB" sz="900" dirty="0">
                <a:ea typeface="Times New Roman" panose="02020603050405020304" pitchFamily="18" charset="0"/>
              </a:rPr>
              <a:t> </a:t>
            </a:r>
            <a:r>
              <a:rPr lang="en-GB" sz="900" err="1">
                <a:ea typeface="Times New Roman" panose="02020603050405020304" pitchFamily="18" charset="0"/>
              </a:rPr>
              <a:t>scuola</a:t>
            </a:r>
            <a:r>
              <a:rPr lang="en-GB" sz="900" dirty="0">
                <a:effectLst/>
                <a:ea typeface="Times New Roman" panose="02020603050405020304" pitchFamily="18" charset="0"/>
              </a:rPr>
              <a:t>.</a:t>
            </a:r>
            <a:endParaRPr lang="es-ES" sz="900"/>
          </a:p>
          <a:p>
            <a:pPr marL="0" indent="0">
              <a:lnSpc>
                <a:spcPct val="110000"/>
              </a:lnSpc>
              <a:spcBef>
                <a:spcPts val="400"/>
              </a:spcBef>
            </a:pPr>
            <a:endParaRPr lang="en-GB" sz="900" dirty="0">
              <a:ea typeface="Times New Roman" panose="02020603050405020304" pitchFamily="18" charset="0"/>
            </a:endParaRPr>
          </a:p>
          <a:p>
            <a:pPr marL="0" indent="0">
              <a:lnSpc>
                <a:spcPct val="110000"/>
              </a:lnSpc>
              <a:spcBef>
                <a:spcPts val="400"/>
              </a:spcBef>
            </a:pPr>
            <a:r>
              <a:rPr lang="en-GB" sz="900" b="1" err="1">
                <a:ea typeface="Times New Roman" panose="02020603050405020304" pitchFamily="18" charset="0"/>
              </a:rPr>
              <a:t>Risposte</a:t>
            </a:r>
            <a:r>
              <a:rPr lang="en-GB" sz="900" b="1" dirty="0">
                <a:ea typeface="Times New Roman" panose="02020603050405020304" pitchFamily="18" charset="0"/>
              </a:rPr>
              <a:t> </a:t>
            </a:r>
            <a:r>
              <a:rPr lang="en-GB" sz="900" b="1" err="1">
                <a:ea typeface="Times New Roman" panose="02020603050405020304" pitchFamily="18" charset="0"/>
              </a:rPr>
              <a:t>comuni</a:t>
            </a:r>
            <a:r>
              <a:rPr lang="en-GB" sz="900" b="1" dirty="0">
                <a:ea typeface="Times New Roman" panose="02020603050405020304" pitchFamily="18" charset="0"/>
              </a:rPr>
              <a:t> </a:t>
            </a:r>
            <a:r>
              <a:rPr lang="en-GB" sz="900" b="1" err="1">
                <a:ea typeface="Times New Roman" panose="02020603050405020304" pitchFamily="18" charset="0"/>
              </a:rPr>
              <a:t>nelle</a:t>
            </a:r>
            <a:r>
              <a:rPr lang="en-GB" sz="900" b="1" dirty="0">
                <a:ea typeface="Times New Roman" panose="02020603050405020304" pitchFamily="18" charset="0"/>
              </a:rPr>
              <a:t> </a:t>
            </a:r>
            <a:r>
              <a:rPr lang="en-GB" sz="900" b="1" err="1">
                <a:ea typeface="Times New Roman" panose="02020603050405020304" pitchFamily="18" charset="0"/>
              </a:rPr>
              <a:t>scuole</a:t>
            </a:r>
            <a:r>
              <a:rPr lang="en-GB" sz="900" b="1" dirty="0">
                <a:ea typeface="Times New Roman" panose="02020603050405020304" pitchFamily="18" charset="0"/>
              </a:rPr>
              <a:t> ai </a:t>
            </a:r>
            <a:r>
              <a:rPr lang="en-GB" sz="900" b="1" err="1">
                <a:ea typeface="Times New Roman" panose="02020603050405020304" pitchFamily="18" charset="0"/>
              </a:rPr>
              <a:t>comportamenti</a:t>
            </a:r>
            <a:r>
              <a:rPr lang="en-GB" sz="900" b="1" dirty="0">
                <a:ea typeface="Times New Roman" panose="02020603050405020304" pitchFamily="18" charset="0"/>
              </a:rPr>
              <a:t> </a:t>
            </a:r>
            <a:r>
              <a:rPr lang="en-GB" sz="900" b="1" err="1">
                <a:ea typeface="Times New Roman" panose="02020603050405020304" pitchFamily="18" charset="0"/>
              </a:rPr>
              <a:t>problematici</a:t>
            </a:r>
            <a:endParaRPr lang="es-ES" sz="900">
              <a:effectLst/>
              <a:ea typeface="Times New Roman" panose="02020603050405020304" pitchFamily="18" charset="0"/>
            </a:endParaRPr>
          </a:p>
          <a:p>
            <a:pPr marL="0" indent="0">
              <a:lnSpc>
                <a:spcPct val="110000"/>
              </a:lnSpc>
              <a:spcBef>
                <a:spcPts val="400"/>
              </a:spcBef>
            </a:pPr>
            <a:r>
              <a:rPr lang="en-GB" sz="900" dirty="0">
                <a:ea typeface="Times New Roman" panose="02020603050405020304" pitchFamily="18" charset="0"/>
              </a:rPr>
              <a:t>Ecco un </a:t>
            </a:r>
            <a:r>
              <a:rPr lang="en-GB" sz="900" err="1">
                <a:ea typeface="Times New Roman" panose="02020603050405020304" pitchFamily="18" charset="0"/>
              </a:rPr>
              <a:t>esempio</a:t>
            </a:r>
            <a:r>
              <a:rPr lang="en-GB" sz="900" dirty="0">
                <a:ea typeface="Times New Roman" panose="02020603050405020304" pitchFamily="18" charset="0"/>
              </a:rPr>
              <a:t> di </a:t>
            </a:r>
            <a:r>
              <a:rPr lang="en-GB" sz="900" err="1">
                <a:ea typeface="Times New Roman" panose="02020603050405020304" pitchFamily="18" charset="0"/>
              </a:rPr>
              <a:t>alcuni</a:t>
            </a:r>
            <a:r>
              <a:rPr lang="en-GB" sz="900" dirty="0">
                <a:ea typeface="Times New Roman" panose="02020603050405020304" pitchFamily="18" charset="0"/>
              </a:rPr>
              <a:t> </a:t>
            </a:r>
            <a:r>
              <a:rPr lang="en-GB" sz="900" err="1">
                <a:ea typeface="Times New Roman" panose="02020603050405020304" pitchFamily="18" charset="0"/>
              </a:rPr>
              <a:t>approcci</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la </a:t>
            </a:r>
            <a:r>
              <a:rPr lang="en-GB" sz="900" err="1">
                <a:ea typeface="Times New Roman" panose="02020603050405020304" pitchFamily="18" charset="0"/>
              </a:rPr>
              <a:t>scuola</a:t>
            </a:r>
            <a:r>
              <a:rPr lang="en-GB" sz="900" dirty="0">
                <a:ea typeface="Times New Roman" panose="02020603050405020304" pitchFamily="18" charset="0"/>
              </a:rPr>
              <a:t> </a:t>
            </a:r>
            <a:r>
              <a:rPr lang="en-GB" sz="900" err="1">
                <a:ea typeface="Times New Roman" panose="02020603050405020304" pitchFamily="18" charset="0"/>
              </a:rPr>
              <a:t>può</a:t>
            </a:r>
            <a:r>
              <a:rPr lang="en-GB" sz="900" dirty="0">
                <a:ea typeface="Times New Roman" panose="02020603050405020304" pitchFamily="18" charset="0"/>
              </a:rPr>
              <a:t> aver </a:t>
            </a:r>
            <a:r>
              <a:rPr lang="en-GB" sz="900" err="1">
                <a:ea typeface="Times New Roman" panose="02020603050405020304" pitchFamily="18" charset="0"/>
              </a:rPr>
              <a:t>adottato</a:t>
            </a:r>
            <a:r>
              <a:rPr lang="en-GB" sz="900" dirty="0">
                <a:ea typeface="Times New Roman" panose="02020603050405020304" pitchFamily="18" charset="0"/>
              </a:rPr>
              <a:t> </a:t>
            </a:r>
            <a:r>
              <a:rPr lang="en-GB" sz="900" dirty="0">
                <a:effectLst/>
                <a:ea typeface="Times New Roman" panose="02020603050405020304" pitchFamily="18" charset="0"/>
              </a:rPr>
              <a:t>a </a:t>
            </a:r>
            <a:r>
              <a:rPr lang="en-GB" sz="900" err="1">
                <a:ea typeface="Times New Roman" panose="02020603050405020304" pitchFamily="18" charset="0"/>
              </a:rPr>
              <a:t>livello</a:t>
            </a:r>
            <a:r>
              <a:rPr lang="en-GB" sz="900" dirty="0">
                <a:ea typeface="Times New Roman" panose="02020603050405020304" pitchFamily="18" charset="0"/>
              </a:rPr>
              <a:t> </a:t>
            </a:r>
            <a:r>
              <a:rPr lang="en-GB" sz="900" err="1">
                <a:ea typeface="Times New Roman" panose="02020603050405020304" pitchFamily="18" charset="0"/>
              </a:rPr>
              <a:t>individuale</a:t>
            </a:r>
            <a:r>
              <a:rPr lang="en-GB" sz="900" dirty="0">
                <a:ea typeface="Times New Roman" panose="02020603050405020304" pitchFamily="18" charset="0"/>
              </a:rPr>
              <a:t> o di </a:t>
            </a:r>
            <a:r>
              <a:rPr lang="en-GB" sz="900" err="1">
                <a:ea typeface="Times New Roman" panose="02020603050405020304" pitchFamily="18" charset="0"/>
              </a:rPr>
              <a:t>intera</a:t>
            </a:r>
            <a:r>
              <a:rPr lang="en-GB" sz="900" dirty="0">
                <a:ea typeface="Times New Roman" panose="02020603050405020304" pitchFamily="18" charset="0"/>
              </a:rPr>
              <a:t> </a:t>
            </a:r>
            <a:r>
              <a:rPr lang="en-GB" sz="900" err="1">
                <a:ea typeface="Times New Roman" panose="02020603050405020304" pitchFamily="18" charset="0"/>
              </a:rPr>
              <a:t>scuola</a:t>
            </a:r>
            <a:r>
              <a:rPr lang="en-GB" sz="900" dirty="0">
                <a:ea typeface="Times New Roman" panose="02020603050405020304" pitchFamily="18" charset="0"/>
              </a:rPr>
              <a:t> per </a:t>
            </a:r>
            <a:r>
              <a:rPr lang="en-GB" sz="900" err="1">
                <a:ea typeface="Times New Roman" panose="02020603050405020304" pitchFamily="18" charset="0"/>
              </a:rPr>
              <a:t>indurre</a:t>
            </a:r>
            <a:r>
              <a:rPr lang="en-GB" sz="900" dirty="0">
                <a:ea typeface="Times New Roman" panose="02020603050405020304" pitchFamily="18" charset="0"/>
              </a:rPr>
              <a:t> un bambino </a:t>
            </a:r>
            <a:r>
              <a:rPr lang="en-GB" sz="900" dirty="0">
                <a:effectLst/>
                <a:ea typeface="Times New Roman" panose="02020603050405020304" pitchFamily="18" charset="0"/>
              </a:rPr>
              <a:t>a </a:t>
            </a:r>
            <a:r>
              <a:rPr lang="en-GB" sz="900" err="1">
                <a:ea typeface="Times New Roman" panose="02020603050405020304" pitchFamily="18" charset="0"/>
              </a:rPr>
              <a:t>modificare</a:t>
            </a:r>
            <a:r>
              <a:rPr lang="en-GB" sz="900" dirty="0">
                <a:ea typeface="Times New Roman" panose="02020603050405020304" pitchFamily="18" charset="0"/>
              </a:rPr>
              <a:t> il proprio </a:t>
            </a:r>
            <a:r>
              <a:rPr lang="en-GB" sz="900" err="1">
                <a:ea typeface="Times New Roman" panose="02020603050405020304" pitchFamily="18" charset="0"/>
              </a:rPr>
              <a:t>comportamento</a:t>
            </a:r>
            <a:r>
              <a:rPr lang="en-GB" sz="900" dirty="0">
                <a:effectLst/>
                <a:ea typeface="Times New Roman" panose="02020603050405020304" pitchFamily="18" charset="0"/>
              </a:rPr>
              <a:t>.</a:t>
            </a:r>
            <a:r>
              <a:rPr lang="en-GB" sz="900" dirty="0">
                <a:ea typeface="Times New Roman" panose="02020603050405020304" pitchFamily="18" charset="0"/>
              </a:rPr>
              <a:t> </a:t>
            </a:r>
            <a:endParaRPr lang="es-ES" sz="900">
              <a:ea typeface="Times New Roman" panose="02020603050405020304" pitchFamily="18" charset="0"/>
            </a:endParaRPr>
          </a:p>
          <a:p>
            <a:pPr marL="0" indent="0">
              <a:lnSpc>
                <a:spcPct val="110000"/>
              </a:lnSpc>
              <a:spcBef>
                <a:spcPts val="400"/>
              </a:spcBef>
            </a:pPr>
            <a:r>
              <a:rPr lang="en-GB" sz="900" dirty="0">
                <a:ea typeface="Times New Roman" panose="02020603050405020304" pitchFamily="18" charset="0"/>
              </a:rPr>
              <a:t>Se </a:t>
            </a:r>
            <a:r>
              <a:rPr lang="en-GB" sz="900" err="1">
                <a:ea typeface="Times New Roman" panose="02020603050405020304" pitchFamily="18" charset="0"/>
              </a:rPr>
              <a:t>una</a:t>
            </a:r>
            <a:r>
              <a:rPr lang="en-GB" sz="900" dirty="0">
                <a:ea typeface="Times New Roman" panose="02020603050405020304" pitchFamily="18" charset="0"/>
              </a:rPr>
              <a:t> </a:t>
            </a:r>
            <a:r>
              <a:rPr lang="en-GB" sz="900" err="1">
                <a:ea typeface="Times New Roman" panose="02020603050405020304" pitchFamily="18" charset="0"/>
              </a:rPr>
              <a:t>particolare</a:t>
            </a:r>
            <a:r>
              <a:rPr lang="en-GB" sz="900" dirty="0">
                <a:ea typeface="Times New Roman" panose="02020603050405020304" pitchFamily="18" charset="0"/>
              </a:rPr>
              <a:t> </a:t>
            </a:r>
            <a:r>
              <a:rPr lang="en-GB" sz="900" err="1">
                <a:ea typeface="Times New Roman" panose="02020603050405020304" pitchFamily="18" charset="0"/>
              </a:rPr>
              <a:t>strategia</a:t>
            </a:r>
            <a:r>
              <a:rPr lang="en-GB" sz="900" dirty="0">
                <a:ea typeface="Times New Roman" panose="02020603050405020304" pitchFamily="18" charset="0"/>
              </a:rPr>
              <a:t> </a:t>
            </a:r>
            <a:r>
              <a:rPr lang="en-GB" sz="900" err="1">
                <a:ea typeface="Times New Roman" panose="02020603050405020304" pitchFamily="18" charset="0"/>
              </a:rPr>
              <a:t>si</a:t>
            </a:r>
            <a:r>
              <a:rPr lang="en-GB" sz="900" dirty="0">
                <a:ea typeface="Times New Roman" panose="02020603050405020304" pitchFamily="18" charset="0"/>
              </a:rPr>
              <a:t> è </a:t>
            </a:r>
            <a:r>
              <a:rPr lang="en-GB" sz="900" err="1">
                <a:ea typeface="Times New Roman" panose="02020603050405020304" pitchFamily="18" charset="0"/>
              </a:rPr>
              <a:t>rivelata</a:t>
            </a:r>
            <a:r>
              <a:rPr lang="en-GB" sz="900" dirty="0">
                <a:ea typeface="Times New Roman" panose="02020603050405020304" pitchFamily="18" charset="0"/>
              </a:rPr>
              <a:t> utile, ci </a:t>
            </a:r>
            <a:r>
              <a:rPr lang="en-GB" sz="900" err="1">
                <a:ea typeface="Times New Roman" panose="02020603050405020304" pitchFamily="18" charset="0"/>
              </a:rPr>
              <a:t>aspetteremmo</a:t>
            </a:r>
            <a:r>
              <a:rPr lang="en-GB" sz="900" dirty="0">
                <a:ea typeface="Times New Roman" panose="02020603050405020304" pitchFamily="18" charset="0"/>
              </a:rPr>
              <a:t> di </a:t>
            </a:r>
            <a:r>
              <a:rPr lang="en-GB" sz="900" err="1">
                <a:ea typeface="Times New Roman" panose="02020603050405020304" pitchFamily="18" charset="0"/>
              </a:rPr>
              <a:t>vedere</a:t>
            </a:r>
            <a:r>
              <a:rPr lang="en-GB" sz="900" dirty="0">
                <a:ea typeface="Times New Roman" panose="02020603050405020304" pitchFamily="18" charset="0"/>
              </a:rPr>
              <a:t> </a:t>
            </a:r>
            <a:r>
              <a:rPr lang="en-GB" sz="900" err="1">
                <a:ea typeface="Times New Roman" panose="02020603050405020304" pitchFamily="18" charset="0"/>
              </a:rPr>
              <a:t>una</a:t>
            </a:r>
            <a:r>
              <a:rPr lang="en-GB" sz="900" dirty="0">
                <a:ea typeface="Times New Roman" panose="02020603050405020304" pitchFamily="18" charset="0"/>
              </a:rPr>
              <a:t> </a:t>
            </a:r>
            <a:r>
              <a:rPr lang="en-GB" sz="900" err="1">
                <a:ea typeface="Times New Roman" panose="02020603050405020304" pitchFamily="18" charset="0"/>
              </a:rPr>
              <a:t>diminuzione</a:t>
            </a:r>
            <a:r>
              <a:rPr lang="en-GB" sz="900" dirty="0">
                <a:ea typeface="Times New Roman" panose="02020603050405020304" pitchFamily="18" charset="0"/>
              </a:rPr>
              <a:t> del </a:t>
            </a:r>
            <a:r>
              <a:rPr lang="en-GB" sz="900" err="1">
                <a:ea typeface="Times New Roman" panose="02020603050405020304" pitchFamily="18" charset="0"/>
              </a:rPr>
              <a:t>suo</a:t>
            </a:r>
            <a:r>
              <a:rPr lang="en-GB" sz="900" dirty="0">
                <a:ea typeface="Times New Roman" panose="02020603050405020304" pitchFamily="18" charset="0"/>
              </a:rPr>
              <a:t> </a:t>
            </a:r>
            <a:r>
              <a:rPr lang="en-GB" sz="900" err="1">
                <a:ea typeface="Times New Roman" panose="02020603050405020304" pitchFamily="18" charset="0"/>
              </a:rPr>
              <a:t>utilizzo</a:t>
            </a:r>
            <a:r>
              <a:rPr lang="en-GB" sz="900" dirty="0">
                <a:ea typeface="Times New Roman" panose="02020603050405020304" pitchFamily="18" charset="0"/>
              </a:rPr>
              <a:t> con un </a:t>
            </a:r>
            <a:r>
              <a:rPr lang="en-GB" sz="900" err="1">
                <a:ea typeface="Times New Roman" panose="02020603050405020304" pitchFamily="18" charset="0"/>
              </a:rPr>
              <a:t>particolare</a:t>
            </a:r>
            <a:r>
              <a:rPr lang="en-GB" sz="900" dirty="0">
                <a:ea typeface="Times New Roman" panose="02020603050405020304" pitchFamily="18" charset="0"/>
              </a:rPr>
              <a:t> bambino. Se </a:t>
            </a:r>
            <a:r>
              <a:rPr lang="en-GB" sz="900" err="1">
                <a:ea typeface="Times New Roman" panose="02020603050405020304" pitchFamily="18" charset="0"/>
              </a:rPr>
              <a:t>pensiamo</a:t>
            </a:r>
            <a:r>
              <a:rPr lang="en-GB" sz="900" dirty="0">
                <a:ea typeface="Times New Roman" panose="02020603050405020304" pitchFamily="18" charset="0"/>
              </a:rPr>
              <a:t> alle </a:t>
            </a:r>
            <a:r>
              <a:rPr lang="en-GB" sz="900" err="1">
                <a:ea typeface="Times New Roman" panose="02020603050405020304" pitchFamily="18" charset="0"/>
              </a:rPr>
              <a:t>punizioni</a:t>
            </a:r>
            <a:r>
              <a:rPr lang="en-GB" sz="900" dirty="0">
                <a:ea typeface="Times New Roman" panose="02020603050405020304" pitchFamily="18" charset="0"/>
              </a:rPr>
              <a:t>, ad </a:t>
            </a:r>
            <a:r>
              <a:rPr lang="en-GB" sz="900" err="1">
                <a:ea typeface="Times New Roman" panose="02020603050405020304" pitchFamily="18" charset="0"/>
              </a:rPr>
              <a:t>esempio</a:t>
            </a:r>
            <a:r>
              <a:rPr lang="en-GB" sz="900" dirty="0">
                <a:ea typeface="Times New Roman" panose="02020603050405020304" pitchFamily="18" charset="0"/>
              </a:rPr>
              <a:t>, se </a:t>
            </a:r>
            <a:r>
              <a:rPr lang="en-GB" sz="900" err="1">
                <a:ea typeface="Times New Roman" panose="02020603050405020304" pitchFamily="18" charset="0"/>
              </a:rPr>
              <a:t>fossero</a:t>
            </a:r>
            <a:r>
              <a:rPr lang="en-GB" sz="900" dirty="0">
                <a:ea typeface="Times New Roman" panose="02020603050405020304" pitchFamily="18" charset="0"/>
              </a:rPr>
              <a:t> </a:t>
            </a:r>
            <a:r>
              <a:rPr lang="en-GB" sz="900" err="1">
                <a:ea typeface="Times New Roman" panose="02020603050405020304" pitchFamily="18" charset="0"/>
              </a:rPr>
              <a:t>efficaci</a:t>
            </a:r>
            <a:r>
              <a:rPr lang="en-GB" sz="900" dirty="0">
                <a:ea typeface="Times New Roman" panose="02020603050405020304" pitchFamily="18" charset="0"/>
              </a:rPr>
              <a:t>, non </a:t>
            </a:r>
            <a:r>
              <a:rPr lang="en-GB" sz="900" err="1">
                <a:ea typeface="Times New Roman" panose="02020603050405020304" pitchFamily="18" charset="0"/>
              </a:rPr>
              <a:t>dovremmo</a:t>
            </a:r>
            <a:r>
              <a:rPr lang="en-GB" sz="900" dirty="0">
                <a:ea typeface="Times New Roman" panose="02020603050405020304" pitchFamily="18" charset="0"/>
              </a:rPr>
              <a:t> </a:t>
            </a:r>
            <a:r>
              <a:rPr lang="en-GB" sz="900" err="1">
                <a:ea typeface="Times New Roman" panose="02020603050405020304" pitchFamily="18" charset="0"/>
              </a:rPr>
              <a:t>vedere</a:t>
            </a:r>
            <a:r>
              <a:rPr lang="en-GB" sz="900" dirty="0">
                <a:ea typeface="Times New Roman" panose="02020603050405020304" pitchFamily="18" charset="0"/>
              </a:rPr>
              <a:t> </a:t>
            </a:r>
            <a:r>
              <a:rPr lang="en-GB" sz="900" err="1">
                <a:ea typeface="Times New Roman" panose="02020603050405020304" pitchFamily="18" charset="0"/>
              </a:rPr>
              <a:t>quel</a:t>
            </a:r>
            <a:r>
              <a:rPr lang="en-GB" sz="900" dirty="0">
                <a:ea typeface="Times New Roman" panose="02020603050405020304" pitchFamily="18" charset="0"/>
              </a:rPr>
              <a:t> bambino </a:t>
            </a:r>
            <a:r>
              <a:rPr lang="en-GB" sz="900" err="1">
                <a:ea typeface="Times New Roman" panose="02020603050405020304" pitchFamily="18" charset="0"/>
              </a:rPr>
              <a:t>continuare</a:t>
            </a:r>
            <a:r>
              <a:rPr lang="en-GB" sz="900" dirty="0">
                <a:ea typeface="Times New Roman" panose="02020603050405020304" pitchFamily="18" charset="0"/>
              </a:rPr>
              <a:t> </a:t>
            </a:r>
            <a:r>
              <a:rPr lang="en-GB" sz="900" dirty="0">
                <a:effectLst/>
                <a:ea typeface="Times New Roman" panose="02020603050405020304" pitchFamily="18" charset="0"/>
              </a:rPr>
              <a:t>a </a:t>
            </a:r>
            <a:r>
              <a:rPr lang="en-GB" sz="900" err="1">
                <a:ea typeface="Times New Roman" panose="02020603050405020304" pitchFamily="18" charset="0"/>
              </a:rPr>
              <a:t>ricevere</a:t>
            </a:r>
            <a:r>
              <a:rPr lang="en-GB" sz="900" dirty="0">
                <a:ea typeface="Times New Roman" panose="02020603050405020304" pitchFamily="18" charset="0"/>
              </a:rPr>
              <a:t> </a:t>
            </a:r>
            <a:r>
              <a:rPr lang="en-GB" sz="900" err="1">
                <a:ea typeface="Times New Roman" panose="02020603050405020304" pitchFamily="18" charset="0"/>
              </a:rPr>
              <a:t>punizioni</a:t>
            </a:r>
            <a:r>
              <a:rPr lang="en-GB" sz="900" dirty="0">
                <a:effectLst/>
                <a:ea typeface="Times New Roman" panose="02020603050405020304" pitchFamily="18" charset="0"/>
              </a:rPr>
              <a:t>, </a:t>
            </a:r>
            <a:r>
              <a:rPr lang="en-GB" sz="900" err="1">
                <a:ea typeface="Times New Roman" panose="02020603050405020304" pitchFamily="18" charset="0"/>
              </a:rPr>
              <a:t>perché</a:t>
            </a:r>
            <a:r>
              <a:rPr lang="en-GB" sz="900" dirty="0">
                <a:ea typeface="Times New Roman" panose="02020603050405020304" pitchFamily="18" charset="0"/>
              </a:rPr>
              <a:t> ci </a:t>
            </a:r>
            <a:r>
              <a:rPr lang="en-GB" sz="900" err="1">
                <a:ea typeface="Times New Roman" panose="02020603050405020304" pitchFamily="18" charset="0"/>
              </a:rPr>
              <a:t>aspetteremmo</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il </a:t>
            </a:r>
            <a:r>
              <a:rPr lang="en-GB" sz="900" err="1">
                <a:ea typeface="Times New Roman" panose="02020603050405020304" pitchFamily="18" charset="0"/>
              </a:rPr>
              <a:t>suo</a:t>
            </a:r>
            <a:r>
              <a:rPr lang="en-GB" sz="900" dirty="0">
                <a:ea typeface="Times New Roman" panose="02020603050405020304" pitchFamily="18" charset="0"/>
              </a:rPr>
              <a:t> </a:t>
            </a:r>
            <a:r>
              <a:rPr lang="en-GB" sz="900" err="1">
                <a:ea typeface="Times New Roman" panose="02020603050405020304" pitchFamily="18" charset="0"/>
              </a:rPr>
              <a:t>comportamento</a:t>
            </a:r>
            <a:r>
              <a:rPr lang="en-GB" sz="900" dirty="0">
                <a:ea typeface="Times New Roman" panose="02020603050405020304" pitchFamily="18" charset="0"/>
              </a:rPr>
              <a:t> </a:t>
            </a:r>
            <a:r>
              <a:rPr lang="en-GB" sz="900" err="1">
                <a:ea typeface="Times New Roman" panose="02020603050405020304" pitchFamily="18" charset="0"/>
              </a:rPr>
              <a:t>sia</a:t>
            </a:r>
            <a:r>
              <a:rPr lang="en-GB" sz="900" dirty="0">
                <a:ea typeface="Times New Roman" panose="02020603050405020304" pitchFamily="18" charset="0"/>
              </a:rPr>
              <a:t> </a:t>
            </a:r>
            <a:r>
              <a:rPr lang="en-GB" sz="900" err="1">
                <a:ea typeface="Times New Roman" panose="02020603050405020304" pitchFamily="18" charset="0"/>
              </a:rPr>
              <a:t>cambiato</a:t>
            </a:r>
            <a:r>
              <a:rPr lang="en-GB" sz="900" dirty="0">
                <a:ea typeface="Times New Roman" panose="02020603050405020304" pitchFamily="18" charset="0"/>
              </a:rPr>
              <a:t> </a:t>
            </a:r>
            <a:r>
              <a:rPr lang="en-GB" sz="900" dirty="0">
                <a:effectLst/>
                <a:ea typeface="Times New Roman" panose="02020603050405020304" pitchFamily="18" charset="0"/>
              </a:rPr>
              <a:t>in </a:t>
            </a:r>
            <a:r>
              <a:rPr lang="en-GB" sz="900" err="1">
                <a:ea typeface="Times New Roman" panose="02020603050405020304" pitchFamily="18" charset="0"/>
              </a:rPr>
              <a:t>risposta</a:t>
            </a:r>
            <a:r>
              <a:rPr lang="en-GB" sz="900" dirty="0">
                <a:ea typeface="Times New Roman" panose="02020603050405020304" pitchFamily="18" charset="0"/>
              </a:rPr>
              <a:t> alle prime </a:t>
            </a:r>
            <a:r>
              <a:rPr lang="en-GB" sz="900" err="1">
                <a:ea typeface="Times New Roman" panose="02020603050405020304" pitchFamily="18" charset="0"/>
              </a:rPr>
              <a:t>punizioni</a:t>
            </a:r>
            <a:r>
              <a:rPr lang="en-GB" sz="900" dirty="0">
                <a:effectLst/>
                <a:ea typeface="Times New Roman" panose="02020603050405020304" pitchFamily="18" charset="0"/>
              </a:rPr>
              <a:t>. </a:t>
            </a:r>
            <a:r>
              <a:rPr lang="en-GB" sz="900" dirty="0">
                <a:ea typeface="Times New Roman" panose="02020603050405020304" pitchFamily="18" charset="0"/>
              </a:rPr>
              <a:t>Quando </a:t>
            </a:r>
            <a:r>
              <a:rPr lang="en-GB" sz="900" err="1">
                <a:ea typeface="Times New Roman" panose="02020603050405020304" pitchFamily="18" charset="0"/>
              </a:rPr>
              <a:t>si</a:t>
            </a:r>
            <a:r>
              <a:rPr lang="en-GB" sz="900" dirty="0">
                <a:ea typeface="Times New Roman" panose="02020603050405020304" pitchFamily="18" charset="0"/>
              </a:rPr>
              <a:t> </a:t>
            </a:r>
            <a:r>
              <a:rPr lang="en-GB" sz="900" err="1">
                <a:ea typeface="Times New Roman" panose="02020603050405020304" pitchFamily="18" charset="0"/>
              </a:rPr>
              <a:t>pensa</a:t>
            </a:r>
            <a:r>
              <a:rPr lang="en-GB" sz="900" dirty="0">
                <a:ea typeface="Times New Roman" panose="02020603050405020304" pitchFamily="18" charset="0"/>
              </a:rPr>
              <a:t> ai </a:t>
            </a:r>
            <a:r>
              <a:rPr lang="en-GB" sz="900" err="1">
                <a:ea typeface="Times New Roman" panose="02020603050405020304" pitchFamily="18" charset="0"/>
              </a:rPr>
              <a:t>costi</a:t>
            </a:r>
            <a:r>
              <a:rPr lang="en-GB" sz="900" dirty="0">
                <a:ea typeface="Times New Roman" panose="02020603050405020304" pitchFamily="18" charset="0"/>
              </a:rPr>
              <a:t>, è </a:t>
            </a:r>
            <a:r>
              <a:rPr lang="en-GB" sz="900" err="1">
                <a:ea typeface="Times New Roman" panose="02020603050405020304" pitchFamily="18" charset="0"/>
              </a:rPr>
              <a:t>importante</a:t>
            </a:r>
            <a:r>
              <a:rPr lang="en-GB" sz="900" dirty="0">
                <a:ea typeface="Times New Roman" panose="02020603050405020304" pitchFamily="18" charset="0"/>
              </a:rPr>
              <a:t> </a:t>
            </a:r>
            <a:r>
              <a:rPr lang="en-GB" sz="900" err="1">
                <a:ea typeface="Times New Roman" panose="02020603050405020304" pitchFamily="18" charset="0"/>
              </a:rPr>
              <a:t>considerare</a:t>
            </a:r>
            <a:r>
              <a:rPr lang="en-GB" sz="900" dirty="0">
                <a:ea typeface="Times New Roman" panose="02020603050405020304" pitchFamily="18" charset="0"/>
              </a:rPr>
              <a:t> </a:t>
            </a:r>
            <a:r>
              <a:rPr lang="en-GB" sz="900" err="1">
                <a:ea typeface="Times New Roman" panose="02020603050405020304" pitchFamily="18" charset="0"/>
              </a:rPr>
              <a:t>anche</a:t>
            </a:r>
            <a:r>
              <a:rPr lang="en-GB" sz="900" dirty="0">
                <a:ea typeface="Times New Roman" panose="02020603050405020304" pitchFamily="18" charset="0"/>
              </a:rPr>
              <a:t> </a:t>
            </a:r>
            <a:r>
              <a:rPr lang="en-GB" sz="900" err="1">
                <a:ea typeface="Times New Roman" panose="02020603050405020304" pitchFamily="18" charset="0"/>
              </a:rPr>
              <a:t>l'impatto</a:t>
            </a:r>
            <a:r>
              <a:rPr lang="en-GB" sz="900" dirty="0">
                <a:ea typeface="Times New Roman" panose="02020603050405020304" pitchFamily="18" charset="0"/>
              </a:rPr>
              <a:t> </a:t>
            </a:r>
            <a:r>
              <a:rPr lang="en-GB" sz="900" err="1">
                <a:ea typeface="Times New Roman" panose="02020603050405020304" pitchFamily="18" charset="0"/>
              </a:rPr>
              <a:t>sul</a:t>
            </a:r>
            <a:r>
              <a:rPr lang="en-GB" sz="900" dirty="0">
                <a:ea typeface="Times New Roman" panose="02020603050405020304" pitchFamily="18" charset="0"/>
              </a:rPr>
              <a:t> </a:t>
            </a:r>
            <a:r>
              <a:rPr lang="en-GB" sz="900" err="1">
                <a:ea typeface="Times New Roman" panose="02020603050405020304" pitchFamily="18" charset="0"/>
              </a:rPr>
              <a:t>benessere</a:t>
            </a:r>
            <a:r>
              <a:rPr lang="en-GB" sz="900" dirty="0">
                <a:ea typeface="Times New Roman" panose="02020603050405020304" pitchFamily="18" charset="0"/>
              </a:rPr>
              <a:t> </a:t>
            </a:r>
            <a:r>
              <a:rPr lang="en-GB" sz="900" err="1">
                <a:ea typeface="Times New Roman" panose="02020603050405020304" pitchFamily="18" charset="0"/>
              </a:rPr>
              <a:t>emotivo</a:t>
            </a:r>
            <a:r>
              <a:rPr lang="en-GB" sz="900" dirty="0">
                <a:ea typeface="Times New Roman" panose="02020603050405020304" pitchFamily="18" charset="0"/>
              </a:rPr>
              <a:t> e </a:t>
            </a:r>
            <a:r>
              <a:rPr lang="en-GB" sz="900" err="1">
                <a:ea typeface="Times New Roman" panose="02020603050405020304" pitchFamily="18" charset="0"/>
              </a:rPr>
              <a:t>sulla</a:t>
            </a:r>
            <a:r>
              <a:rPr lang="en-GB" sz="900" dirty="0">
                <a:ea typeface="Times New Roman" panose="02020603050405020304" pitchFamily="18" charset="0"/>
              </a:rPr>
              <a:t> </a:t>
            </a:r>
            <a:r>
              <a:rPr lang="en-GB" sz="900" err="1">
                <a:ea typeface="Times New Roman" panose="02020603050405020304" pitchFamily="18" charset="0"/>
              </a:rPr>
              <a:t>resilienza</a:t>
            </a:r>
            <a:r>
              <a:rPr lang="en-GB" sz="900" dirty="0">
                <a:ea typeface="Times New Roman" panose="02020603050405020304" pitchFamily="18" charset="0"/>
              </a:rPr>
              <a:t> </a:t>
            </a:r>
            <a:r>
              <a:rPr lang="en-GB" sz="900" err="1">
                <a:ea typeface="Times New Roman" panose="02020603050405020304" pitchFamily="18" charset="0"/>
              </a:rPr>
              <a:t>delle</a:t>
            </a:r>
            <a:r>
              <a:rPr lang="en-GB" sz="900" dirty="0">
                <a:ea typeface="Times New Roman" panose="02020603050405020304" pitchFamily="18" charset="0"/>
              </a:rPr>
              <a:t> </a:t>
            </a:r>
            <a:r>
              <a:rPr lang="en-GB" sz="900" err="1">
                <a:ea typeface="Times New Roman" panose="02020603050405020304" pitchFamily="18" charset="0"/>
              </a:rPr>
              <a:t>persone</a:t>
            </a:r>
            <a:r>
              <a:rPr lang="en-GB" sz="900" dirty="0">
                <a:effectLst/>
                <a:ea typeface="Times New Roman" panose="02020603050405020304" pitchFamily="18" charset="0"/>
              </a:rPr>
              <a:t>. </a:t>
            </a:r>
            <a:r>
              <a:rPr lang="en-GB" sz="900" err="1">
                <a:ea typeface="Times New Roman" panose="02020603050405020304" pitchFamily="18" charset="0"/>
              </a:rPr>
              <a:t>Pensare</a:t>
            </a:r>
            <a:r>
              <a:rPr lang="en-GB" sz="900" dirty="0">
                <a:ea typeface="Times New Roman" panose="02020603050405020304" pitchFamily="18" charset="0"/>
              </a:rPr>
              <a:t> </a:t>
            </a:r>
            <a:r>
              <a:rPr lang="en-GB" sz="900" err="1">
                <a:ea typeface="Times New Roman" panose="02020603050405020304" pitchFamily="18" charset="0"/>
              </a:rPr>
              <a:t>all'autostima</a:t>
            </a:r>
            <a:r>
              <a:rPr lang="en-GB" sz="900" dirty="0">
                <a:ea typeface="Times New Roman" panose="02020603050405020304" pitchFamily="18" charset="0"/>
              </a:rPr>
              <a:t> e </a:t>
            </a:r>
            <a:r>
              <a:rPr lang="en-GB" sz="900" err="1">
                <a:ea typeface="Times New Roman" panose="02020603050405020304" pitchFamily="18" charset="0"/>
              </a:rPr>
              <a:t>all'autoefficacia</a:t>
            </a:r>
            <a:r>
              <a:rPr lang="en-GB" sz="900" dirty="0">
                <a:ea typeface="Times New Roman" panose="02020603050405020304" pitchFamily="18" charset="0"/>
              </a:rPr>
              <a:t> del </a:t>
            </a:r>
            <a:r>
              <a:rPr lang="en-GB" sz="900" err="1">
                <a:ea typeface="Times New Roman" panose="02020603050405020304" pitchFamily="18" charset="0"/>
              </a:rPr>
              <a:t>personale</a:t>
            </a:r>
            <a:r>
              <a:rPr lang="en-GB" sz="900" dirty="0">
                <a:ea typeface="Times New Roman" panose="02020603050405020304" pitchFamily="18" charset="0"/>
              </a:rPr>
              <a:t> e </a:t>
            </a:r>
            <a:r>
              <a:rPr lang="en-GB" sz="900" err="1">
                <a:ea typeface="Times New Roman" panose="02020603050405020304" pitchFamily="18" charset="0"/>
              </a:rPr>
              <a:t>dei</a:t>
            </a:r>
            <a:r>
              <a:rPr lang="en-GB" sz="900" dirty="0">
                <a:ea typeface="Times New Roman" panose="02020603050405020304" pitchFamily="18" charset="0"/>
              </a:rPr>
              <a:t> bambini</a:t>
            </a:r>
            <a:r>
              <a:rPr lang="en-GB" sz="900" dirty="0">
                <a:effectLst/>
                <a:ea typeface="Times New Roman" panose="02020603050405020304" pitchFamily="18" charset="0"/>
              </a:rPr>
              <a:t>.</a:t>
            </a:r>
            <a:r>
              <a:rPr lang="en-GB" sz="900" dirty="0">
                <a:ea typeface="Times New Roman" panose="02020603050405020304" pitchFamily="18" charset="0"/>
              </a:rPr>
              <a:t> Una volta </a:t>
            </a:r>
            <a:r>
              <a:rPr lang="en-GB" sz="900" err="1">
                <a:ea typeface="Times New Roman" panose="02020603050405020304" pitchFamily="18" charset="0"/>
              </a:rPr>
              <a:t>identificati</a:t>
            </a:r>
            <a:r>
              <a:rPr lang="en-GB" sz="900" dirty="0">
                <a:ea typeface="Times New Roman" panose="02020603050405020304" pitchFamily="18" charset="0"/>
              </a:rPr>
              <a:t> </a:t>
            </a:r>
            <a:r>
              <a:rPr lang="en-GB" sz="900" err="1">
                <a:ea typeface="Times New Roman" panose="02020603050405020304" pitchFamily="18" charset="0"/>
              </a:rPr>
              <a:t>gli</a:t>
            </a:r>
            <a:r>
              <a:rPr lang="en-GB" sz="900" dirty="0">
                <a:ea typeface="Times New Roman" panose="02020603050405020304" pitchFamily="18" charset="0"/>
              </a:rPr>
              <a:t> </a:t>
            </a:r>
            <a:r>
              <a:rPr lang="en-GB" sz="900" err="1">
                <a:ea typeface="Times New Roman" panose="02020603050405020304" pitchFamily="18" charset="0"/>
              </a:rPr>
              <a:t>approcci</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non </a:t>
            </a:r>
            <a:r>
              <a:rPr lang="en-GB" sz="900" err="1">
                <a:ea typeface="Times New Roman" panose="02020603050405020304" pitchFamily="18" charset="0"/>
              </a:rPr>
              <a:t>funzionano</a:t>
            </a:r>
            <a:r>
              <a:rPr lang="en-GB" sz="900" dirty="0">
                <a:ea typeface="Times New Roman" panose="02020603050405020304" pitchFamily="18" charset="0"/>
              </a:rPr>
              <a:t>, è </a:t>
            </a:r>
            <a:r>
              <a:rPr lang="en-GB" sz="900" err="1">
                <a:ea typeface="Times New Roman" panose="02020603050405020304" pitchFamily="18" charset="0"/>
              </a:rPr>
              <a:t>importante</a:t>
            </a:r>
            <a:r>
              <a:rPr lang="en-GB" sz="900" dirty="0">
                <a:ea typeface="Times New Roman" panose="02020603050405020304" pitchFamily="18" charset="0"/>
              </a:rPr>
              <a:t> </a:t>
            </a:r>
            <a:r>
              <a:rPr lang="en-GB" sz="900" err="1">
                <a:ea typeface="Times New Roman" panose="02020603050405020304" pitchFamily="18" charset="0"/>
              </a:rPr>
              <a:t>chiedersi</a:t>
            </a:r>
            <a:r>
              <a:rPr lang="en-GB" sz="900" dirty="0">
                <a:ea typeface="Times New Roman" panose="02020603050405020304" pitchFamily="18" charset="0"/>
              </a:rPr>
              <a:t> "</a:t>
            </a:r>
            <a:r>
              <a:rPr lang="en-GB" sz="900" err="1">
                <a:ea typeface="Times New Roman" panose="02020603050405020304" pitchFamily="18" charset="0"/>
              </a:rPr>
              <a:t>perché</a:t>
            </a:r>
            <a:r>
              <a:rPr lang="en-GB" sz="900" dirty="0">
                <a:ea typeface="Times New Roman" panose="02020603050405020304" pitchFamily="18" charset="0"/>
              </a:rPr>
              <a:t> </a:t>
            </a:r>
            <a:r>
              <a:rPr lang="en-GB" sz="900" err="1">
                <a:ea typeface="Times New Roman" panose="02020603050405020304" pitchFamily="18" charset="0"/>
              </a:rPr>
              <a:t>continuiamo</a:t>
            </a:r>
            <a:r>
              <a:rPr lang="en-GB" sz="900" dirty="0">
                <a:ea typeface="Times New Roman" panose="02020603050405020304" pitchFamily="18" charset="0"/>
              </a:rPr>
              <a:t> </a:t>
            </a:r>
            <a:r>
              <a:rPr lang="en-GB" sz="900" dirty="0">
                <a:effectLst/>
                <a:ea typeface="Times New Roman" panose="02020603050405020304" pitchFamily="18" charset="0"/>
              </a:rPr>
              <a:t>a </a:t>
            </a:r>
            <a:r>
              <a:rPr lang="en-GB" sz="900" dirty="0">
                <a:ea typeface="Times New Roman" panose="02020603050405020304" pitchFamily="18" charset="0"/>
              </a:rPr>
              <a:t>fare la </a:t>
            </a:r>
            <a:r>
              <a:rPr lang="en-GB" sz="900" err="1">
                <a:ea typeface="Times New Roman" panose="02020603050405020304" pitchFamily="18" charset="0"/>
              </a:rPr>
              <a:t>stessa</a:t>
            </a:r>
            <a:r>
              <a:rPr lang="en-GB" sz="900" dirty="0">
                <a:ea typeface="Times New Roman" panose="02020603050405020304" pitchFamily="18" charset="0"/>
              </a:rPr>
              <a:t> </a:t>
            </a:r>
            <a:r>
              <a:rPr lang="en-GB" sz="900" err="1">
                <a:ea typeface="Times New Roman" panose="02020603050405020304" pitchFamily="18" charset="0"/>
              </a:rPr>
              <a:t>cosa</a:t>
            </a:r>
            <a:r>
              <a:rPr lang="en-GB" sz="900" dirty="0">
                <a:ea typeface="Times New Roman" panose="02020603050405020304" pitchFamily="18" charset="0"/>
              </a:rPr>
              <a:t> </a:t>
            </a:r>
            <a:r>
              <a:rPr lang="en-GB" sz="900" err="1">
                <a:ea typeface="Times New Roman" panose="02020603050405020304" pitchFamily="18" charset="0"/>
              </a:rPr>
              <a:t>sperando</a:t>
            </a:r>
            <a:r>
              <a:rPr lang="en-GB" sz="900" dirty="0">
                <a:ea typeface="Times New Roman" panose="02020603050405020304" pitchFamily="18" charset="0"/>
              </a:rPr>
              <a:t> in un </a:t>
            </a:r>
            <a:r>
              <a:rPr lang="en-GB" sz="900" err="1">
                <a:ea typeface="Times New Roman" panose="02020603050405020304" pitchFamily="18" charset="0"/>
              </a:rPr>
              <a:t>risultato</a:t>
            </a:r>
            <a:r>
              <a:rPr lang="en-GB" sz="900" dirty="0">
                <a:ea typeface="Times New Roman" panose="02020603050405020304" pitchFamily="18" charset="0"/>
              </a:rPr>
              <a:t> </a:t>
            </a:r>
            <a:r>
              <a:rPr lang="en-GB" sz="900" err="1">
                <a:ea typeface="Times New Roman" panose="02020603050405020304" pitchFamily="18" charset="0"/>
              </a:rPr>
              <a:t>diverso</a:t>
            </a:r>
            <a:r>
              <a:rPr lang="en-GB" sz="900" dirty="0">
                <a:ea typeface="Times New Roman" panose="02020603050405020304" pitchFamily="18" charset="0"/>
              </a:rPr>
              <a:t>?".</a:t>
            </a:r>
            <a:endParaRPr lang="en-GB" sz="900">
              <a:latin typeface="Calibri" panose="020F0502020204030204" pitchFamily="34" charset="0"/>
              <a:ea typeface="Times New Roman" panose="02020603050405020304" pitchFamily="18" charset="0"/>
              <a:cs typeface="Calibri" panose="020F0502020204030204" pitchFamily="34" charset="0"/>
            </a:endParaRPr>
          </a:p>
          <a:p>
            <a:pPr marL="0" indent="0">
              <a:lnSpc>
                <a:spcPct val="110000"/>
              </a:lnSpc>
              <a:spcBef>
                <a:spcPts val="400"/>
              </a:spcBef>
            </a:pPr>
            <a:endParaRPr lang="en-GB" sz="900" dirty="0"/>
          </a:p>
          <a:p>
            <a:pPr marL="0" indent="0">
              <a:lnSpc>
                <a:spcPct val="110000"/>
              </a:lnSpc>
              <a:spcBef>
                <a:spcPts val="400"/>
              </a:spcBef>
            </a:pPr>
            <a:r>
              <a:rPr lang="es-ES" sz="900" b="1" err="1"/>
              <a:t>Comportamenti</a:t>
            </a:r>
            <a:r>
              <a:rPr lang="es-ES" sz="900" b="1" dirty="0"/>
              <a:t> che </a:t>
            </a:r>
            <a:r>
              <a:rPr lang="es-ES" sz="900" b="1" err="1"/>
              <a:t>sfidano</a:t>
            </a:r>
            <a:endParaRPr lang="es-ES" sz="900" b="1" dirty="0">
              <a:latin typeface="Calibri" panose="020F0502020204030204" pitchFamily="34" charset="0"/>
              <a:cs typeface="Calibri" panose="020F0502020204030204" pitchFamily="34" charset="0"/>
            </a:endParaRPr>
          </a:p>
          <a:p>
            <a:pPr marL="0" indent="0">
              <a:lnSpc>
                <a:spcPct val="110000"/>
              </a:lnSpc>
              <a:spcBef>
                <a:spcPts val="400"/>
              </a:spcBef>
            </a:pPr>
            <a:r>
              <a:rPr lang="es-ES" sz="900" dirty="0">
                <a:ea typeface="Times New Roman" panose="02020603050405020304" pitchFamily="18" charset="0"/>
              </a:rPr>
              <a:t>I </a:t>
            </a:r>
            <a:r>
              <a:rPr lang="es-ES" sz="900" err="1">
                <a:ea typeface="Times New Roman" panose="02020603050405020304" pitchFamily="18" charset="0"/>
              </a:rPr>
              <a:t>bambini</a:t>
            </a:r>
            <a:r>
              <a:rPr lang="es-ES" sz="900" dirty="0">
                <a:ea typeface="Times New Roman" panose="02020603050405020304" pitchFamily="18" charset="0"/>
              </a:rPr>
              <a:t> </a:t>
            </a:r>
            <a:r>
              <a:rPr lang="es-ES" sz="900" err="1">
                <a:ea typeface="Times New Roman" panose="02020603050405020304" pitchFamily="18" charset="0"/>
              </a:rPr>
              <a:t>traumatizzati</a:t>
            </a:r>
            <a:r>
              <a:rPr lang="es-ES" sz="900" dirty="0">
                <a:ea typeface="Times New Roman" panose="02020603050405020304" pitchFamily="18" charset="0"/>
              </a:rPr>
              <a:t> </a:t>
            </a:r>
            <a:r>
              <a:rPr lang="es-ES" sz="900" err="1">
                <a:ea typeface="Times New Roman" panose="02020603050405020304" pitchFamily="18" charset="0"/>
              </a:rPr>
              <a:t>hanno</a:t>
            </a:r>
            <a:r>
              <a:rPr lang="es-ES" sz="900" dirty="0">
                <a:ea typeface="Times New Roman" panose="02020603050405020304" pitchFamily="18" charset="0"/>
              </a:rPr>
              <a:t> </a:t>
            </a:r>
            <a:r>
              <a:rPr lang="es-ES" sz="900" err="1">
                <a:ea typeface="Times New Roman" panose="02020603050405020304" pitchFamily="18" charset="0"/>
              </a:rPr>
              <a:t>bisogno</a:t>
            </a:r>
            <a:r>
              <a:rPr lang="es-ES" sz="900" dirty="0">
                <a:ea typeface="Times New Roman" panose="02020603050405020304" pitchFamily="18" charset="0"/>
              </a:rPr>
              <a:t> di </a:t>
            </a:r>
            <a:r>
              <a:rPr lang="es-ES" sz="900" err="1">
                <a:ea typeface="Times New Roman" panose="02020603050405020304" pitchFamily="18" charset="0"/>
              </a:rPr>
              <a:t>relazioni</a:t>
            </a:r>
            <a:r>
              <a:rPr lang="es-ES" sz="900" dirty="0">
                <a:ea typeface="Times New Roman" panose="02020603050405020304" pitchFamily="18" charset="0"/>
              </a:rPr>
              <a:t> che </a:t>
            </a:r>
            <a:r>
              <a:rPr lang="es-ES" sz="900" err="1">
                <a:ea typeface="Times New Roman" panose="02020603050405020304" pitchFamily="18" charset="0"/>
              </a:rPr>
              <a:t>prevedano</a:t>
            </a:r>
            <a:r>
              <a:rPr lang="es-ES" sz="900" dirty="0">
                <a:ea typeface="Times New Roman" panose="02020603050405020304" pitchFamily="18" charset="0"/>
              </a:rPr>
              <a:t> </a:t>
            </a:r>
            <a:r>
              <a:rPr lang="es-ES" sz="900" err="1">
                <a:ea typeface="Times New Roman" panose="02020603050405020304" pitchFamily="18" charset="0"/>
              </a:rPr>
              <a:t>l'attaccamento</a:t>
            </a:r>
            <a:r>
              <a:rPr lang="es-ES" sz="900" dirty="0">
                <a:ea typeface="Times New Roman" panose="02020603050405020304" pitchFamily="18" charset="0"/>
              </a:rPr>
              <a:t> </a:t>
            </a:r>
            <a:r>
              <a:rPr lang="es-ES" sz="900" dirty="0">
                <a:effectLst/>
                <a:ea typeface="Times New Roman" panose="02020603050405020304" pitchFamily="18" charset="0"/>
              </a:rPr>
              <a:t>(A</a:t>
            </a:r>
            <a:r>
              <a:rPr lang="es-ES" sz="900" dirty="0">
                <a:ea typeface="Times New Roman" panose="02020603050405020304" pitchFamily="18" charset="0"/>
              </a:rPr>
              <a:t>), la </a:t>
            </a:r>
            <a:r>
              <a:rPr lang="es-ES" sz="900" err="1">
                <a:ea typeface="Times New Roman" panose="02020603050405020304" pitchFamily="18" charset="0"/>
              </a:rPr>
              <a:t>regolazione</a:t>
            </a:r>
            <a:r>
              <a:rPr lang="es-ES" sz="900" dirty="0">
                <a:ea typeface="Times New Roman" panose="02020603050405020304" pitchFamily="18" charset="0"/>
              </a:rPr>
              <a:t> </a:t>
            </a:r>
            <a:r>
              <a:rPr lang="es-ES" sz="900" dirty="0">
                <a:effectLst/>
                <a:ea typeface="Times New Roman" panose="02020603050405020304" pitchFamily="18" charset="0"/>
              </a:rPr>
              <a:t>(R) </a:t>
            </a:r>
            <a:r>
              <a:rPr lang="es-ES" sz="900" dirty="0">
                <a:ea typeface="Times New Roman" panose="02020603050405020304" pitchFamily="18" charset="0"/>
              </a:rPr>
              <a:t>e la </a:t>
            </a:r>
            <a:r>
              <a:rPr lang="es-ES" sz="900" err="1">
                <a:ea typeface="Times New Roman" panose="02020603050405020304" pitchFamily="18" charset="0"/>
              </a:rPr>
              <a:t>competenza</a:t>
            </a:r>
            <a:r>
              <a:rPr lang="es-ES" sz="900" dirty="0">
                <a:ea typeface="Times New Roman" panose="02020603050405020304" pitchFamily="18" charset="0"/>
              </a:rPr>
              <a:t> </a:t>
            </a:r>
            <a:r>
              <a:rPr lang="es-ES" sz="900" dirty="0">
                <a:effectLst/>
                <a:ea typeface="Times New Roman" panose="02020603050405020304" pitchFamily="18" charset="0"/>
              </a:rPr>
              <a:t>(C). </a:t>
            </a:r>
            <a:r>
              <a:rPr lang="es-ES" sz="900" err="1">
                <a:ea typeface="Times New Roman" panose="02020603050405020304" pitchFamily="18" charset="0"/>
              </a:rPr>
              <a:t>Questo</a:t>
            </a:r>
            <a:r>
              <a:rPr lang="es-ES" sz="900" dirty="0">
                <a:ea typeface="Times New Roman" panose="02020603050405020304" pitchFamily="18" charset="0"/>
              </a:rPr>
              <a:t> vale </a:t>
            </a:r>
            <a:r>
              <a:rPr lang="es-ES" sz="900" err="1">
                <a:ea typeface="Times New Roman" panose="02020603050405020304" pitchFamily="18" charset="0"/>
              </a:rPr>
              <a:t>sia</a:t>
            </a:r>
            <a:r>
              <a:rPr lang="es-ES" sz="900" dirty="0">
                <a:ea typeface="Times New Roman" panose="02020603050405020304" pitchFamily="18" charset="0"/>
              </a:rPr>
              <a:t> che si </a:t>
            </a:r>
            <a:r>
              <a:rPr lang="es-ES" sz="900" err="1">
                <a:ea typeface="Times New Roman" panose="02020603050405020304" pitchFamily="18" charset="0"/>
              </a:rPr>
              <a:t>tratti</a:t>
            </a:r>
            <a:r>
              <a:rPr lang="es-ES" sz="900" dirty="0">
                <a:ea typeface="Times New Roman" panose="02020603050405020304" pitchFamily="18" charset="0"/>
              </a:rPr>
              <a:t> di terapia </a:t>
            </a:r>
            <a:r>
              <a:rPr lang="es-ES" sz="900" err="1">
                <a:ea typeface="Times New Roman" panose="02020603050405020304" pitchFamily="18" charset="0"/>
              </a:rPr>
              <a:t>personalizzata</a:t>
            </a:r>
            <a:r>
              <a:rPr lang="es-ES" sz="900" dirty="0">
                <a:effectLst/>
                <a:ea typeface="Times New Roman" panose="02020603050405020304" pitchFamily="18" charset="0"/>
              </a:rPr>
              <a:t>, </a:t>
            </a:r>
            <a:r>
              <a:rPr lang="es-ES" sz="900" dirty="0">
                <a:ea typeface="Times New Roman" panose="02020603050405020304" pitchFamily="18" charset="0"/>
              </a:rPr>
              <a:t>di </a:t>
            </a:r>
            <a:r>
              <a:rPr lang="es-ES" sz="900" err="1">
                <a:ea typeface="Times New Roman" panose="02020603050405020304" pitchFamily="18" charset="0"/>
              </a:rPr>
              <a:t>genitorialità</a:t>
            </a:r>
            <a:r>
              <a:rPr lang="es-ES" sz="900" dirty="0">
                <a:ea typeface="Times New Roman" panose="02020603050405020304" pitchFamily="18" charset="0"/>
              </a:rPr>
              <a:t> </a:t>
            </a:r>
            <a:r>
              <a:rPr lang="es-ES" sz="900" err="1">
                <a:ea typeface="Times New Roman" panose="02020603050405020304" pitchFamily="18" charset="0"/>
              </a:rPr>
              <a:t>terapeutica</a:t>
            </a:r>
            <a:r>
              <a:rPr lang="es-ES" sz="900" dirty="0">
                <a:ea typeface="Times New Roman" panose="02020603050405020304" pitchFamily="18" charset="0"/>
              </a:rPr>
              <a:t> </a:t>
            </a:r>
            <a:r>
              <a:rPr lang="es-ES" sz="900" dirty="0">
                <a:effectLst/>
                <a:ea typeface="Times New Roman" panose="02020603050405020304" pitchFamily="18" charset="0"/>
              </a:rPr>
              <a:t>a </a:t>
            </a:r>
            <a:r>
              <a:rPr lang="es-ES" sz="900" dirty="0">
                <a:ea typeface="Times New Roman" panose="02020603050405020304" pitchFamily="18" charset="0"/>
              </a:rPr>
              <a:t>casa o di un ambiente curativo </a:t>
            </a:r>
            <a:r>
              <a:rPr lang="es-ES" sz="900" err="1">
                <a:ea typeface="Times New Roman" panose="02020603050405020304" pitchFamily="18" charset="0"/>
              </a:rPr>
              <a:t>nelle</a:t>
            </a:r>
            <a:r>
              <a:rPr lang="es-ES" sz="900" dirty="0">
                <a:ea typeface="Times New Roman" panose="02020603050405020304" pitchFamily="18" charset="0"/>
              </a:rPr>
              <a:t> </a:t>
            </a:r>
            <a:r>
              <a:rPr lang="es-ES" sz="900" err="1">
                <a:ea typeface="Times New Roman" panose="02020603050405020304" pitchFamily="18" charset="0"/>
              </a:rPr>
              <a:t>scuole</a:t>
            </a:r>
            <a:r>
              <a:rPr lang="es-ES" sz="900" dirty="0">
                <a:effectLst/>
                <a:ea typeface="Times New Roman" panose="02020603050405020304" pitchFamily="18" charset="0"/>
              </a:rPr>
              <a:t>.</a:t>
            </a:r>
            <a:r>
              <a:rPr lang="es-ES" sz="900" dirty="0">
                <a:ea typeface="Times New Roman" panose="02020603050405020304" pitchFamily="18" charset="0"/>
              </a:rPr>
              <a:t> </a:t>
            </a:r>
            <a:endParaRPr lang="es-ES" sz="900" dirty="0"/>
          </a:p>
          <a:p>
            <a:pPr marL="0" indent="0">
              <a:lnSpc>
                <a:spcPct val="110000"/>
              </a:lnSpc>
              <a:spcBef>
                <a:spcPts val="400"/>
              </a:spcBef>
            </a:pPr>
            <a:r>
              <a:rPr lang="es-ES" sz="900" dirty="0">
                <a:ea typeface="Times New Roman" panose="02020603050405020304" pitchFamily="18" charset="0"/>
              </a:rPr>
              <a:t>Pensare al </a:t>
            </a:r>
            <a:r>
              <a:rPr lang="es-ES" sz="900" err="1">
                <a:ea typeface="Times New Roman" panose="02020603050405020304" pitchFamily="18" charset="0"/>
              </a:rPr>
              <a:t>comportamento</a:t>
            </a:r>
            <a:r>
              <a:rPr lang="es-ES" sz="900" dirty="0">
                <a:ea typeface="Times New Roman" panose="02020603050405020304" pitchFamily="18" charset="0"/>
              </a:rPr>
              <a:t> come a una </a:t>
            </a:r>
            <a:r>
              <a:rPr lang="es-ES" sz="900" err="1">
                <a:ea typeface="Times New Roman" panose="02020603050405020304" pitchFamily="18" charset="0"/>
              </a:rPr>
              <a:t>comunicazione</a:t>
            </a:r>
            <a:r>
              <a:rPr lang="es-ES" sz="900" dirty="0">
                <a:ea typeface="Times New Roman" panose="02020603050405020304" pitchFamily="18" charset="0"/>
              </a:rPr>
              <a:t> è </a:t>
            </a:r>
            <a:r>
              <a:rPr lang="es-ES" sz="900" err="1">
                <a:ea typeface="Times New Roman" panose="02020603050405020304" pitchFamily="18" charset="0"/>
              </a:rPr>
              <a:t>fondamentale</a:t>
            </a:r>
            <a:r>
              <a:rPr lang="es-ES" sz="900" dirty="0">
                <a:ea typeface="Times New Roman" panose="02020603050405020304" pitchFamily="18" charset="0"/>
              </a:rPr>
              <a:t> per </a:t>
            </a:r>
            <a:r>
              <a:rPr lang="es-ES" sz="900" err="1">
                <a:ea typeface="Times New Roman" panose="02020603050405020304" pitchFamily="18" charset="0"/>
              </a:rPr>
              <a:t>gli</a:t>
            </a:r>
            <a:r>
              <a:rPr lang="es-ES" sz="900" dirty="0">
                <a:ea typeface="Times New Roman" panose="02020603050405020304" pitchFamily="18" charset="0"/>
              </a:rPr>
              <a:t> </a:t>
            </a:r>
            <a:r>
              <a:rPr lang="es-ES" sz="900" err="1">
                <a:ea typeface="Times New Roman" panose="02020603050405020304" pitchFamily="18" charset="0"/>
              </a:rPr>
              <a:t>insegnanti</a:t>
            </a:r>
            <a:r>
              <a:rPr lang="es-ES" sz="900" dirty="0">
                <a:effectLst/>
                <a:ea typeface="Times New Roman" panose="02020603050405020304" pitchFamily="18" charset="0"/>
              </a:rPr>
              <a:t>, </a:t>
            </a:r>
            <a:r>
              <a:rPr lang="es-ES" sz="900" err="1">
                <a:ea typeface="Times New Roman" panose="02020603050405020304" pitchFamily="18" charset="0"/>
              </a:rPr>
              <a:t>gli</a:t>
            </a:r>
            <a:r>
              <a:rPr lang="es-ES" sz="900" dirty="0">
                <a:ea typeface="Times New Roman" panose="02020603050405020304" pitchFamily="18" charset="0"/>
              </a:rPr>
              <a:t> </a:t>
            </a:r>
            <a:r>
              <a:rPr lang="es-ES" sz="900" err="1">
                <a:ea typeface="Times New Roman" panose="02020603050405020304" pitchFamily="18" charset="0"/>
              </a:rPr>
              <a:t>educatori</a:t>
            </a:r>
            <a:r>
              <a:rPr lang="es-ES" sz="900" dirty="0">
                <a:ea typeface="Times New Roman" panose="02020603050405020304" pitchFamily="18" charset="0"/>
              </a:rPr>
              <a:t> e </a:t>
            </a:r>
            <a:r>
              <a:rPr lang="es-ES" sz="900" err="1">
                <a:ea typeface="Times New Roman" panose="02020603050405020304" pitchFamily="18" charset="0"/>
              </a:rPr>
              <a:t>il</a:t>
            </a:r>
            <a:r>
              <a:rPr lang="es-ES" sz="900" dirty="0">
                <a:ea typeface="Times New Roman" panose="02020603050405020304" pitchFamily="18" charset="0"/>
              </a:rPr>
              <a:t> </a:t>
            </a:r>
            <a:r>
              <a:rPr lang="es-ES" sz="900" err="1">
                <a:ea typeface="Times New Roman" panose="02020603050405020304" pitchFamily="18" charset="0"/>
              </a:rPr>
              <a:t>personale</a:t>
            </a:r>
            <a:r>
              <a:rPr lang="es-ES" sz="900" dirty="0">
                <a:ea typeface="Times New Roman" panose="02020603050405020304" pitchFamily="18" charset="0"/>
              </a:rPr>
              <a:t> </a:t>
            </a:r>
            <a:r>
              <a:rPr lang="es-ES" sz="900" err="1">
                <a:ea typeface="Times New Roman" panose="02020603050405020304" pitchFamily="18" charset="0"/>
              </a:rPr>
              <a:t>scolastico</a:t>
            </a:r>
            <a:r>
              <a:rPr lang="es-ES" sz="900" dirty="0">
                <a:ea typeface="Times New Roman" panose="02020603050405020304" pitchFamily="18" charset="0"/>
              </a:rPr>
              <a:t> per capire che </a:t>
            </a:r>
            <a:r>
              <a:rPr lang="es-ES" sz="900" err="1">
                <a:ea typeface="Times New Roman" panose="02020603050405020304" pitchFamily="18" charset="0"/>
              </a:rPr>
              <a:t>quei</a:t>
            </a:r>
            <a:r>
              <a:rPr lang="es-ES" sz="900" dirty="0">
                <a:ea typeface="Times New Roman" panose="02020603050405020304" pitchFamily="18" charset="0"/>
              </a:rPr>
              <a:t> </a:t>
            </a:r>
            <a:r>
              <a:rPr lang="es-ES" sz="900" err="1">
                <a:ea typeface="Times New Roman" panose="02020603050405020304" pitchFamily="18" charset="0"/>
              </a:rPr>
              <a:t>bambini</a:t>
            </a:r>
            <a:r>
              <a:rPr lang="es-ES" sz="900" dirty="0">
                <a:ea typeface="Times New Roman" panose="02020603050405020304" pitchFamily="18" charset="0"/>
              </a:rPr>
              <a:t> che </a:t>
            </a:r>
            <a:r>
              <a:rPr lang="es-ES" sz="900" err="1">
                <a:ea typeface="Times New Roman" panose="02020603050405020304" pitchFamily="18" charset="0"/>
              </a:rPr>
              <a:t>spesso</a:t>
            </a:r>
            <a:r>
              <a:rPr lang="es-ES" sz="900" dirty="0">
                <a:ea typeface="Times New Roman" panose="02020603050405020304" pitchFamily="18" charset="0"/>
              </a:rPr>
              <a:t> </a:t>
            </a:r>
            <a:r>
              <a:rPr lang="es-ES" sz="900" err="1">
                <a:ea typeface="Times New Roman" panose="02020603050405020304" pitchFamily="18" charset="0"/>
              </a:rPr>
              <a:t>vengono</a:t>
            </a:r>
            <a:r>
              <a:rPr lang="es-ES" sz="900" dirty="0">
                <a:ea typeface="Times New Roman" panose="02020603050405020304" pitchFamily="18" charset="0"/>
              </a:rPr>
              <a:t> </a:t>
            </a:r>
            <a:r>
              <a:rPr lang="es-ES" sz="900" err="1">
                <a:ea typeface="Times New Roman" panose="02020603050405020304" pitchFamily="18" charset="0"/>
              </a:rPr>
              <a:t>considerati</a:t>
            </a:r>
            <a:r>
              <a:rPr lang="es-ES" sz="900" dirty="0">
                <a:ea typeface="Times New Roman" panose="02020603050405020304" pitchFamily="18" charset="0"/>
              </a:rPr>
              <a:t> </a:t>
            </a:r>
            <a:r>
              <a:rPr lang="es-ES" sz="900" err="1">
                <a:ea typeface="Times New Roman" panose="02020603050405020304" pitchFamily="18" charset="0"/>
              </a:rPr>
              <a:t>cattivi</a:t>
            </a:r>
            <a:r>
              <a:rPr lang="es-ES" sz="900" dirty="0">
                <a:ea typeface="Times New Roman" panose="02020603050405020304" pitchFamily="18" charset="0"/>
              </a:rPr>
              <a:t> </a:t>
            </a:r>
            <a:r>
              <a:rPr lang="es-ES" sz="900" err="1">
                <a:ea typeface="Times New Roman" panose="02020603050405020304" pitchFamily="18" charset="0"/>
              </a:rPr>
              <a:t>hanno</a:t>
            </a:r>
            <a:r>
              <a:rPr lang="es-ES" sz="900" dirty="0">
                <a:ea typeface="Times New Roman" panose="02020603050405020304" pitchFamily="18" charset="0"/>
              </a:rPr>
              <a:t> </a:t>
            </a:r>
            <a:r>
              <a:rPr lang="es-ES" sz="900" dirty="0">
                <a:effectLst/>
                <a:ea typeface="Times New Roman" panose="02020603050405020304" pitchFamily="18" charset="0"/>
              </a:rPr>
              <a:t>in </a:t>
            </a:r>
            <a:r>
              <a:rPr lang="es-ES" sz="900" err="1">
                <a:ea typeface="Times New Roman" panose="02020603050405020304" pitchFamily="18" charset="0"/>
              </a:rPr>
              <a:t>realtà</a:t>
            </a:r>
            <a:r>
              <a:rPr lang="es-ES" sz="900" dirty="0">
                <a:ea typeface="Times New Roman" panose="02020603050405020304" pitchFamily="18" charset="0"/>
              </a:rPr>
              <a:t> a che </a:t>
            </a:r>
            <a:r>
              <a:rPr lang="es-ES" sz="900" err="1">
                <a:ea typeface="Times New Roman" panose="02020603050405020304" pitchFamily="18" charset="0"/>
              </a:rPr>
              <a:t>fare</a:t>
            </a:r>
            <a:r>
              <a:rPr lang="es-ES" sz="900" dirty="0">
                <a:ea typeface="Times New Roman" panose="02020603050405020304" pitchFamily="18" charset="0"/>
              </a:rPr>
              <a:t> con </a:t>
            </a:r>
            <a:r>
              <a:rPr lang="es-ES" sz="900" err="1">
                <a:ea typeface="Times New Roman" panose="02020603050405020304" pitchFamily="18" charset="0"/>
              </a:rPr>
              <a:t>molti</a:t>
            </a:r>
            <a:r>
              <a:rPr lang="es-ES" sz="900" dirty="0">
                <a:ea typeface="Times New Roman" panose="02020603050405020304" pitchFamily="18" charset="0"/>
              </a:rPr>
              <a:t> </a:t>
            </a:r>
            <a:r>
              <a:rPr lang="es-ES" sz="900" err="1">
                <a:ea typeface="Times New Roman" panose="02020603050405020304" pitchFamily="18" charset="0"/>
              </a:rPr>
              <a:t>problemi</a:t>
            </a:r>
            <a:r>
              <a:rPr lang="es-ES" sz="900" dirty="0">
                <a:ea typeface="Times New Roman" panose="02020603050405020304" pitchFamily="18" charset="0"/>
              </a:rPr>
              <a:t> </a:t>
            </a:r>
            <a:r>
              <a:rPr lang="es-ES" sz="900" err="1">
                <a:ea typeface="Times New Roman" panose="02020603050405020304" pitchFamily="18" charset="0"/>
              </a:rPr>
              <a:t>complessi</a:t>
            </a:r>
            <a:r>
              <a:rPr lang="es-ES" sz="900" dirty="0">
                <a:ea typeface="Times New Roman" panose="02020603050405020304" pitchFamily="18" charset="0"/>
              </a:rPr>
              <a:t> che </a:t>
            </a:r>
            <a:r>
              <a:rPr lang="es-ES" sz="900" err="1">
                <a:ea typeface="Times New Roman" panose="02020603050405020304" pitchFamily="18" charset="0"/>
              </a:rPr>
              <a:t>possono</a:t>
            </a:r>
            <a:r>
              <a:rPr lang="es-ES" sz="900" dirty="0">
                <a:ea typeface="Times New Roman" panose="02020603050405020304" pitchFamily="18" charset="0"/>
              </a:rPr>
              <a:t> </a:t>
            </a:r>
            <a:r>
              <a:rPr lang="es-ES" sz="900" err="1">
                <a:ea typeface="Times New Roman" panose="02020603050405020304" pitchFamily="18" charset="0"/>
              </a:rPr>
              <a:t>essere</a:t>
            </a:r>
            <a:r>
              <a:rPr lang="es-ES" sz="900" dirty="0">
                <a:ea typeface="Times New Roman" panose="02020603050405020304" pitchFamily="18" charset="0"/>
              </a:rPr>
              <a:t> </a:t>
            </a:r>
            <a:r>
              <a:rPr lang="es-ES" sz="900" err="1">
                <a:ea typeface="Times New Roman" panose="02020603050405020304" pitchFamily="18" charset="0"/>
              </a:rPr>
              <a:t>affrontati</a:t>
            </a:r>
            <a:r>
              <a:rPr lang="es-ES" sz="900" dirty="0">
                <a:ea typeface="Times New Roman" panose="02020603050405020304" pitchFamily="18" charset="0"/>
              </a:rPr>
              <a:t> solo </a:t>
            </a:r>
            <a:r>
              <a:rPr lang="es-ES" sz="900" err="1">
                <a:ea typeface="Times New Roman" panose="02020603050405020304" pitchFamily="18" charset="0"/>
              </a:rPr>
              <a:t>attraverso</a:t>
            </a:r>
            <a:r>
              <a:rPr lang="es-ES" sz="900" dirty="0">
                <a:ea typeface="Times New Roman" panose="02020603050405020304" pitchFamily="18" charset="0"/>
              </a:rPr>
              <a:t> la </a:t>
            </a:r>
            <a:r>
              <a:rPr lang="es-ES" sz="900" err="1">
                <a:ea typeface="Times New Roman" panose="02020603050405020304" pitchFamily="18" charset="0"/>
              </a:rPr>
              <a:t>comprensione</a:t>
            </a:r>
            <a:r>
              <a:rPr lang="es-ES" sz="900" dirty="0">
                <a:ea typeface="Times New Roman" panose="02020603050405020304" pitchFamily="18" charset="0"/>
              </a:rPr>
              <a:t> </a:t>
            </a:r>
            <a:r>
              <a:rPr lang="es-ES" sz="900" err="1">
                <a:ea typeface="Times New Roman" panose="02020603050405020304" pitchFamily="18" charset="0"/>
              </a:rPr>
              <a:t>dell'intera</a:t>
            </a:r>
            <a:r>
              <a:rPr lang="es-ES" sz="900" dirty="0">
                <a:ea typeface="Times New Roman" panose="02020603050405020304" pitchFamily="18" charset="0"/>
              </a:rPr>
              <a:t> </a:t>
            </a:r>
            <a:r>
              <a:rPr lang="es-ES" sz="900" err="1">
                <a:ea typeface="Times New Roman" panose="02020603050405020304" pitchFamily="18" charset="0"/>
              </a:rPr>
              <a:t>scuola</a:t>
            </a:r>
            <a:r>
              <a:rPr lang="es-ES" sz="900" dirty="0">
                <a:ea typeface="Times New Roman" panose="02020603050405020304" pitchFamily="18" charset="0"/>
              </a:rPr>
              <a:t> e </a:t>
            </a:r>
            <a:r>
              <a:rPr lang="es-ES" sz="900" err="1">
                <a:ea typeface="Times New Roman" panose="02020603050405020304" pitchFamily="18" charset="0"/>
              </a:rPr>
              <a:t>approcci</a:t>
            </a:r>
            <a:r>
              <a:rPr lang="es-ES" sz="900" dirty="0">
                <a:ea typeface="Times New Roman" panose="02020603050405020304" pitchFamily="18" charset="0"/>
              </a:rPr>
              <a:t> </a:t>
            </a:r>
            <a:r>
              <a:rPr lang="es-ES" sz="900" err="1">
                <a:ea typeface="Times New Roman" panose="02020603050405020304" pitchFamily="18" charset="0"/>
              </a:rPr>
              <a:t>diversi</a:t>
            </a:r>
            <a:r>
              <a:rPr lang="es-ES" sz="900" dirty="0">
                <a:effectLst/>
                <a:ea typeface="Times New Roman" panose="02020603050405020304" pitchFamily="18" charset="0"/>
              </a:rPr>
              <a:t>.</a:t>
            </a:r>
            <a:endParaRPr lang="es-ES" sz="900" dirty="0"/>
          </a:p>
          <a:p>
            <a:pPr marL="0" indent="0">
              <a:lnSpc>
                <a:spcPct val="110000"/>
              </a:lnSpc>
              <a:spcBef>
                <a:spcPts val="400"/>
              </a:spcBef>
            </a:pPr>
            <a:r>
              <a:rPr lang="es-ES" sz="900" err="1">
                <a:ea typeface="Times New Roman" panose="02020603050405020304" pitchFamily="18" charset="0"/>
              </a:rPr>
              <a:t>Questi</a:t>
            </a:r>
            <a:r>
              <a:rPr lang="es-ES" sz="900" dirty="0">
                <a:ea typeface="Times New Roman" panose="02020603050405020304" pitchFamily="18" charset="0"/>
              </a:rPr>
              <a:t> </a:t>
            </a:r>
            <a:r>
              <a:rPr lang="es-ES" sz="900" err="1">
                <a:ea typeface="Times New Roman" panose="02020603050405020304" pitchFamily="18" charset="0"/>
              </a:rPr>
              <a:t>bambini</a:t>
            </a:r>
            <a:r>
              <a:rPr lang="es-ES" sz="900" dirty="0">
                <a:ea typeface="Times New Roman" panose="02020603050405020304" pitchFamily="18" charset="0"/>
              </a:rPr>
              <a:t> </a:t>
            </a:r>
            <a:r>
              <a:rPr lang="es-ES" sz="900" err="1">
                <a:ea typeface="Times New Roman" panose="02020603050405020304" pitchFamily="18" charset="0"/>
              </a:rPr>
              <a:t>fanno</a:t>
            </a:r>
            <a:r>
              <a:rPr lang="es-ES" sz="900" dirty="0">
                <a:ea typeface="Times New Roman" panose="02020603050405020304" pitchFamily="18" charset="0"/>
              </a:rPr>
              <a:t> </a:t>
            </a:r>
            <a:r>
              <a:rPr lang="es-ES" sz="900" err="1">
                <a:ea typeface="Times New Roman" panose="02020603050405020304" pitchFamily="18" charset="0"/>
              </a:rPr>
              <a:t>ciò</a:t>
            </a:r>
            <a:r>
              <a:rPr lang="es-ES" sz="900" dirty="0">
                <a:ea typeface="Times New Roman" panose="02020603050405020304" pitchFamily="18" charset="0"/>
              </a:rPr>
              <a:t> che </a:t>
            </a:r>
            <a:r>
              <a:rPr lang="es-ES" sz="900" err="1">
                <a:ea typeface="Times New Roman" panose="02020603050405020304" pitchFamily="18" charset="0"/>
              </a:rPr>
              <a:t>fanno</a:t>
            </a:r>
            <a:r>
              <a:rPr lang="es-ES" sz="900" dirty="0">
                <a:ea typeface="Times New Roman" panose="02020603050405020304" pitchFamily="18" charset="0"/>
              </a:rPr>
              <a:t> in base </a:t>
            </a:r>
            <a:r>
              <a:rPr lang="es-ES" sz="900" err="1">
                <a:ea typeface="Times New Roman" panose="02020603050405020304" pitchFamily="18" charset="0"/>
              </a:rPr>
              <a:t>all'esperienza</a:t>
            </a:r>
            <a:r>
              <a:rPr lang="es-ES" sz="900" dirty="0">
                <a:ea typeface="Times New Roman" panose="02020603050405020304" pitchFamily="18" charset="0"/>
              </a:rPr>
              <a:t> e a </a:t>
            </a:r>
            <a:r>
              <a:rPr lang="es-ES" sz="900" err="1">
                <a:ea typeface="Times New Roman" panose="02020603050405020304" pitchFamily="18" charset="0"/>
              </a:rPr>
              <a:t>ciò</a:t>
            </a:r>
            <a:r>
              <a:rPr lang="es-ES" sz="900" dirty="0">
                <a:ea typeface="Times New Roman" panose="02020603050405020304" pitchFamily="18" charset="0"/>
              </a:rPr>
              <a:t> che </a:t>
            </a:r>
            <a:r>
              <a:rPr lang="es-ES" sz="900" err="1">
                <a:ea typeface="Times New Roman" panose="02020603050405020304" pitchFamily="18" charset="0"/>
              </a:rPr>
              <a:t>hanno</a:t>
            </a:r>
            <a:r>
              <a:rPr lang="es-ES" sz="900" dirty="0">
                <a:ea typeface="Times New Roman" panose="02020603050405020304" pitchFamily="18" charset="0"/>
              </a:rPr>
              <a:t> </a:t>
            </a:r>
            <a:r>
              <a:rPr lang="es-ES" sz="900" err="1">
                <a:ea typeface="Times New Roman" panose="02020603050405020304" pitchFamily="18" charset="0"/>
              </a:rPr>
              <a:t>appreso</a:t>
            </a:r>
            <a:r>
              <a:rPr lang="es-ES" sz="900" dirty="0">
                <a:ea typeface="Times New Roman" panose="02020603050405020304" pitchFamily="18" charset="0"/>
              </a:rPr>
              <a:t>, non perché si </a:t>
            </a:r>
            <a:r>
              <a:rPr lang="es-ES" sz="900" err="1">
                <a:ea typeface="Times New Roman" panose="02020603050405020304" pitchFamily="18" charset="0"/>
              </a:rPr>
              <a:t>sentono</a:t>
            </a:r>
            <a:r>
              <a:rPr lang="es-ES" sz="900" dirty="0">
                <a:ea typeface="Times New Roman" panose="02020603050405020304" pitchFamily="18" charset="0"/>
              </a:rPr>
              <a:t> </a:t>
            </a:r>
            <a:r>
              <a:rPr lang="es-ES" sz="900" err="1">
                <a:ea typeface="Times New Roman" panose="02020603050405020304" pitchFamily="18" charset="0"/>
              </a:rPr>
              <a:t>cattivi</a:t>
            </a:r>
            <a:r>
              <a:rPr lang="es-ES" sz="900" dirty="0">
                <a:ea typeface="Times New Roman" panose="02020603050405020304" pitchFamily="18" charset="0"/>
              </a:rPr>
              <a:t> o </a:t>
            </a:r>
            <a:r>
              <a:rPr lang="es-ES" sz="900" err="1">
                <a:ea typeface="Times New Roman" panose="02020603050405020304" pitchFamily="18" charset="0"/>
              </a:rPr>
              <a:t>meschini</a:t>
            </a:r>
            <a:r>
              <a:rPr lang="es-ES" sz="900" dirty="0">
                <a:effectLst/>
                <a:ea typeface="Times New Roman" panose="02020603050405020304" pitchFamily="18" charset="0"/>
              </a:rPr>
              <a:t>, </a:t>
            </a:r>
            <a:r>
              <a:rPr lang="es-ES" sz="900" dirty="0">
                <a:ea typeface="Times New Roman" panose="02020603050405020304" pitchFamily="18" charset="0"/>
              </a:rPr>
              <a:t>come </a:t>
            </a:r>
            <a:r>
              <a:rPr lang="es-ES" sz="900" err="1">
                <a:ea typeface="Times New Roman" panose="02020603050405020304" pitchFamily="18" charset="0"/>
              </a:rPr>
              <a:t>spesso</a:t>
            </a:r>
            <a:r>
              <a:rPr lang="es-ES" sz="900" dirty="0">
                <a:ea typeface="Times New Roman" panose="02020603050405020304" pitchFamily="18" charset="0"/>
              </a:rPr>
              <a:t> viene </a:t>
            </a:r>
            <a:r>
              <a:rPr lang="es-ES" sz="900" err="1">
                <a:ea typeface="Times New Roman" panose="02020603050405020304" pitchFamily="18" charset="0"/>
              </a:rPr>
              <a:t>interpretato</a:t>
            </a:r>
            <a:r>
              <a:rPr lang="es-ES" sz="900" dirty="0">
                <a:effectLst/>
                <a:ea typeface="Times New Roman" panose="02020603050405020304" pitchFamily="18" charset="0"/>
              </a:rPr>
              <a:t>.</a:t>
            </a:r>
            <a:r>
              <a:rPr lang="es-ES" sz="900" dirty="0">
                <a:ea typeface="Times New Roman" panose="02020603050405020304" pitchFamily="18" charset="0"/>
              </a:rPr>
              <a:t> </a:t>
            </a:r>
            <a:endParaRPr lang="es-ES" sz="900" dirty="0"/>
          </a:p>
          <a:p>
            <a:pPr marL="0" indent="0">
              <a:lnSpc>
                <a:spcPct val="110000"/>
              </a:lnSpc>
              <a:spcBef>
                <a:spcPts val="400"/>
              </a:spcBef>
            </a:pPr>
            <a:r>
              <a:rPr lang="es-ES" sz="900" err="1">
                <a:ea typeface="Times New Roman" panose="02020603050405020304" pitchFamily="18" charset="0"/>
              </a:rPr>
              <a:t>Dobbiamo</a:t>
            </a:r>
            <a:r>
              <a:rPr lang="es-ES" sz="900" dirty="0">
                <a:ea typeface="Times New Roman" panose="02020603050405020304" pitchFamily="18" charset="0"/>
              </a:rPr>
              <a:t> </a:t>
            </a:r>
            <a:r>
              <a:rPr lang="es-ES" sz="900" err="1">
                <a:ea typeface="Times New Roman" panose="02020603050405020304" pitchFamily="18" charset="0"/>
              </a:rPr>
              <a:t>accettare</a:t>
            </a:r>
            <a:r>
              <a:rPr lang="es-ES" sz="900" dirty="0">
                <a:ea typeface="Times New Roman" panose="02020603050405020304" pitchFamily="18" charset="0"/>
              </a:rPr>
              <a:t> i </a:t>
            </a:r>
            <a:r>
              <a:rPr lang="es-ES" sz="900" err="1">
                <a:ea typeface="Times New Roman" panose="02020603050405020304" pitchFamily="18" charset="0"/>
              </a:rPr>
              <a:t>comportamenti</a:t>
            </a:r>
            <a:r>
              <a:rPr lang="es-ES" sz="900" dirty="0">
                <a:ea typeface="Times New Roman" panose="02020603050405020304" pitchFamily="18" charset="0"/>
              </a:rPr>
              <a:t> </a:t>
            </a:r>
            <a:r>
              <a:rPr lang="es-ES" sz="900" err="1">
                <a:ea typeface="Times New Roman" panose="02020603050405020304" pitchFamily="18" charset="0"/>
              </a:rPr>
              <a:t>difficili</a:t>
            </a:r>
            <a:r>
              <a:rPr lang="es-ES" sz="900" dirty="0">
                <a:ea typeface="Times New Roman" panose="02020603050405020304" pitchFamily="18" charset="0"/>
              </a:rPr>
              <a:t> come se </a:t>
            </a:r>
            <a:r>
              <a:rPr lang="es-ES" sz="900" err="1">
                <a:ea typeface="Times New Roman" panose="02020603050405020304" pitchFamily="18" charset="0"/>
              </a:rPr>
              <a:t>provenissero</a:t>
            </a:r>
            <a:r>
              <a:rPr lang="es-ES" sz="900" dirty="0">
                <a:ea typeface="Times New Roman" panose="02020603050405020304" pitchFamily="18" charset="0"/>
              </a:rPr>
              <a:t> da un </a:t>
            </a:r>
            <a:r>
              <a:rPr lang="es-ES" sz="900" err="1">
                <a:ea typeface="Times New Roman" panose="02020603050405020304" pitchFamily="18" charset="0"/>
              </a:rPr>
              <a:t>luogo</a:t>
            </a:r>
            <a:r>
              <a:rPr lang="es-ES" sz="900" dirty="0">
                <a:ea typeface="Times New Roman" panose="02020603050405020304" pitchFamily="18" charset="0"/>
              </a:rPr>
              <a:t> di </a:t>
            </a:r>
            <a:r>
              <a:rPr lang="es-ES" sz="900" err="1">
                <a:ea typeface="Times New Roman" panose="02020603050405020304" pitchFamily="18" charset="0"/>
              </a:rPr>
              <a:t>paura</a:t>
            </a:r>
            <a:r>
              <a:rPr lang="es-ES" sz="900" dirty="0">
                <a:ea typeface="Times New Roman" panose="02020603050405020304" pitchFamily="18" charset="0"/>
              </a:rPr>
              <a:t> e da </a:t>
            </a:r>
            <a:r>
              <a:rPr lang="es-ES" sz="900" err="1">
                <a:ea typeface="Times New Roman" panose="02020603050405020304" pitchFamily="18" charset="0"/>
              </a:rPr>
              <a:t>un'esperienza</a:t>
            </a:r>
            <a:r>
              <a:rPr lang="es-ES" sz="900" dirty="0">
                <a:ea typeface="Times New Roman" panose="02020603050405020304" pitchFamily="18" charset="0"/>
              </a:rPr>
              <a:t> </a:t>
            </a:r>
            <a:r>
              <a:rPr lang="es-ES" sz="900" err="1">
                <a:ea typeface="Times New Roman" panose="02020603050405020304" pitchFamily="18" charset="0"/>
              </a:rPr>
              <a:t>infantile</a:t>
            </a:r>
            <a:r>
              <a:rPr lang="es-ES" sz="900" dirty="0">
                <a:ea typeface="Times New Roman" panose="02020603050405020304" pitchFamily="18" charset="0"/>
              </a:rPr>
              <a:t> negativa, non da un </a:t>
            </a:r>
            <a:r>
              <a:rPr lang="es-ES" sz="900" err="1">
                <a:ea typeface="Times New Roman" panose="02020603050405020304" pitchFamily="18" charset="0"/>
              </a:rPr>
              <a:t>comportamento</a:t>
            </a:r>
            <a:r>
              <a:rPr lang="es-ES" sz="900" dirty="0">
                <a:ea typeface="Times New Roman" panose="02020603050405020304" pitchFamily="18" charset="0"/>
              </a:rPr>
              <a:t> </a:t>
            </a:r>
            <a:r>
              <a:rPr lang="es-ES" sz="900" err="1">
                <a:ea typeface="Times New Roman" panose="02020603050405020304" pitchFamily="18" charset="0"/>
              </a:rPr>
              <a:t>intenzionale</a:t>
            </a:r>
            <a:r>
              <a:rPr lang="es-ES" sz="900" dirty="0">
                <a:ea typeface="Times New Roman" panose="02020603050405020304" pitchFamily="18" charset="0"/>
              </a:rPr>
              <a:t> o doloso</a:t>
            </a:r>
            <a:r>
              <a:rPr lang="es-ES" sz="900" dirty="0">
                <a:effectLst/>
                <a:ea typeface="Times New Roman" panose="02020603050405020304" pitchFamily="18" charset="0"/>
              </a:rPr>
              <a:t>. </a:t>
            </a:r>
            <a:r>
              <a:rPr lang="es-ES" sz="900" err="1">
                <a:ea typeface="Times New Roman" panose="02020603050405020304" pitchFamily="18" charset="0"/>
              </a:rPr>
              <a:t>Quando</a:t>
            </a:r>
            <a:r>
              <a:rPr lang="es-ES" sz="900" dirty="0">
                <a:ea typeface="Times New Roman" panose="02020603050405020304" pitchFamily="18" charset="0"/>
              </a:rPr>
              <a:t> manca la </a:t>
            </a:r>
            <a:r>
              <a:rPr lang="es-ES" sz="900" err="1">
                <a:ea typeface="Times New Roman" panose="02020603050405020304" pitchFamily="18" charset="0"/>
              </a:rPr>
              <a:t>comprensione</a:t>
            </a:r>
            <a:r>
              <a:rPr lang="es-ES" sz="900" dirty="0">
                <a:ea typeface="Times New Roman" panose="02020603050405020304" pitchFamily="18" charset="0"/>
              </a:rPr>
              <a:t> </a:t>
            </a:r>
            <a:r>
              <a:rPr lang="es-ES" sz="900" err="1">
                <a:ea typeface="Times New Roman" panose="02020603050405020304" pitchFamily="18" charset="0"/>
              </a:rPr>
              <a:t>dell'origine</a:t>
            </a:r>
            <a:r>
              <a:rPr lang="es-ES" sz="900" dirty="0">
                <a:ea typeface="Times New Roman" panose="02020603050405020304" pitchFamily="18" charset="0"/>
              </a:rPr>
              <a:t> di </a:t>
            </a:r>
            <a:r>
              <a:rPr lang="es-ES" sz="900" err="1">
                <a:ea typeface="Times New Roman" panose="02020603050405020304" pitchFamily="18" charset="0"/>
              </a:rPr>
              <a:t>questo</a:t>
            </a:r>
            <a:r>
              <a:rPr lang="es-ES" sz="900" dirty="0">
                <a:ea typeface="Times New Roman" panose="02020603050405020304" pitchFamily="18" charset="0"/>
              </a:rPr>
              <a:t> </a:t>
            </a:r>
            <a:r>
              <a:rPr lang="es-ES" sz="900" err="1">
                <a:ea typeface="Times New Roman" panose="02020603050405020304" pitchFamily="18" charset="0"/>
              </a:rPr>
              <a:t>comportamento</a:t>
            </a:r>
            <a:r>
              <a:rPr lang="es-ES" sz="900" dirty="0">
                <a:ea typeface="Times New Roman" panose="02020603050405020304" pitchFamily="18" charset="0"/>
              </a:rPr>
              <a:t>, </a:t>
            </a:r>
            <a:r>
              <a:rPr lang="es-ES" sz="900" err="1">
                <a:ea typeface="Times New Roman" panose="02020603050405020304" pitchFamily="18" charset="0"/>
              </a:rPr>
              <a:t>gli</a:t>
            </a:r>
            <a:r>
              <a:rPr lang="es-ES" sz="900" dirty="0">
                <a:ea typeface="Times New Roman" panose="02020603050405020304" pitchFamily="18" charset="0"/>
              </a:rPr>
              <a:t> </a:t>
            </a:r>
            <a:r>
              <a:rPr lang="es-ES" sz="900" err="1">
                <a:ea typeface="Times New Roman" panose="02020603050405020304" pitchFamily="18" charset="0"/>
              </a:rPr>
              <a:t>insegnanti</a:t>
            </a:r>
            <a:r>
              <a:rPr lang="es-ES" sz="900" dirty="0">
                <a:ea typeface="Times New Roman" panose="02020603050405020304" pitchFamily="18" charset="0"/>
              </a:rPr>
              <a:t> e la </a:t>
            </a:r>
            <a:r>
              <a:rPr lang="es-ES" sz="900" err="1">
                <a:ea typeface="Times New Roman" panose="02020603050405020304" pitchFamily="18" charset="0"/>
              </a:rPr>
              <a:t>scuola</a:t>
            </a:r>
            <a:r>
              <a:rPr lang="es-ES" sz="900" dirty="0">
                <a:ea typeface="Times New Roman" panose="02020603050405020304" pitchFamily="18" charset="0"/>
              </a:rPr>
              <a:t> </a:t>
            </a:r>
            <a:r>
              <a:rPr lang="es-ES" sz="900" err="1">
                <a:ea typeface="Times New Roman" panose="02020603050405020304" pitchFamily="18" charset="0"/>
              </a:rPr>
              <a:t>spesso</a:t>
            </a:r>
            <a:r>
              <a:rPr lang="es-ES" sz="900" dirty="0">
                <a:ea typeface="Times New Roman" panose="02020603050405020304" pitchFamily="18" charset="0"/>
              </a:rPr>
              <a:t> </a:t>
            </a:r>
            <a:r>
              <a:rPr lang="es-ES" sz="900" err="1">
                <a:ea typeface="Times New Roman" panose="02020603050405020304" pitchFamily="18" charset="0"/>
              </a:rPr>
              <a:t>interpretano</a:t>
            </a:r>
            <a:r>
              <a:rPr lang="es-ES" sz="900" dirty="0">
                <a:ea typeface="Times New Roman" panose="02020603050405020304" pitchFamily="18" charset="0"/>
              </a:rPr>
              <a:t> </a:t>
            </a:r>
            <a:r>
              <a:rPr lang="es-ES" sz="900" err="1">
                <a:ea typeface="Times New Roman" panose="02020603050405020304" pitchFamily="18" charset="0"/>
              </a:rPr>
              <a:t>erroneamente</a:t>
            </a:r>
            <a:r>
              <a:rPr lang="es-ES" sz="900" dirty="0">
                <a:ea typeface="Times New Roman" panose="02020603050405020304" pitchFamily="18" charset="0"/>
              </a:rPr>
              <a:t> </a:t>
            </a:r>
            <a:r>
              <a:rPr lang="es-ES" sz="900" err="1">
                <a:ea typeface="Times New Roman" panose="02020603050405020304" pitchFamily="18" charset="0"/>
              </a:rPr>
              <a:t>il</a:t>
            </a:r>
            <a:r>
              <a:rPr lang="es-ES" sz="900" dirty="0">
                <a:ea typeface="Times New Roman" panose="02020603050405020304" pitchFamily="18" charset="0"/>
              </a:rPr>
              <a:t> </a:t>
            </a:r>
            <a:r>
              <a:rPr lang="es-ES" sz="900" err="1">
                <a:ea typeface="Times New Roman" panose="02020603050405020304" pitchFamily="18" charset="0"/>
              </a:rPr>
              <a:t>bambino</a:t>
            </a:r>
            <a:r>
              <a:rPr lang="es-ES" sz="900" dirty="0">
                <a:ea typeface="Times New Roman" panose="02020603050405020304" pitchFamily="18" charset="0"/>
              </a:rPr>
              <a:t> come </a:t>
            </a:r>
            <a:r>
              <a:rPr lang="es-ES" sz="900" err="1">
                <a:ea typeface="Times New Roman" panose="02020603050405020304" pitchFamily="18" charset="0"/>
              </a:rPr>
              <a:t>oppositivo</a:t>
            </a:r>
            <a:r>
              <a:rPr lang="es-ES" sz="900" dirty="0">
                <a:effectLst/>
                <a:ea typeface="Times New Roman" panose="02020603050405020304" pitchFamily="18" charset="0"/>
              </a:rPr>
              <a:t>, </a:t>
            </a:r>
            <a:r>
              <a:rPr lang="es-ES" sz="900" err="1">
                <a:ea typeface="Times New Roman" panose="02020603050405020304" pitchFamily="18" charset="0"/>
              </a:rPr>
              <a:t>provocatorio</a:t>
            </a:r>
            <a:r>
              <a:rPr lang="es-ES" sz="900" dirty="0">
                <a:ea typeface="Times New Roman" panose="02020603050405020304" pitchFamily="18" charset="0"/>
              </a:rPr>
              <a:t> e </a:t>
            </a:r>
            <a:r>
              <a:rPr lang="es-ES" sz="900" err="1">
                <a:ea typeface="Times New Roman" panose="02020603050405020304" pitchFamily="18" charset="0"/>
              </a:rPr>
              <a:t>maleducato</a:t>
            </a:r>
            <a:r>
              <a:rPr lang="es-ES" sz="900" dirty="0">
                <a:ea typeface="Times New Roman" panose="02020603050405020304" pitchFamily="18" charset="0"/>
              </a:rPr>
              <a:t>.</a:t>
            </a:r>
            <a:endParaRPr lang="es-ES" sz="900" dirty="0"/>
          </a:p>
          <a:p>
            <a:pPr marL="0" indent="0">
              <a:lnSpc>
                <a:spcPct val="110000"/>
              </a:lnSpc>
              <a:spcBef>
                <a:spcPts val="400"/>
              </a:spcBef>
            </a:pPr>
            <a:r>
              <a:rPr lang="es-ES" sz="900" dirty="0">
                <a:ea typeface="Times New Roman" panose="02020603050405020304" pitchFamily="18" charset="0"/>
              </a:rPr>
              <a:t>Le </a:t>
            </a:r>
            <a:r>
              <a:rPr lang="es-ES" sz="900" err="1">
                <a:ea typeface="Times New Roman" panose="02020603050405020304" pitchFamily="18" charset="0"/>
              </a:rPr>
              <a:t>scuole</a:t>
            </a:r>
            <a:r>
              <a:rPr lang="es-ES" sz="900" dirty="0">
                <a:ea typeface="Times New Roman" panose="02020603050405020304" pitchFamily="18" charset="0"/>
              </a:rPr>
              <a:t> </a:t>
            </a:r>
            <a:r>
              <a:rPr lang="es-ES" sz="900" err="1">
                <a:ea typeface="Times New Roman" panose="02020603050405020304" pitchFamily="18" charset="0"/>
              </a:rPr>
              <a:t>sono</a:t>
            </a:r>
            <a:r>
              <a:rPr lang="es-ES" sz="900" dirty="0">
                <a:ea typeface="Times New Roman" panose="02020603050405020304" pitchFamily="18" charset="0"/>
              </a:rPr>
              <a:t> </a:t>
            </a:r>
            <a:r>
              <a:rPr lang="es-ES" sz="900" err="1">
                <a:ea typeface="Times New Roman" panose="02020603050405020304" pitchFamily="18" charset="0"/>
              </a:rPr>
              <a:t>organizzazioni</a:t>
            </a:r>
            <a:r>
              <a:rPr lang="es-ES" sz="900" dirty="0">
                <a:ea typeface="Times New Roman" panose="02020603050405020304" pitchFamily="18" charset="0"/>
              </a:rPr>
              <a:t> </a:t>
            </a:r>
            <a:r>
              <a:rPr lang="es-ES" sz="900" err="1">
                <a:ea typeface="Times New Roman" panose="02020603050405020304" pitchFamily="18" charset="0"/>
              </a:rPr>
              <a:t>complesse</a:t>
            </a:r>
            <a:r>
              <a:rPr lang="es-ES" sz="900" dirty="0">
                <a:ea typeface="Times New Roman" panose="02020603050405020304" pitchFamily="18" charset="0"/>
              </a:rPr>
              <a:t> e </a:t>
            </a:r>
            <a:r>
              <a:rPr lang="es-ES" sz="900" err="1">
                <a:ea typeface="Times New Roman" panose="02020603050405020304" pitchFamily="18" charset="0"/>
              </a:rPr>
              <a:t>spesso</a:t>
            </a:r>
            <a:r>
              <a:rPr lang="es-ES" sz="900" dirty="0">
                <a:ea typeface="Times New Roman" panose="02020603050405020304" pitchFamily="18" charset="0"/>
              </a:rPr>
              <a:t> </a:t>
            </a:r>
            <a:r>
              <a:rPr lang="es-ES" sz="900" err="1">
                <a:ea typeface="Times New Roman" panose="02020603050405020304" pitchFamily="18" charset="0"/>
              </a:rPr>
              <a:t>gli</a:t>
            </a:r>
            <a:r>
              <a:rPr lang="es-ES" sz="900" dirty="0">
                <a:ea typeface="Times New Roman" panose="02020603050405020304" pitchFamily="18" charset="0"/>
              </a:rPr>
              <a:t> </a:t>
            </a:r>
            <a:r>
              <a:rPr lang="es-ES" sz="900" err="1">
                <a:ea typeface="Times New Roman" panose="02020603050405020304" pitchFamily="18" charset="0"/>
              </a:rPr>
              <a:t>insegnanti</a:t>
            </a:r>
            <a:r>
              <a:rPr lang="es-ES" sz="900" dirty="0">
                <a:ea typeface="Times New Roman" panose="02020603050405020304" pitchFamily="18" charset="0"/>
              </a:rPr>
              <a:t>, che </a:t>
            </a:r>
            <a:r>
              <a:rPr lang="es-ES" sz="900" err="1">
                <a:ea typeface="Times New Roman" panose="02020603050405020304" pitchFamily="18" charset="0"/>
              </a:rPr>
              <a:t>gestiscono</a:t>
            </a:r>
            <a:r>
              <a:rPr lang="es-ES" sz="900" dirty="0">
                <a:ea typeface="Times New Roman" panose="02020603050405020304" pitchFamily="18" charset="0"/>
              </a:rPr>
              <a:t> </a:t>
            </a:r>
            <a:r>
              <a:rPr lang="es-ES" sz="900" err="1">
                <a:ea typeface="Times New Roman" panose="02020603050405020304" pitchFamily="18" charset="0"/>
              </a:rPr>
              <a:t>classi</a:t>
            </a:r>
            <a:r>
              <a:rPr lang="es-ES" sz="900" dirty="0">
                <a:ea typeface="Times New Roman" panose="02020603050405020304" pitchFamily="18" charset="0"/>
              </a:rPr>
              <a:t> fino a </a:t>
            </a:r>
            <a:r>
              <a:rPr lang="es-ES" sz="900" dirty="0">
                <a:effectLst/>
                <a:ea typeface="Times New Roman" panose="02020603050405020304" pitchFamily="18" charset="0"/>
              </a:rPr>
              <a:t>30 </a:t>
            </a:r>
            <a:r>
              <a:rPr lang="es-ES" sz="900" err="1">
                <a:ea typeface="Times New Roman" panose="02020603050405020304" pitchFamily="18" charset="0"/>
              </a:rPr>
              <a:t>alunni</a:t>
            </a:r>
            <a:r>
              <a:rPr lang="es-ES" sz="900" dirty="0">
                <a:ea typeface="Times New Roman" panose="02020603050405020304" pitchFamily="18" charset="0"/>
              </a:rPr>
              <a:t>, </a:t>
            </a:r>
            <a:r>
              <a:rPr lang="es-ES" sz="900" err="1">
                <a:ea typeface="Times New Roman" panose="02020603050405020304" pitchFamily="18" charset="0"/>
              </a:rPr>
              <a:t>possono</a:t>
            </a:r>
            <a:r>
              <a:rPr lang="es-ES" sz="900" dirty="0">
                <a:ea typeface="Times New Roman" panose="02020603050405020304" pitchFamily="18" charset="0"/>
              </a:rPr>
              <a:t> </a:t>
            </a:r>
            <a:r>
              <a:rPr lang="es-ES" sz="900" err="1">
                <a:ea typeface="Times New Roman" panose="02020603050405020304" pitchFamily="18" charset="0"/>
              </a:rPr>
              <a:t>comprensibilmente</a:t>
            </a:r>
            <a:r>
              <a:rPr lang="es-ES" sz="900" dirty="0">
                <a:ea typeface="Times New Roman" panose="02020603050405020304" pitchFamily="18" charset="0"/>
              </a:rPr>
              <a:t> farsi prendere dalla </a:t>
            </a:r>
            <a:r>
              <a:rPr lang="es-ES" sz="900" err="1">
                <a:ea typeface="Times New Roman" panose="02020603050405020304" pitchFamily="18" charset="0"/>
              </a:rPr>
              <a:t>voglia</a:t>
            </a:r>
            <a:r>
              <a:rPr lang="es-ES" sz="900" dirty="0">
                <a:ea typeface="Times New Roman" panose="02020603050405020304" pitchFamily="18" charset="0"/>
              </a:rPr>
              <a:t> di registrare e </a:t>
            </a:r>
            <a:r>
              <a:rPr lang="es-ES" sz="900" err="1">
                <a:ea typeface="Times New Roman" panose="02020603050405020304" pitchFamily="18" charset="0"/>
              </a:rPr>
              <a:t>reagire</a:t>
            </a:r>
            <a:r>
              <a:rPr lang="es-ES" sz="900" dirty="0">
                <a:ea typeface="Times New Roman" panose="02020603050405020304" pitchFamily="18" charset="0"/>
              </a:rPr>
              <a:t> a </a:t>
            </a:r>
            <a:r>
              <a:rPr lang="es-ES" sz="900" err="1">
                <a:ea typeface="Times New Roman" panose="02020603050405020304" pitchFamily="18" charset="0"/>
              </a:rPr>
              <a:t>questi</a:t>
            </a:r>
            <a:r>
              <a:rPr lang="es-ES" sz="900" dirty="0">
                <a:ea typeface="Times New Roman" panose="02020603050405020304" pitchFamily="18" charset="0"/>
              </a:rPr>
              <a:t> </a:t>
            </a:r>
            <a:r>
              <a:rPr lang="es-ES" sz="900" err="1">
                <a:ea typeface="Times New Roman" panose="02020603050405020304" pitchFamily="18" charset="0"/>
              </a:rPr>
              <a:t>comportamenti</a:t>
            </a:r>
            <a:r>
              <a:rPr lang="es-ES" sz="900" dirty="0">
                <a:ea typeface="Times New Roman" panose="02020603050405020304" pitchFamily="18" charset="0"/>
              </a:rPr>
              <a:t> </a:t>
            </a:r>
            <a:r>
              <a:rPr lang="es-ES" sz="900" err="1">
                <a:ea typeface="Times New Roman" panose="02020603050405020304" pitchFamily="18" charset="0"/>
              </a:rPr>
              <a:t>piuttosto</a:t>
            </a:r>
            <a:r>
              <a:rPr lang="es-ES" sz="900" dirty="0">
                <a:ea typeface="Times New Roman" panose="02020603050405020304" pitchFamily="18" charset="0"/>
              </a:rPr>
              <a:t> che </a:t>
            </a:r>
            <a:r>
              <a:rPr lang="es-ES" sz="900" err="1">
                <a:ea typeface="Times New Roman" panose="02020603050405020304" pitchFamily="18" charset="0"/>
              </a:rPr>
              <a:t>esplorare</a:t>
            </a:r>
            <a:r>
              <a:rPr lang="es-ES" sz="900" dirty="0">
                <a:ea typeface="Times New Roman" panose="02020603050405020304" pitchFamily="18" charset="0"/>
              </a:rPr>
              <a:t> </a:t>
            </a:r>
            <a:r>
              <a:rPr lang="es-ES" sz="900" err="1">
                <a:ea typeface="Times New Roman" panose="02020603050405020304" pitchFamily="18" charset="0"/>
              </a:rPr>
              <a:t>ciò</a:t>
            </a:r>
            <a:r>
              <a:rPr lang="es-ES" sz="900" dirty="0">
                <a:ea typeface="Times New Roman" panose="02020603050405020304" pitchFamily="18" charset="0"/>
              </a:rPr>
              <a:t> che </a:t>
            </a:r>
            <a:r>
              <a:rPr lang="es-ES" sz="900" err="1">
                <a:ea typeface="Times New Roman" panose="02020603050405020304" pitchFamily="18" charset="0"/>
              </a:rPr>
              <a:t>il</a:t>
            </a:r>
            <a:r>
              <a:rPr lang="es-ES" sz="900" dirty="0">
                <a:ea typeface="Times New Roman" panose="02020603050405020304" pitchFamily="18" charset="0"/>
              </a:rPr>
              <a:t> </a:t>
            </a:r>
            <a:r>
              <a:rPr lang="es-ES" sz="900" err="1">
                <a:ea typeface="Times New Roman" panose="02020603050405020304" pitchFamily="18" charset="0"/>
              </a:rPr>
              <a:t>bambino</a:t>
            </a:r>
            <a:r>
              <a:rPr lang="es-ES" sz="900" dirty="0">
                <a:ea typeface="Times New Roman" panose="02020603050405020304" pitchFamily="18" charset="0"/>
              </a:rPr>
              <a:t> </a:t>
            </a:r>
            <a:r>
              <a:rPr lang="es-ES" sz="900" err="1">
                <a:ea typeface="Times New Roman" panose="02020603050405020304" pitchFamily="18" charset="0"/>
              </a:rPr>
              <a:t>potrebbe</a:t>
            </a:r>
            <a:r>
              <a:rPr lang="es-ES" sz="900" dirty="0">
                <a:ea typeface="Times New Roman" panose="02020603050405020304" pitchFamily="18" charset="0"/>
              </a:rPr>
              <a:t> </a:t>
            </a:r>
            <a:r>
              <a:rPr lang="es-ES" sz="900" err="1">
                <a:ea typeface="Times New Roman" panose="02020603050405020304" pitchFamily="18" charset="0"/>
              </a:rPr>
              <a:t>dirci</a:t>
            </a:r>
            <a:r>
              <a:rPr lang="es-ES" sz="900" dirty="0">
                <a:ea typeface="Times New Roman" panose="02020603050405020304" pitchFamily="18" charset="0"/>
              </a:rPr>
              <a:t> </a:t>
            </a:r>
            <a:r>
              <a:rPr lang="es-ES" sz="900" err="1">
                <a:ea typeface="Times New Roman" panose="02020603050405020304" pitchFamily="18" charset="0"/>
              </a:rPr>
              <a:t>attraverso</a:t>
            </a:r>
            <a:r>
              <a:rPr lang="es-ES" sz="900" dirty="0">
                <a:ea typeface="Times New Roman" panose="02020603050405020304" pitchFamily="18" charset="0"/>
              </a:rPr>
              <a:t> </a:t>
            </a:r>
            <a:r>
              <a:rPr lang="es-ES" sz="900" err="1">
                <a:ea typeface="Times New Roman" panose="02020603050405020304" pitchFamily="18" charset="0"/>
              </a:rPr>
              <a:t>il</a:t>
            </a:r>
            <a:r>
              <a:rPr lang="es-ES" sz="900" dirty="0">
                <a:ea typeface="Times New Roman" panose="02020603050405020304" pitchFamily="18" charset="0"/>
              </a:rPr>
              <a:t> </a:t>
            </a:r>
            <a:r>
              <a:rPr lang="es-ES" sz="900" err="1">
                <a:ea typeface="Times New Roman" panose="02020603050405020304" pitchFamily="18" charset="0"/>
              </a:rPr>
              <a:t>suo</a:t>
            </a:r>
            <a:r>
              <a:rPr lang="es-ES" sz="900" dirty="0">
                <a:ea typeface="Times New Roman" panose="02020603050405020304" pitchFamily="18" charset="0"/>
              </a:rPr>
              <a:t> </a:t>
            </a:r>
            <a:r>
              <a:rPr lang="es-ES" sz="900" err="1">
                <a:ea typeface="Times New Roman" panose="02020603050405020304" pitchFamily="18" charset="0"/>
              </a:rPr>
              <a:t>comportamento</a:t>
            </a:r>
            <a:r>
              <a:rPr lang="es-ES" sz="900" dirty="0">
                <a:ea typeface="Times New Roman" panose="02020603050405020304" pitchFamily="18" charset="0"/>
              </a:rPr>
              <a:t> e </a:t>
            </a:r>
            <a:r>
              <a:rPr lang="es-ES" sz="900" err="1">
                <a:ea typeface="Times New Roman" panose="02020603050405020304" pitchFamily="18" charset="0"/>
              </a:rPr>
              <a:t>quali</a:t>
            </a:r>
            <a:r>
              <a:rPr lang="es-ES" sz="900" dirty="0">
                <a:ea typeface="Times New Roman" panose="02020603050405020304" pitchFamily="18" charset="0"/>
              </a:rPr>
              <a:t> </a:t>
            </a:r>
            <a:r>
              <a:rPr lang="es-ES" sz="900" err="1">
                <a:ea typeface="Times New Roman" panose="02020603050405020304" pitchFamily="18" charset="0"/>
              </a:rPr>
              <a:t>sono</a:t>
            </a:r>
            <a:r>
              <a:rPr lang="es-ES" sz="900" dirty="0">
                <a:ea typeface="Times New Roman" panose="02020603050405020304" pitchFamily="18" charset="0"/>
              </a:rPr>
              <a:t> i </a:t>
            </a:r>
            <a:r>
              <a:rPr lang="es-ES" sz="900" err="1">
                <a:ea typeface="Times New Roman" panose="02020603050405020304" pitchFamily="18" charset="0"/>
              </a:rPr>
              <a:t>suoi</a:t>
            </a:r>
            <a:r>
              <a:rPr lang="es-ES" sz="900" dirty="0">
                <a:ea typeface="Times New Roman" panose="02020603050405020304" pitchFamily="18" charset="0"/>
              </a:rPr>
              <a:t> </a:t>
            </a:r>
            <a:r>
              <a:rPr lang="es-ES" sz="900" err="1">
                <a:ea typeface="Times New Roman" panose="02020603050405020304" pitchFamily="18" charset="0"/>
              </a:rPr>
              <a:t>bisogni</a:t>
            </a:r>
            <a:r>
              <a:rPr lang="es-ES" sz="900" dirty="0">
                <a:effectLst/>
                <a:ea typeface="Times New Roman" panose="02020603050405020304" pitchFamily="18" charset="0"/>
              </a:rPr>
              <a:t>.</a:t>
            </a:r>
            <a:endParaRPr lang="es-ES" sz="900" dirty="0"/>
          </a:p>
          <a:p>
            <a:pPr marL="0">
              <a:lnSpc>
                <a:spcPct val="110000"/>
              </a:lnSpc>
              <a:spcBef>
                <a:spcPts val="0"/>
              </a:spcBef>
            </a:pPr>
            <a:endParaRPr lang="es-ES" sz="11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8312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815B133D-0EB9-E3C0-1EFA-EC055084E937}"/>
              </a:ext>
            </a:extLst>
          </p:cNvPr>
          <p:cNvSpPr>
            <a:spLocks noGrp="1"/>
          </p:cNvSpPr>
          <p:nvPr>
            <p:ph type="body" idx="2"/>
          </p:nvPr>
        </p:nvSpPr>
        <p:spPr>
          <a:xfrm>
            <a:off x="170448" y="309489"/>
            <a:ext cx="11851104" cy="5959614"/>
          </a:xfrm>
        </p:spPr>
        <p:txBody>
          <a:bodyPr numCol="2" spcCol="108000">
            <a:noAutofit/>
          </a:bodyPr>
          <a:lstStyle/>
          <a:p>
            <a:pPr marL="0" indent="0">
              <a:spcBef>
                <a:spcPts val="200"/>
              </a:spcBef>
            </a:pPr>
            <a:r>
              <a:rPr lang="en-GB" sz="900" b="1" dirty="0" err="1"/>
              <a:t>Esperienze</a:t>
            </a:r>
            <a:r>
              <a:rPr lang="en-GB" sz="900" b="1" dirty="0"/>
              <a:t> </a:t>
            </a:r>
            <a:r>
              <a:rPr lang="en-GB" sz="900" b="1" dirty="0" err="1"/>
              <a:t>avverse</a:t>
            </a:r>
            <a:r>
              <a:rPr lang="en-GB" sz="900" b="1" dirty="0"/>
              <a:t> </a:t>
            </a:r>
            <a:r>
              <a:rPr lang="en-GB" sz="900" b="1" dirty="0" err="1"/>
              <a:t>durante</a:t>
            </a:r>
            <a:r>
              <a:rPr lang="en-GB" sz="900" b="1" dirty="0"/>
              <a:t> </a:t>
            </a:r>
            <a:r>
              <a:rPr lang="en-GB" sz="900" b="1" dirty="0" err="1"/>
              <a:t>l'infanzia</a:t>
            </a:r>
            <a:endParaRPr lang="it-IT" sz="900" b="1"/>
          </a:p>
          <a:p>
            <a:pPr marL="0" indent="0">
              <a:spcBef>
                <a:spcPts val="200"/>
              </a:spcBef>
            </a:pPr>
            <a:r>
              <a:rPr lang="en-GB" sz="900" dirty="0" err="1"/>
              <a:t>Molti</a:t>
            </a:r>
            <a:r>
              <a:rPr lang="en-GB" sz="900" dirty="0"/>
              <a:t> </a:t>
            </a:r>
            <a:r>
              <a:rPr lang="en-GB" sz="900" dirty="0" err="1"/>
              <a:t>dei</a:t>
            </a:r>
            <a:r>
              <a:rPr lang="en-GB" sz="900" dirty="0"/>
              <a:t> bambini </a:t>
            </a:r>
            <a:r>
              <a:rPr lang="en-GB" sz="900" dirty="0" err="1"/>
              <a:t>che</a:t>
            </a:r>
            <a:r>
              <a:rPr lang="en-GB" sz="900" dirty="0"/>
              <a:t> </a:t>
            </a:r>
            <a:r>
              <a:rPr lang="en-GB" sz="900" dirty="0" err="1"/>
              <a:t>manifestano</a:t>
            </a:r>
            <a:r>
              <a:rPr lang="en-GB" sz="900" dirty="0"/>
              <a:t> </a:t>
            </a:r>
            <a:r>
              <a:rPr lang="en-GB" sz="900" dirty="0" err="1"/>
              <a:t>questi</a:t>
            </a:r>
            <a:r>
              <a:rPr lang="en-GB" sz="900" dirty="0"/>
              <a:t> </a:t>
            </a:r>
            <a:r>
              <a:rPr lang="en-GB" sz="900" dirty="0" err="1"/>
              <a:t>comportamenti</a:t>
            </a:r>
            <a:r>
              <a:rPr lang="en-GB" sz="900" dirty="0"/>
              <a:t> </a:t>
            </a:r>
            <a:r>
              <a:rPr lang="en-GB" sz="900" dirty="0" err="1"/>
              <a:t>probabilmente</a:t>
            </a:r>
            <a:r>
              <a:rPr lang="en-GB" sz="900" dirty="0"/>
              <a:t> non </a:t>
            </a:r>
            <a:r>
              <a:rPr lang="en-GB" sz="900" dirty="0" err="1"/>
              <a:t>sono</a:t>
            </a:r>
            <a:r>
              <a:rPr lang="en-GB" sz="900" dirty="0"/>
              <a:t> </a:t>
            </a:r>
            <a:r>
              <a:rPr lang="en-GB" sz="900" dirty="0" err="1"/>
              <a:t>consapevoli</a:t>
            </a:r>
            <a:r>
              <a:rPr lang="en-GB" sz="900" dirty="0"/>
              <a:t> </a:t>
            </a:r>
            <a:r>
              <a:rPr lang="en-GB" sz="900" dirty="0" err="1"/>
              <a:t>che</a:t>
            </a:r>
            <a:r>
              <a:rPr lang="en-GB" sz="900" dirty="0"/>
              <a:t> </a:t>
            </a:r>
            <a:r>
              <a:rPr lang="en-GB" sz="900" dirty="0" err="1"/>
              <a:t>si</a:t>
            </a:r>
            <a:r>
              <a:rPr lang="en-GB" sz="900" dirty="0"/>
              <a:t> </a:t>
            </a:r>
            <a:r>
              <a:rPr lang="en-GB" sz="900" dirty="0" err="1"/>
              <a:t>tratta</a:t>
            </a:r>
            <a:r>
              <a:rPr lang="en-GB" sz="900" dirty="0"/>
              <a:t> di </a:t>
            </a:r>
            <a:r>
              <a:rPr lang="en-GB" sz="900" dirty="0" err="1"/>
              <a:t>cose</a:t>
            </a:r>
            <a:r>
              <a:rPr lang="en-GB" sz="900" dirty="0"/>
              <a:t> </a:t>
            </a:r>
            <a:r>
              <a:rPr lang="en-GB" sz="900" dirty="0" err="1"/>
              <a:t>che</a:t>
            </a:r>
            <a:r>
              <a:rPr lang="en-GB" sz="900" dirty="0"/>
              <a:t> </a:t>
            </a:r>
            <a:r>
              <a:rPr lang="en-GB" sz="900" dirty="0" err="1"/>
              <a:t>sentono</a:t>
            </a:r>
            <a:r>
              <a:rPr lang="en-GB" sz="900" dirty="0"/>
              <a:t> e </a:t>
            </a:r>
            <a:r>
              <a:rPr lang="en-GB" sz="900" dirty="0" err="1"/>
              <a:t>pensano</a:t>
            </a:r>
            <a:r>
              <a:rPr lang="en-GB" sz="900" dirty="0"/>
              <a:t>. Se </a:t>
            </a:r>
            <a:r>
              <a:rPr lang="en-GB" sz="900" dirty="0" err="1"/>
              <a:t>siamo</a:t>
            </a:r>
            <a:r>
              <a:rPr lang="en-GB" sz="900" dirty="0"/>
              <a:t> </a:t>
            </a:r>
            <a:r>
              <a:rPr lang="en-GB" sz="900" dirty="0" err="1"/>
              <a:t>curiosi</a:t>
            </a:r>
            <a:r>
              <a:rPr lang="en-GB" sz="900" dirty="0"/>
              <a:t> e </a:t>
            </a:r>
            <a:r>
              <a:rPr lang="en-GB" sz="900" dirty="0" err="1"/>
              <a:t>aperti</a:t>
            </a:r>
            <a:r>
              <a:rPr lang="en-GB" sz="900" dirty="0"/>
              <a:t> a </a:t>
            </a:r>
            <a:r>
              <a:rPr lang="en-GB" sz="900" dirty="0" err="1"/>
              <a:t>esplorare</a:t>
            </a:r>
            <a:r>
              <a:rPr lang="en-GB" sz="900" dirty="0"/>
              <a:t> </a:t>
            </a:r>
            <a:r>
              <a:rPr lang="en-GB" sz="900" dirty="0" err="1"/>
              <a:t>ciò</a:t>
            </a:r>
            <a:r>
              <a:rPr lang="en-GB" sz="900" dirty="0"/>
              <a:t> </a:t>
            </a:r>
            <a:r>
              <a:rPr lang="en-GB" sz="900" dirty="0" err="1"/>
              <a:t>che</a:t>
            </a:r>
            <a:r>
              <a:rPr lang="en-GB" sz="900" dirty="0"/>
              <a:t> </a:t>
            </a:r>
            <a:r>
              <a:rPr lang="en-GB" sz="900" dirty="0" err="1"/>
              <a:t>potrebbe</a:t>
            </a:r>
            <a:r>
              <a:rPr lang="en-GB" sz="900" dirty="0"/>
              <a:t> </a:t>
            </a:r>
            <a:r>
              <a:rPr lang="en-GB" sz="900" dirty="0" err="1"/>
              <a:t>essere</a:t>
            </a:r>
            <a:r>
              <a:rPr lang="en-GB" sz="900" dirty="0"/>
              <a:t> </a:t>
            </a:r>
            <a:r>
              <a:rPr lang="en-GB" sz="900" dirty="0" err="1"/>
              <a:t>alla</a:t>
            </a:r>
            <a:r>
              <a:rPr lang="en-GB" sz="900" dirty="0"/>
              <a:t> base di </a:t>
            </a:r>
            <a:r>
              <a:rPr lang="en-GB" sz="900" dirty="0" err="1"/>
              <a:t>questi</a:t>
            </a:r>
            <a:r>
              <a:rPr lang="en-GB" sz="900" dirty="0"/>
              <a:t> </a:t>
            </a:r>
            <a:r>
              <a:rPr lang="en-GB" sz="900" dirty="0" err="1"/>
              <a:t>comportamenti</a:t>
            </a:r>
            <a:r>
              <a:rPr lang="en-GB" sz="900" dirty="0"/>
              <a:t>, </a:t>
            </a:r>
            <a:r>
              <a:rPr lang="en-GB" sz="900" dirty="0" err="1"/>
              <a:t>possiamo</a:t>
            </a:r>
            <a:r>
              <a:rPr lang="en-GB" sz="900" dirty="0"/>
              <a:t> </a:t>
            </a:r>
            <a:r>
              <a:rPr lang="en-GB" sz="900" dirty="0" err="1"/>
              <a:t>aiutarli</a:t>
            </a:r>
            <a:r>
              <a:rPr lang="en-GB" sz="900" dirty="0"/>
              <a:t> a </a:t>
            </a:r>
            <a:r>
              <a:rPr lang="en-GB" sz="900" dirty="0" err="1"/>
              <a:t>sviluppare</a:t>
            </a:r>
            <a:r>
              <a:rPr lang="en-GB" sz="900" dirty="0"/>
              <a:t> </a:t>
            </a:r>
            <a:r>
              <a:rPr lang="en-GB" sz="900" dirty="0" err="1"/>
              <a:t>una</a:t>
            </a:r>
            <a:r>
              <a:rPr lang="en-GB" sz="900" dirty="0"/>
              <a:t> </a:t>
            </a:r>
            <a:r>
              <a:rPr lang="en-GB" sz="900" dirty="0" err="1"/>
              <a:t>consapevolezza</a:t>
            </a:r>
            <a:r>
              <a:rPr lang="en-GB" sz="900" dirty="0"/>
              <a:t> per loro </a:t>
            </a:r>
            <a:r>
              <a:rPr lang="en-GB" sz="900" dirty="0" err="1"/>
              <a:t>stessi</a:t>
            </a:r>
            <a:r>
              <a:rPr lang="en-GB" sz="900" dirty="0"/>
              <a:t>. </a:t>
            </a:r>
          </a:p>
          <a:p>
            <a:pPr marL="0" indent="0">
              <a:spcBef>
                <a:spcPts val="200"/>
              </a:spcBef>
            </a:pPr>
            <a:r>
              <a:rPr lang="en-GB" sz="900" dirty="0"/>
              <a:t>Quando </a:t>
            </a:r>
            <a:r>
              <a:rPr lang="en-GB" sz="900" dirty="0" err="1"/>
              <a:t>pensiamo</a:t>
            </a:r>
            <a:r>
              <a:rPr lang="en-GB" sz="900" dirty="0"/>
              <a:t> a </a:t>
            </a:r>
            <a:r>
              <a:rPr lang="en-GB" sz="900" dirty="0" err="1"/>
              <a:t>questi</a:t>
            </a:r>
            <a:r>
              <a:rPr lang="en-GB" sz="900" dirty="0"/>
              <a:t> </a:t>
            </a:r>
            <a:r>
              <a:rPr lang="en-GB" sz="900" dirty="0" err="1"/>
              <a:t>comportamenti</a:t>
            </a:r>
            <a:r>
              <a:rPr lang="en-GB" sz="900" dirty="0"/>
              <a:t> </a:t>
            </a:r>
            <a:r>
              <a:rPr lang="en-GB" sz="900" dirty="0" err="1"/>
              <a:t>dobbiamo</a:t>
            </a:r>
            <a:r>
              <a:rPr lang="en-GB" sz="900" dirty="0"/>
              <a:t> </a:t>
            </a:r>
            <a:r>
              <a:rPr lang="en-GB" sz="900" dirty="0" err="1"/>
              <a:t>chiederci</a:t>
            </a:r>
            <a:r>
              <a:rPr lang="en-GB" sz="900" dirty="0"/>
              <a:t> (1) </a:t>
            </a:r>
            <a:r>
              <a:rPr lang="en-GB" sz="900" dirty="0" err="1"/>
              <a:t>cosa</a:t>
            </a:r>
            <a:r>
              <a:rPr lang="en-GB" sz="900" dirty="0"/>
              <a:t> ci dice il </a:t>
            </a:r>
            <a:r>
              <a:rPr lang="en-GB" sz="900" dirty="0" err="1"/>
              <a:t>comportamento</a:t>
            </a:r>
            <a:r>
              <a:rPr lang="en-GB" sz="900" dirty="0"/>
              <a:t> sui </a:t>
            </a:r>
            <a:r>
              <a:rPr lang="en-GB" sz="900" dirty="0" err="1"/>
              <a:t>bisogni</a:t>
            </a:r>
            <a:r>
              <a:rPr lang="en-GB" sz="900" dirty="0"/>
              <a:t> </a:t>
            </a:r>
            <a:r>
              <a:rPr lang="en-GB" sz="900" dirty="0" err="1"/>
              <a:t>insoddisfatti</a:t>
            </a:r>
            <a:r>
              <a:rPr lang="en-GB" sz="900" dirty="0"/>
              <a:t> del bambino, come </a:t>
            </a:r>
            <a:r>
              <a:rPr lang="en-GB" sz="900" dirty="0" err="1"/>
              <a:t>i</a:t>
            </a:r>
            <a:r>
              <a:rPr lang="en-GB" sz="900" dirty="0"/>
              <a:t> </a:t>
            </a:r>
            <a:r>
              <a:rPr lang="en-GB" sz="900" dirty="0" err="1"/>
              <a:t>suoi</a:t>
            </a:r>
            <a:r>
              <a:rPr lang="en-GB" sz="900" dirty="0"/>
              <a:t> </a:t>
            </a:r>
            <a:r>
              <a:rPr lang="en-GB" sz="900" dirty="0" err="1"/>
              <a:t>bisogni</a:t>
            </a:r>
            <a:r>
              <a:rPr lang="en-GB" sz="900" dirty="0"/>
              <a:t> </a:t>
            </a:r>
            <a:r>
              <a:rPr lang="en-GB" sz="900" dirty="0" err="1"/>
              <a:t>emotivi</a:t>
            </a:r>
            <a:r>
              <a:rPr lang="en-GB" sz="900" dirty="0"/>
              <a:t> e </a:t>
            </a:r>
            <a:r>
              <a:rPr lang="en-GB" sz="900" dirty="0" err="1"/>
              <a:t>sociali</a:t>
            </a:r>
            <a:r>
              <a:rPr lang="en-GB" sz="900" dirty="0"/>
              <a:t> (2) come </a:t>
            </a:r>
            <a:r>
              <a:rPr lang="en-GB" sz="900" dirty="0" err="1"/>
              <a:t>possiamo</a:t>
            </a:r>
            <a:r>
              <a:rPr lang="en-GB" sz="900" dirty="0"/>
              <a:t> </a:t>
            </a:r>
            <a:r>
              <a:rPr lang="en-GB" sz="900" dirty="0" err="1"/>
              <a:t>cambiare</a:t>
            </a:r>
            <a:r>
              <a:rPr lang="en-GB" sz="900" dirty="0"/>
              <a:t>/</a:t>
            </a:r>
            <a:r>
              <a:rPr lang="en-GB" sz="900" dirty="0" err="1"/>
              <a:t>adattare</a:t>
            </a:r>
            <a:r>
              <a:rPr lang="en-GB" sz="900" dirty="0"/>
              <a:t> </a:t>
            </a:r>
            <a:r>
              <a:rPr lang="en-GB" sz="900" dirty="0" err="1"/>
              <a:t>l'ambiente</a:t>
            </a:r>
            <a:r>
              <a:rPr lang="en-GB" sz="900" dirty="0"/>
              <a:t> </a:t>
            </a:r>
            <a:r>
              <a:rPr lang="en-GB" sz="900" dirty="0" err="1"/>
              <a:t>scolastico</a:t>
            </a:r>
            <a:r>
              <a:rPr lang="en-GB" sz="900" dirty="0"/>
              <a:t> per </a:t>
            </a:r>
            <a:r>
              <a:rPr lang="en-GB" sz="900" dirty="0" err="1"/>
              <a:t>ridurre</a:t>
            </a:r>
            <a:r>
              <a:rPr lang="en-GB" sz="900" dirty="0"/>
              <a:t> </a:t>
            </a:r>
            <a:r>
              <a:rPr lang="en-GB" sz="900" dirty="0" err="1"/>
              <a:t>i</a:t>
            </a:r>
            <a:r>
              <a:rPr lang="en-GB" sz="900" dirty="0"/>
              <a:t> </a:t>
            </a:r>
            <a:r>
              <a:rPr lang="en-GB" sz="900" dirty="0" err="1"/>
              <a:t>fattori</a:t>
            </a:r>
            <a:r>
              <a:rPr lang="en-GB" sz="900" dirty="0"/>
              <a:t> </a:t>
            </a:r>
            <a:r>
              <a:rPr lang="en-GB" sz="900" dirty="0" err="1"/>
              <a:t>scatenanti</a:t>
            </a:r>
            <a:r>
              <a:rPr lang="en-GB" sz="900" dirty="0"/>
              <a:t> </a:t>
            </a:r>
            <a:r>
              <a:rPr lang="en-GB" sz="900" dirty="0" err="1"/>
              <a:t>che</a:t>
            </a:r>
            <a:r>
              <a:rPr lang="en-GB" sz="900" dirty="0"/>
              <a:t> </a:t>
            </a:r>
            <a:r>
              <a:rPr lang="en-GB" sz="900" dirty="0" err="1"/>
              <a:t>possono</a:t>
            </a:r>
            <a:r>
              <a:rPr lang="en-GB" sz="900" dirty="0"/>
              <a:t> </a:t>
            </a:r>
            <a:r>
              <a:rPr lang="en-GB" sz="900" dirty="0" err="1"/>
              <a:t>causare</a:t>
            </a:r>
            <a:r>
              <a:rPr lang="en-GB" sz="900" dirty="0"/>
              <a:t> il </a:t>
            </a:r>
            <a:r>
              <a:rPr lang="en-GB" sz="900" dirty="0" err="1"/>
              <a:t>comportamento</a:t>
            </a:r>
            <a:r>
              <a:rPr lang="en-GB" sz="900" dirty="0"/>
              <a:t> </a:t>
            </a:r>
            <a:r>
              <a:rPr lang="en-GB" sz="900" dirty="0" err="1"/>
              <a:t>problematico</a:t>
            </a:r>
            <a:r>
              <a:rPr lang="en-GB" sz="900" dirty="0"/>
              <a:t>? (3) Come </a:t>
            </a:r>
            <a:r>
              <a:rPr lang="en-GB" sz="900" dirty="0" err="1"/>
              <a:t>possiamo</a:t>
            </a:r>
            <a:r>
              <a:rPr lang="en-GB" sz="900" dirty="0"/>
              <a:t> </a:t>
            </a:r>
            <a:r>
              <a:rPr lang="en-GB" sz="900" dirty="0" err="1"/>
              <a:t>modificare</a:t>
            </a:r>
            <a:r>
              <a:rPr lang="en-GB" sz="900" dirty="0"/>
              <a:t> il modo in cui </a:t>
            </a:r>
            <a:r>
              <a:rPr lang="en-GB" sz="900" dirty="0" err="1"/>
              <a:t>rispondiamo</a:t>
            </a:r>
            <a:r>
              <a:rPr lang="en-GB" sz="900" dirty="0"/>
              <a:t> al </a:t>
            </a:r>
            <a:r>
              <a:rPr lang="en-GB" sz="900" dirty="0" err="1"/>
              <a:t>comportamento</a:t>
            </a:r>
            <a:r>
              <a:rPr lang="en-GB" sz="900" dirty="0"/>
              <a:t> </a:t>
            </a:r>
            <a:r>
              <a:rPr lang="en-GB" sz="900" dirty="0" err="1"/>
              <a:t>che</a:t>
            </a:r>
            <a:r>
              <a:rPr lang="en-GB" sz="900" dirty="0"/>
              <a:t> è </a:t>
            </a:r>
            <a:r>
              <a:rPr lang="en-GB" sz="900" dirty="0" err="1"/>
              <a:t>più</a:t>
            </a:r>
            <a:r>
              <a:rPr lang="en-GB" sz="900" dirty="0"/>
              <a:t> utile al bambino?</a:t>
            </a:r>
          </a:p>
          <a:p>
            <a:pPr marL="0" indent="0">
              <a:spcBef>
                <a:spcPts val="200"/>
              </a:spcBef>
            </a:pPr>
            <a:r>
              <a:rPr lang="en-GB" sz="900" dirty="0" err="1"/>
              <a:t>Prossima</a:t>
            </a:r>
            <a:r>
              <a:rPr lang="en-GB" sz="900" dirty="0"/>
              <a:t> </a:t>
            </a:r>
            <a:r>
              <a:rPr lang="en-GB" sz="900" dirty="0" err="1"/>
              <a:t>diapositiva</a:t>
            </a:r>
            <a:r>
              <a:rPr lang="en-GB" sz="900" dirty="0"/>
              <a:t> - </a:t>
            </a:r>
            <a:r>
              <a:rPr lang="en-GB" sz="900" dirty="0" err="1"/>
              <a:t>cosa</a:t>
            </a:r>
            <a:r>
              <a:rPr lang="en-GB" sz="900" dirty="0"/>
              <a:t> ci </a:t>
            </a:r>
            <a:r>
              <a:rPr lang="en-GB" sz="900" dirty="0" err="1"/>
              <a:t>dicono</a:t>
            </a:r>
            <a:r>
              <a:rPr lang="en-GB" sz="900" dirty="0"/>
              <a:t> </a:t>
            </a:r>
            <a:r>
              <a:rPr lang="en-GB" sz="900" dirty="0" err="1"/>
              <a:t>questi</a:t>
            </a:r>
            <a:r>
              <a:rPr lang="en-GB" sz="900" dirty="0"/>
              <a:t> </a:t>
            </a:r>
            <a:r>
              <a:rPr lang="en-GB" sz="900" dirty="0" err="1"/>
              <a:t>comportamenti</a:t>
            </a:r>
            <a:r>
              <a:rPr lang="en-GB" sz="900" dirty="0"/>
              <a:t> come mezzo di </a:t>
            </a:r>
            <a:r>
              <a:rPr lang="en-GB" sz="900" dirty="0" err="1"/>
              <a:t>comunicazione</a:t>
            </a:r>
            <a:r>
              <a:rPr lang="en-GB" sz="900" dirty="0"/>
              <a:t> - </a:t>
            </a:r>
            <a:r>
              <a:rPr lang="en-GB" sz="900" dirty="0" err="1"/>
              <a:t>abbiamo</a:t>
            </a:r>
            <a:r>
              <a:rPr lang="en-GB" sz="900" dirty="0"/>
              <a:t> </a:t>
            </a:r>
            <a:r>
              <a:rPr lang="en-GB" sz="900" dirty="0" err="1"/>
              <a:t>bisogno</a:t>
            </a:r>
            <a:r>
              <a:rPr lang="en-GB" sz="900" dirty="0"/>
              <a:t> di </a:t>
            </a:r>
            <a:r>
              <a:rPr lang="en-GB" sz="900" dirty="0" err="1"/>
              <a:t>una</a:t>
            </a:r>
            <a:r>
              <a:rPr lang="en-GB" sz="900" dirty="0"/>
              <a:t> </a:t>
            </a:r>
            <a:r>
              <a:rPr lang="en-GB" sz="900" dirty="0" err="1"/>
              <a:t>politica</a:t>
            </a:r>
            <a:r>
              <a:rPr lang="en-GB" sz="900" dirty="0"/>
              <a:t> </a:t>
            </a:r>
            <a:r>
              <a:rPr lang="en-GB" sz="900" dirty="0" err="1"/>
              <a:t>comportamentale</a:t>
            </a:r>
            <a:r>
              <a:rPr lang="en-GB" sz="900" dirty="0"/>
              <a:t> </a:t>
            </a:r>
            <a:r>
              <a:rPr lang="en-GB" sz="900" dirty="0" err="1"/>
              <a:t>all'interno</a:t>
            </a:r>
            <a:r>
              <a:rPr lang="en-GB" sz="900" dirty="0"/>
              <a:t> </a:t>
            </a:r>
            <a:r>
              <a:rPr lang="en-GB" sz="900" dirty="0" err="1"/>
              <a:t>della</a:t>
            </a:r>
            <a:r>
              <a:rPr lang="en-GB" sz="900" dirty="0"/>
              <a:t> </a:t>
            </a:r>
            <a:r>
              <a:rPr lang="en-GB" sz="900" dirty="0" err="1"/>
              <a:t>scuola</a:t>
            </a:r>
            <a:r>
              <a:rPr lang="en-GB" sz="900" dirty="0"/>
              <a:t> </a:t>
            </a:r>
            <a:r>
              <a:rPr lang="en-GB" sz="900" dirty="0" err="1"/>
              <a:t>che</a:t>
            </a:r>
            <a:r>
              <a:rPr lang="en-GB" sz="900" dirty="0"/>
              <a:t> </a:t>
            </a:r>
            <a:r>
              <a:rPr lang="en-GB" sz="900" dirty="0" err="1"/>
              <a:t>risponda</a:t>
            </a:r>
            <a:r>
              <a:rPr lang="en-GB" sz="900" dirty="0"/>
              <a:t> alle </a:t>
            </a:r>
            <a:r>
              <a:rPr lang="en-GB" sz="900" dirty="0" err="1"/>
              <a:t>esigenze</a:t>
            </a:r>
            <a:r>
              <a:rPr lang="en-GB" sz="900" dirty="0"/>
              <a:t> </a:t>
            </a:r>
            <a:r>
              <a:rPr lang="en-GB" sz="900" dirty="0" err="1"/>
              <a:t>dei</a:t>
            </a:r>
            <a:r>
              <a:rPr lang="en-GB" sz="900" dirty="0"/>
              <a:t> bambini.</a:t>
            </a:r>
          </a:p>
          <a:p>
            <a:pPr marL="0" indent="0">
              <a:spcBef>
                <a:spcPts val="200"/>
              </a:spcBef>
            </a:pPr>
            <a:endParaRPr lang="en-GB" sz="900" dirty="0"/>
          </a:p>
          <a:p>
            <a:pPr marL="0" indent="0">
              <a:spcBef>
                <a:spcPts val="200"/>
              </a:spcBef>
            </a:pPr>
            <a:r>
              <a:rPr lang="en-GB" sz="900" b="1" dirty="0"/>
              <a:t>Il </a:t>
            </a:r>
            <a:r>
              <a:rPr lang="en-GB" sz="900" b="1" dirty="0" err="1"/>
              <a:t>comportamento</a:t>
            </a:r>
            <a:r>
              <a:rPr lang="en-GB" sz="900" b="1" dirty="0"/>
              <a:t> come </a:t>
            </a:r>
            <a:r>
              <a:rPr lang="en-GB" sz="900" b="1" dirty="0" err="1"/>
              <a:t>comunicazione</a:t>
            </a:r>
            <a:endParaRPr lang="en-GB" sz="900" b="1" dirty="0"/>
          </a:p>
          <a:p>
            <a:pPr marL="0" indent="0">
              <a:spcBef>
                <a:spcPts val="200"/>
              </a:spcBef>
            </a:pPr>
            <a:r>
              <a:rPr lang="en-GB" sz="900" dirty="0"/>
              <a:t>Se </a:t>
            </a:r>
            <a:r>
              <a:rPr lang="en-GB" sz="900" dirty="0" err="1"/>
              <a:t>comprendiamo</a:t>
            </a:r>
            <a:r>
              <a:rPr lang="en-GB" sz="900" dirty="0"/>
              <a:t> </a:t>
            </a:r>
            <a:r>
              <a:rPr lang="en-GB" sz="900" dirty="0" err="1"/>
              <a:t>tutto</a:t>
            </a:r>
            <a:r>
              <a:rPr lang="en-GB" sz="900" dirty="0"/>
              <a:t> il </a:t>
            </a:r>
            <a:r>
              <a:rPr lang="en-GB" sz="900" dirty="0" err="1"/>
              <a:t>possibile</a:t>
            </a:r>
            <a:r>
              <a:rPr lang="en-GB" sz="900" dirty="0"/>
              <a:t> </a:t>
            </a:r>
            <a:r>
              <a:rPr lang="en-GB" sz="900" dirty="0" err="1"/>
              <a:t>sull'impatto</a:t>
            </a:r>
            <a:r>
              <a:rPr lang="en-GB" sz="900" dirty="0"/>
              <a:t> </a:t>
            </a:r>
            <a:r>
              <a:rPr lang="en-GB" sz="900" dirty="0" err="1"/>
              <a:t>delle</a:t>
            </a:r>
            <a:r>
              <a:rPr lang="en-GB" sz="900" dirty="0"/>
              <a:t> </a:t>
            </a:r>
            <a:r>
              <a:rPr lang="en-GB" sz="900" dirty="0" err="1"/>
              <a:t>Esperienze</a:t>
            </a:r>
            <a:r>
              <a:rPr lang="en-GB" sz="900" dirty="0"/>
              <a:t> </a:t>
            </a:r>
            <a:r>
              <a:rPr lang="en-GB" sz="900" dirty="0" err="1"/>
              <a:t>Infantili</a:t>
            </a:r>
            <a:r>
              <a:rPr lang="en-GB" sz="900" dirty="0"/>
              <a:t> </a:t>
            </a:r>
            <a:r>
              <a:rPr lang="en-GB" sz="900" dirty="0" err="1"/>
              <a:t>Avverse</a:t>
            </a:r>
            <a:r>
              <a:rPr lang="en-GB" sz="900" dirty="0"/>
              <a:t> e </a:t>
            </a:r>
            <a:r>
              <a:rPr lang="en-GB" sz="900" dirty="0" err="1"/>
              <a:t>sul</a:t>
            </a:r>
            <a:r>
              <a:rPr lang="en-GB" sz="900" dirty="0"/>
              <a:t> modo in cui </a:t>
            </a:r>
            <a:r>
              <a:rPr lang="en-GB" sz="900" dirty="0" err="1"/>
              <a:t>si</a:t>
            </a:r>
            <a:r>
              <a:rPr lang="en-GB" sz="900" dirty="0"/>
              <a:t> </a:t>
            </a:r>
            <a:r>
              <a:rPr lang="en-GB" sz="900" dirty="0" err="1"/>
              <a:t>manifestano</a:t>
            </a:r>
            <a:r>
              <a:rPr lang="en-GB" sz="900" dirty="0"/>
              <a:t> </a:t>
            </a:r>
            <a:r>
              <a:rPr lang="en-GB" sz="900" dirty="0" err="1"/>
              <a:t>nel</a:t>
            </a:r>
            <a:r>
              <a:rPr lang="en-GB" sz="900" dirty="0"/>
              <a:t> </a:t>
            </a:r>
            <a:r>
              <a:rPr lang="en-GB" sz="900" dirty="0" err="1"/>
              <a:t>comportamento</a:t>
            </a:r>
            <a:r>
              <a:rPr lang="en-GB" sz="900" dirty="0"/>
              <a:t> </a:t>
            </a:r>
            <a:r>
              <a:rPr lang="en-GB" sz="900" dirty="0" err="1"/>
              <a:t>all'interno</a:t>
            </a:r>
            <a:r>
              <a:rPr lang="en-GB" sz="900" dirty="0"/>
              <a:t> </a:t>
            </a:r>
            <a:r>
              <a:rPr lang="en-GB" sz="900" dirty="0" err="1"/>
              <a:t>dell'ambiente</a:t>
            </a:r>
            <a:r>
              <a:rPr lang="en-GB" sz="900" dirty="0"/>
              <a:t> </a:t>
            </a:r>
            <a:r>
              <a:rPr lang="en-GB" sz="900" dirty="0" err="1"/>
              <a:t>scolastico</a:t>
            </a:r>
            <a:r>
              <a:rPr lang="en-GB" sz="900" dirty="0"/>
              <a:t>, </a:t>
            </a:r>
            <a:r>
              <a:rPr lang="en-GB" sz="900" dirty="0" err="1"/>
              <a:t>dobbiamo</a:t>
            </a:r>
            <a:r>
              <a:rPr lang="en-GB" sz="900" dirty="0"/>
              <a:t> </a:t>
            </a:r>
            <a:r>
              <a:rPr lang="en-GB" sz="900" dirty="0" err="1"/>
              <a:t>assicurarci</a:t>
            </a:r>
            <a:r>
              <a:rPr lang="en-GB" sz="900" dirty="0"/>
              <a:t> </a:t>
            </a:r>
            <a:r>
              <a:rPr lang="en-GB" sz="900" dirty="0" err="1"/>
              <a:t>che</a:t>
            </a:r>
            <a:r>
              <a:rPr lang="en-GB" sz="900" dirty="0"/>
              <a:t> le </a:t>
            </a:r>
            <a:r>
              <a:rPr lang="en-GB" sz="900" dirty="0" err="1"/>
              <a:t>nostre</a:t>
            </a:r>
            <a:r>
              <a:rPr lang="en-GB" sz="900" dirty="0"/>
              <a:t> </a:t>
            </a:r>
            <a:r>
              <a:rPr lang="en-GB" sz="900" dirty="0" err="1"/>
              <a:t>politiche</a:t>
            </a:r>
            <a:r>
              <a:rPr lang="en-GB" sz="900" dirty="0"/>
              <a:t> e </a:t>
            </a:r>
            <a:r>
              <a:rPr lang="en-GB" sz="900" dirty="0" err="1"/>
              <a:t>l'ambiente</a:t>
            </a:r>
            <a:r>
              <a:rPr lang="en-GB" sz="900" dirty="0"/>
              <a:t> in cui ci </a:t>
            </a:r>
            <a:r>
              <a:rPr lang="en-GB" sz="900" dirty="0" err="1"/>
              <a:t>aspettiamo</a:t>
            </a:r>
            <a:r>
              <a:rPr lang="en-GB" sz="900" dirty="0"/>
              <a:t> </a:t>
            </a:r>
            <a:r>
              <a:rPr lang="en-GB" sz="900" dirty="0" err="1"/>
              <a:t>che</a:t>
            </a:r>
            <a:r>
              <a:rPr lang="en-GB" sz="900" dirty="0"/>
              <a:t> </a:t>
            </a:r>
            <a:r>
              <a:rPr lang="en-GB" sz="900" dirty="0" err="1"/>
              <a:t>questi</a:t>
            </a:r>
            <a:r>
              <a:rPr lang="en-GB" sz="900" dirty="0"/>
              <a:t> bambini </a:t>
            </a:r>
            <a:r>
              <a:rPr lang="en-GB" sz="900" dirty="0" err="1"/>
              <a:t>imparino</a:t>
            </a:r>
            <a:r>
              <a:rPr lang="en-GB" sz="900" dirty="0"/>
              <a:t> e </a:t>
            </a:r>
            <a:r>
              <a:rPr lang="en-GB" sz="900" dirty="0" err="1"/>
              <a:t>crescano</a:t>
            </a:r>
            <a:r>
              <a:rPr lang="en-GB" sz="900" dirty="0"/>
              <a:t> </a:t>
            </a:r>
            <a:r>
              <a:rPr lang="en-GB" sz="900" dirty="0" err="1"/>
              <a:t>soddisfino</a:t>
            </a:r>
            <a:r>
              <a:rPr lang="en-GB" sz="900" dirty="0"/>
              <a:t> le loro </a:t>
            </a:r>
            <a:r>
              <a:rPr lang="en-GB" sz="900" dirty="0" err="1"/>
              <a:t>esigenze</a:t>
            </a:r>
            <a:r>
              <a:rPr lang="en-GB" sz="900" dirty="0"/>
              <a:t>. </a:t>
            </a:r>
          </a:p>
          <a:p>
            <a:pPr marL="0" indent="0">
              <a:spcBef>
                <a:spcPts val="200"/>
              </a:spcBef>
            </a:pPr>
            <a:r>
              <a:rPr lang="en-GB" sz="900" dirty="0" err="1"/>
              <a:t>Passiamo</a:t>
            </a:r>
            <a:r>
              <a:rPr lang="en-GB" sz="900" dirty="0"/>
              <a:t> </a:t>
            </a:r>
            <a:r>
              <a:rPr lang="en-GB" sz="900" dirty="0" err="1"/>
              <a:t>alla</a:t>
            </a:r>
            <a:r>
              <a:rPr lang="en-GB" sz="900" dirty="0"/>
              <a:t> </a:t>
            </a:r>
            <a:r>
              <a:rPr lang="en-GB" sz="900" dirty="0" err="1"/>
              <a:t>prossima</a:t>
            </a:r>
            <a:r>
              <a:rPr lang="en-GB" sz="900" dirty="0"/>
              <a:t> </a:t>
            </a:r>
            <a:r>
              <a:rPr lang="en-GB" sz="900" dirty="0" err="1"/>
              <a:t>diapositiva</a:t>
            </a:r>
            <a:r>
              <a:rPr lang="en-GB" sz="900" dirty="0"/>
              <a:t>, dove </a:t>
            </a:r>
            <a:r>
              <a:rPr lang="en-GB" sz="900" dirty="0" err="1"/>
              <a:t>esamineremo</a:t>
            </a:r>
            <a:r>
              <a:rPr lang="en-GB" sz="900" dirty="0"/>
              <a:t> le </a:t>
            </a:r>
            <a:r>
              <a:rPr lang="en-GB" sz="900" dirty="0" err="1"/>
              <a:t>politiche</a:t>
            </a:r>
            <a:r>
              <a:rPr lang="en-GB" sz="900" dirty="0"/>
              <a:t> </a:t>
            </a:r>
            <a:r>
              <a:rPr lang="en-GB" sz="900" dirty="0" err="1"/>
              <a:t>comportamentali</a:t>
            </a:r>
            <a:r>
              <a:rPr lang="en-GB" sz="900" dirty="0"/>
              <a:t>.</a:t>
            </a:r>
          </a:p>
          <a:p>
            <a:pPr marL="0" indent="0">
              <a:spcBef>
                <a:spcPts val="200"/>
              </a:spcBef>
            </a:pPr>
            <a:endParaRPr lang="en-GB" sz="900" dirty="0"/>
          </a:p>
          <a:p>
            <a:pPr marL="0" indent="0">
              <a:spcBef>
                <a:spcPts val="200"/>
              </a:spcBef>
            </a:pPr>
            <a:r>
              <a:rPr lang="en-GB" sz="900" b="1" dirty="0" err="1"/>
              <a:t>Politiche</a:t>
            </a:r>
            <a:r>
              <a:rPr lang="en-GB" sz="900" b="1" dirty="0"/>
              <a:t> di </a:t>
            </a:r>
            <a:r>
              <a:rPr lang="en-GB" sz="900" b="1" dirty="0" err="1"/>
              <a:t>comportamento</a:t>
            </a:r>
            <a:r>
              <a:rPr lang="en-GB" sz="900" b="1" dirty="0"/>
              <a:t> a </a:t>
            </a:r>
            <a:r>
              <a:rPr lang="en-GB" sz="900" b="1" dirty="0" err="1"/>
              <a:t>scuola</a:t>
            </a:r>
            <a:endParaRPr lang="en-GB" sz="900" b="1" dirty="0"/>
          </a:p>
          <a:p>
            <a:pPr marL="0" indent="0">
              <a:spcBef>
                <a:spcPts val="200"/>
              </a:spcBef>
            </a:pPr>
            <a:r>
              <a:rPr lang="en-GB" sz="900" dirty="0"/>
              <a:t>Il </a:t>
            </a:r>
            <a:r>
              <a:rPr lang="en-GB" sz="900" dirty="0" err="1"/>
              <a:t>comportamentismo</a:t>
            </a:r>
            <a:r>
              <a:rPr lang="en-GB" sz="900" dirty="0"/>
              <a:t> è </a:t>
            </a:r>
            <a:r>
              <a:rPr lang="en-GB" sz="900" dirty="0" err="1"/>
              <a:t>l'idea</a:t>
            </a:r>
            <a:r>
              <a:rPr lang="en-GB" sz="900" dirty="0"/>
              <a:t> </a:t>
            </a:r>
            <a:r>
              <a:rPr lang="en-GB" sz="900" dirty="0" err="1"/>
              <a:t>che</a:t>
            </a:r>
            <a:r>
              <a:rPr lang="en-GB" sz="900" dirty="0"/>
              <a:t> tutti </a:t>
            </a:r>
            <a:r>
              <a:rPr lang="en-GB" sz="900" dirty="0" err="1"/>
              <a:t>i</a:t>
            </a:r>
            <a:r>
              <a:rPr lang="en-GB" sz="900" dirty="0"/>
              <a:t> </a:t>
            </a:r>
            <a:r>
              <a:rPr lang="en-GB" sz="900" dirty="0" err="1"/>
              <a:t>comportamenti</a:t>
            </a:r>
            <a:r>
              <a:rPr lang="en-GB" sz="900" dirty="0"/>
              <a:t> </a:t>
            </a:r>
            <a:r>
              <a:rPr lang="en-GB" sz="900" dirty="0" err="1"/>
              <a:t>possano</a:t>
            </a:r>
            <a:r>
              <a:rPr lang="en-GB" sz="900" dirty="0"/>
              <a:t> </a:t>
            </a:r>
            <a:r>
              <a:rPr lang="en-GB" sz="900" dirty="0" err="1"/>
              <a:t>essere</a:t>
            </a:r>
            <a:r>
              <a:rPr lang="en-GB" sz="900" dirty="0"/>
              <a:t> </a:t>
            </a:r>
            <a:r>
              <a:rPr lang="en-GB" sz="900" dirty="0" err="1"/>
              <a:t>ridotti</a:t>
            </a:r>
            <a:r>
              <a:rPr lang="en-GB" sz="900" dirty="0"/>
              <a:t> a </a:t>
            </a:r>
            <a:r>
              <a:rPr lang="en-GB" sz="900" dirty="0" err="1"/>
              <a:t>reazioni</a:t>
            </a:r>
            <a:r>
              <a:rPr lang="en-GB" sz="900" dirty="0"/>
              <a:t> </a:t>
            </a:r>
            <a:r>
              <a:rPr lang="en-GB" sz="900" dirty="0" err="1"/>
              <a:t>collegate</a:t>
            </a:r>
            <a:r>
              <a:rPr lang="en-GB" sz="900" dirty="0"/>
              <a:t> a </a:t>
            </a:r>
            <a:r>
              <a:rPr lang="en-GB" sz="900" dirty="0" err="1"/>
              <a:t>una</a:t>
            </a:r>
            <a:r>
              <a:rPr lang="en-GB" sz="900" dirty="0"/>
              <a:t> </a:t>
            </a:r>
            <a:r>
              <a:rPr lang="en-GB" sz="900" dirty="0" err="1"/>
              <a:t>risposta</a:t>
            </a:r>
            <a:r>
              <a:rPr lang="en-GB" sz="900" dirty="0"/>
              <a:t>. </a:t>
            </a:r>
            <a:r>
              <a:rPr lang="en-GB" sz="900" dirty="0" err="1"/>
              <a:t>Questi</a:t>
            </a:r>
            <a:r>
              <a:rPr lang="en-GB" sz="900" dirty="0"/>
              <a:t> </a:t>
            </a:r>
            <a:r>
              <a:rPr lang="en-GB" sz="900" dirty="0" err="1"/>
              <a:t>collegamenti</a:t>
            </a:r>
            <a:r>
              <a:rPr lang="en-GB" sz="900" dirty="0"/>
              <a:t> </a:t>
            </a:r>
            <a:r>
              <a:rPr lang="en-GB" sz="900" dirty="0" err="1"/>
              <a:t>vengono</a:t>
            </a:r>
            <a:r>
              <a:rPr lang="en-GB" sz="900" dirty="0"/>
              <a:t> </a:t>
            </a:r>
            <a:r>
              <a:rPr lang="en-GB" sz="900" dirty="0" err="1"/>
              <a:t>appresi</a:t>
            </a:r>
            <a:r>
              <a:rPr lang="en-GB" sz="900" dirty="0"/>
              <a:t> dal nostro </a:t>
            </a:r>
            <a:r>
              <a:rPr lang="en-GB" sz="900" dirty="0" err="1"/>
              <a:t>ambiente</a:t>
            </a:r>
            <a:r>
              <a:rPr lang="en-GB" sz="900" dirty="0"/>
              <a:t>. Nel </a:t>
            </a:r>
            <a:r>
              <a:rPr lang="en-GB" sz="900" dirty="0" err="1"/>
              <a:t>mondo</a:t>
            </a:r>
            <a:r>
              <a:rPr lang="en-GB" sz="900" dirty="0"/>
              <a:t> del </a:t>
            </a:r>
            <a:r>
              <a:rPr lang="en-GB" sz="900" dirty="0" err="1"/>
              <a:t>comportamentismo</a:t>
            </a:r>
            <a:r>
              <a:rPr lang="en-GB" sz="900" dirty="0"/>
              <a:t>, </a:t>
            </a:r>
            <a:r>
              <a:rPr lang="en-GB" sz="900" dirty="0" err="1"/>
              <a:t>premi</a:t>
            </a:r>
            <a:r>
              <a:rPr lang="en-GB" sz="900" dirty="0"/>
              <a:t> e </a:t>
            </a:r>
            <a:r>
              <a:rPr lang="en-GB" sz="900" dirty="0" err="1"/>
              <a:t>punizioni</a:t>
            </a:r>
            <a:r>
              <a:rPr lang="en-GB" sz="900" dirty="0"/>
              <a:t> non </a:t>
            </a:r>
            <a:r>
              <a:rPr lang="en-GB" sz="900" dirty="0" err="1"/>
              <a:t>sono</a:t>
            </a:r>
            <a:r>
              <a:rPr lang="en-GB" sz="900" dirty="0"/>
              <a:t> termini </a:t>
            </a:r>
            <a:r>
              <a:rPr lang="en-GB" sz="900" dirty="0" err="1"/>
              <a:t>emotivi</a:t>
            </a:r>
            <a:r>
              <a:rPr lang="en-GB" sz="900" dirty="0"/>
              <a:t>, ma </a:t>
            </a:r>
            <a:r>
              <a:rPr lang="en-GB" sz="900" dirty="0" err="1"/>
              <a:t>semplicemente</a:t>
            </a:r>
            <a:r>
              <a:rPr lang="en-GB" sz="900" dirty="0"/>
              <a:t> le </a:t>
            </a:r>
            <a:r>
              <a:rPr lang="en-GB" sz="900" dirty="0" err="1"/>
              <a:t>cose</a:t>
            </a:r>
            <a:r>
              <a:rPr lang="en-GB" sz="900" dirty="0"/>
              <a:t> </a:t>
            </a:r>
            <a:r>
              <a:rPr lang="en-GB" sz="900" dirty="0" err="1"/>
              <a:t>che</a:t>
            </a:r>
            <a:r>
              <a:rPr lang="en-GB" sz="900" dirty="0"/>
              <a:t> ci </a:t>
            </a:r>
            <a:r>
              <a:rPr lang="en-GB" sz="900" dirty="0" err="1"/>
              <a:t>insegnano</a:t>
            </a:r>
            <a:r>
              <a:rPr lang="en-GB" sz="900" dirty="0"/>
              <a:t> a fare </a:t>
            </a:r>
            <a:r>
              <a:rPr lang="en-GB" sz="900" dirty="0" err="1"/>
              <a:t>più</a:t>
            </a:r>
            <a:r>
              <a:rPr lang="en-GB" sz="900" dirty="0"/>
              <a:t> o </a:t>
            </a:r>
            <a:r>
              <a:rPr lang="en-GB" sz="900" dirty="0" err="1"/>
              <a:t>meno</a:t>
            </a:r>
            <a:r>
              <a:rPr lang="en-GB" sz="900" dirty="0"/>
              <a:t> di un </a:t>
            </a:r>
            <a:r>
              <a:rPr lang="en-GB" sz="900" dirty="0" err="1"/>
              <a:t>determinato</a:t>
            </a:r>
            <a:r>
              <a:rPr lang="en-GB" sz="900" dirty="0"/>
              <a:t> </a:t>
            </a:r>
            <a:r>
              <a:rPr lang="en-GB" sz="900" dirty="0" err="1"/>
              <a:t>comportamento</a:t>
            </a:r>
            <a:r>
              <a:rPr lang="en-GB" sz="900" dirty="0"/>
              <a:t>. È </a:t>
            </a:r>
            <a:r>
              <a:rPr lang="en-GB" sz="900" dirty="0" err="1"/>
              <a:t>comprensibile</a:t>
            </a:r>
            <a:r>
              <a:rPr lang="en-GB" sz="900" dirty="0"/>
              <a:t> </a:t>
            </a:r>
            <a:r>
              <a:rPr lang="en-GB" sz="900" dirty="0" err="1"/>
              <a:t>quindi</a:t>
            </a:r>
            <a:r>
              <a:rPr lang="en-GB" sz="900" dirty="0"/>
              <a:t> </a:t>
            </a:r>
            <a:r>
              <a:rPr lang="en-GB" sz="900" dirty="0" err="1"/>
              <a:t>che</a:t>
            </a:r>
            <a:r>
              <a:rPr lang="en-GB" sz="900" dirty="0"/>
              <a:t> le </a:t>
            </a:r>
            <a:r>
              <a:rPr lang="en-GB" sz="900" dirty="0" err="1"/>
              <a:t>scuole</a:t>
            </a:r>
            <a:r>
              <a:rPr lang="en-GB" sz="900" dirty="0"/>
              <a:t> </a:t>
            </a:r>
            <a:r>
              <a:rPr lang="en-GB" sz="900" dirty="0" err="1"/>
              <a:t>si</a:t>
            </a:r>
            <a:r>
              <a:rPr lang="en-GB" sz="900" dirty="0"/>
              <a:t> </a:t>
            </a:r>
            <a:r>
              <a:rPr lang="en-GB" sz="900" dirty="0" err="1"/>
              <a:t>siano</a:t>
            </a:r>
            <a:r>
              <a:rPr lang="en-GB" sz="900" dirty="0"/>
              <a:t> </a:t>
            </a:r>
            <a:r>
              <a:rPr lang="en-GB" sz="900" dirty="0" err="1"/>
              <a:t>affidate</a:t>
            </a:r>
            <a:r>
              <a:rPr lang="en-GB" sz="900" dirty="0"/>
              <a:t> a </a:t>
            </a:r>
            <a:r>
              <a:rPr lang="en-GB" sz="900" dirty="0" err="1"/>
              <a:t>premi</a:t>
            </a:r>
            <a:r>
              <a:rPr lang="en-GB" sz="900" dirty="0"/>
              <a:t> e </a:t>
            </a:r>
            <a:r>
              <a:rPr lang="en-GB" sz="900" dirty="0" err="1"/>
              <a:t>punizioni</a:t>
            </a:r>
            <a:r>
              <a:rPr lang="en-GB" sz="900" dirty="0"/>
              <a:t> per </a:t>
            </a:r>
            <a:r>
              <a:rPr lang="en-GB" sz="900" dirty="0" err="1"/>
              <a:t>modellare</a:t>
            </a:r>
            <a:r>
              <a:rPr lang="en-GB" sz="900" dirty="0"/>
              <a:t> il </a:t>
            </a:r>
            <a:r>
              <a:rPr lang="en-GB" sz="900" dirty="0" err="1"/>
              <a:t>comportamento</a:t>
            </a:r>
            <a:r>
              <a:rPr lang="en-GB" sz="900" dirty="0"/>
              <a:t> </a:t>
            </a:r>
            <a:r>
              <a:rPr lang="en-GB" sz="900" dirty="0" err="1"/>
              <a:t>dei</a:t>
            </a:r>
            <a:r>
              <a:rPr lang="en-GB" sz="900" dirty="0"/>
              <a:t> bambini. Il </a:t>
            </a:r>
            <a:r>
              <a:rPr lang="en-GB" sz="900" dirty="0" err="1"/>
              <a:t>problema</a:t>
            </a:r>
            <a:r>
              <a:rPr lang="en-GB" sz="900" dirty="0"/>
              <a:t> è </a:t>
            </a:r>
            <a:r>
              <a:rPr lang="en-GB" sz="900" dirty="0" err="1"/>
              <a:t>che</a:t>
            </a:r>
            <a:r>
              <a:rPr lang="en-GB" sz="900" dirty="0"/>
              <a:t> il </a:t>
            </a:r>
            <a:r>
              <a:rPr lang="en-GB" sz="900" dirty="0" err="1"/>
              <a:t>comportamentismo</a:t>
            </a:r>
            <a:r>
              <a:rPr lang="en-GB" sz="900" dirty="0"/>
              <a:t> e la </a:t>
            </a:r>
            <a:r>
              <a:rPr lang="en-GB" sz="900" dirty="0" err="1"/>
              <a:t>teoria</a:t>
            </a:r>
            <a:r>
              <a:rPr lang="en-GB" sz="900" dirty="0"/>
              <a:t> </a:t>
            </a:r>
            <a:r>
              <a:rPr lang="en-GB" sz="900" dirty="0" err="1"/>
              <a:t>dell'apprendimento</a:t>
            </a:r>
            <a:r>
              <a:rPr lang="en-GB" sz="900" dirty="0"/>
              <a:t> </a:t>
            </a:r>
            <a:r>
              <a:rPr lang="en-GB" sz="900" dirty="0" err="1"/>
              <a:t>sociale</a:t>
            </a:r>
            <a:r>
              <a:rPr lang="en-GB" sz="900" dirty="0"/>
              <a:t> non </a:t>
            </a:r>
            <a:r>
              <a:rPr lang="en-GB" sz="900" dirty="0" err="1"/>
              <a:t>tengono</a:t>
            </a:r>
            <a:r>
              <a:rPr lang="en-GB" sz="900" dirty="0"/>
              <a:t> </a:t>
            </a:r>
            <a:r>
              <a:rPr lang="en-GB" sz="900" dirty="0" err="1"/>
              <a:t>sufficientemente</a:t>
            </a:r>
            <a:r>
              <a:rPr lang="en-GB" sz="900" dirty="0"/>
              <a:t> </a:t>
            </a:r>
            <a:r>
              <a:rPr lang="en-GB" sz="900" dirty="0" err="1"/>
              <a:t>conto</a:t>
            </a:r>
            <a:r>
              <a:rPr lang="en-GB" sz="900" dirty="0"/>
              <a:t> </a:t>
            </a:r>
            <a:r>
              <a:rPr lang="en-GB" sz="900" dirty="0" err="1"/>
              <a:t>dell'attaccamento</a:t>
            </a:r>
            <a:r>
              <a:rPr lang="en-GB" sz="900" dirty="0"/>
              <a:t> o </a:t>
            </a:r>
            <a:r>
              <a:rPr lang="en-GB" sz="900" dirty="0" err="1"/>
              <a:t>delle</a:t>
            </a:r>
            <a:r>
              <a:rPr lang="en-GB" sz="900" dirty="0"/>
              <a:t> </a:t>
            </a:r>
            <a:r>
              <a:rPr lang="en-GB" sz="900" dirty="0" err="1"/>
              <a:t>esperienze</a:t>
            </a:r>
            <a:r>
              <a:rPr lang="en-GB" sz="900" dirty="0"/>
              <a:t> di trauma </a:t>
            </a:r>
            <a:r>
              <a:rPr lang="en-GB" sz="900" dirty="0" err="1"/>
              <a:t>dei</a:t>
            </a:r>
            <a:r>
              <a:rPr lang="en-GB" sz="900" dirty="0"/>
              <a:t> bambini.</a:t>
            </a:r>
          </a:p>
          <a:p>
            <a:pPr marL="0" indent="0">
              <a:spcBef>
                <a:spcPts val="200"/>
              </a:spcBef>
            </a:pPr>
            <a:r>
              <a:rPr lang="en-GB" sz="900" dirty="0"/>
              <a:t>Tali </a:t>
            </a:r>
            <a:r>
              <a:rPr lang="en-GB" sz="900" dirty="0" err="1"/>
              <a:t>sistemi</a:t>
            </a:r>
            <a:r>
              <a:rPr lang="en-GB" sz="900" dirty="0"/>
              <a:t> </a:t>
            </a:r>
            <a:r>
              <a:rPr lang="en-GB" sz="900" dirty="0" err="1"/>
              <a:t>partono</a:t>
            </a:r>
            <a:r>
              <a:rPr lang="en-GB" sz="900" dirty="0"/>
              <a:t> dal </a:t>
            </a:r>
            <a:r>
              <a:rPr lang="en-GB" sz="900" dirty="0" err="1"/>
              <a:t>presupposto</a:t>
            </a:r>
            <a:r>
              <a:rPr lang="en-GB" sz="900" dirty="0"/>
              <a:t> </a:t>
            </a:r>
            <a:r>
              <a:rPr lang="en-GB" sz="900" dirty="0" err="1"/>
              <a:t>che</a:t>
            </a:r>
            <a:r>
              <a:rPr lang="en-GB" sz="900" dirty="0"/>
              <a:t>:</a:t>
            </a:r>
          </a:p>
          <a:p>
            <a:pPr marL="0" indent="0">
              <a:spcBef>
                <a:spcPts val="200"/>
              </a:spcBef>
              <a:buFont typeface="Arial" panose="020B0604020202020204" pitchFamily="34" charset="0"/>
              <a:buChar char="•"/>
            </a:pPr>
            <a:r>
              <a:rPr lang="en-GB" sz="900" dirty="0"/>
              <a:t>Il </a:t>
            </a:r>
            <a:r>
              <a:rPr lang="en-GB" sz="900" dirty="0" err="1"/>
              <a:t>problema</a:t>
            </a:r>
            <a:r>
              <a:rPr lang="en-GB" sz="900" dirty="0"/>
              <a:t> è </a:t>
            </a:r>
            <a:r>
              <a:rPr lang="en-GB" sz="900" dirty="0" err="1"/>
              <a:t>che</a:t>
            </a:r>
            <a:r>
              <a:rPr lang="en-GB" sz="900" dirty="0"/>
              <a:t> </a:t>
            </a:r>
            <a:r>
              <a:rPr lang="en-GB" sz="900" dirty="0" err="1"/>
              <a:t>i</a:t>
            </a:r>
            <a:r>
              <a:rPr lang="en-GB" sz="900" dirty="0"/>
              <a:t> bambini non </a:t>
            </a:r>
            <a:r>
              <a:rPr lang="en-GB" sz="900" dirty="0" err="1"/>
              <a:t>vogliono</a:t>
            </a:r>
            <a:r>
              <a:rPr lang="en-GB" sz="900" dirty="0"/>
              <a:t> fare </a:t>
            </a:r>
            <a:r>
              <a:rPr lang="en-GB" sz="900" dirty="0" err="1"/>
              <a:t>qualcosa</a:t>
            </a:r>
            <a:r>
              <a:rPr lang="en-GB" sz="900" dirty="0"/>
              <a:t>, non </a:t>
            </a:r>
            <a:r>
              <a:rPr lang="en-GB" sz="900" dirty="0" err="1"/>
              <a:t>che</a:t>
            </a:r>
            <a:r>
              <a:rPr lang="en-GB" sz="900" dirty="0"/>
              <a:t> non </a:t>
            </a:r>
            <a:r>
              <a:rPr lang="en-GB" sz="900" dirty="0" err="1"/>
              <a:t>possono</a:t>
            </a:r>
            <a:r>
              <a:rPr lang="en-GB" sz="900" dirty="0"/>
              <a:t> </a:t>
            </a:r>
            <a:r>
              <a:rPr lang="en-GB" sz="900" dirty="0" err="1"/>
              <a:t>farlo</a:t>
            </a:r>
            <a:r>
              <a:rPr lang="en-GB" sz="900" dirty="0"/>
              <a:t>. </a:t>
            </a:r>
            <a:r>
              <a:rPr lang="en-GB" sz="900" dirty="0" err="1"/>
              <a:t>Pertanto</a:t>
            </a:r>
            <a:r>
              <a:rPr lang="en-GB" sz="900" dirty="0"/>
              <a:t>, se </a:t>
            </a:r>
            <a:r>
              <a:rPr lang="en-GB" sz="900" dirty="0" err="1"/>
              <a:t>disponiamo</a:t>
            </a:r>
            <a:r>
              <a:rPr lang="en-GB" sz="900" dirty="0"/>
              <a:t> di un </a:t>
            </a:r>
            <a:r>
              <a:rPr lang="en-GB" sz="900" dirty="0" err="1"/>
              <a:t>sistema</a:t>
            </a:r>
            <a:r>
              <a:rPr lang="en-GB" sz="900" dirty="0"/>
              <a:t> </a:t>
            </a:r>
            <a:r>
              <a:rPr lang="en-GB" sz="900" dirty="0" err="1"/>
              <a:t>che</a:t>
            </a:r>
            <a:r>
              <a:rPr lang="en-GB" sz="900" dirty="0"/>
              <a:t> </a:t>
            </a:r>
            <a:r>
              <a:rPr lang="en-GB" sz="900" dirty="0" err="1"/>
              <a:t>utilizza</a:t>
            </a:r>
            <a:r>
              <a:rPr lang="en-GB" sz="900" dirty="0"/>
              <a:t> </a:t>
            </a:r>
            <a:r>
              <a:rPr lang="en-GB" sz="900" dirty="0" err="1"/>
              <a:t>ricompense</a:t>
            </a:r>
            <a:r>
              <a:rPr lang="en-GB" sz="900" dirty="0"/>
              <a:t> e </a:t>
            </a:r>
            <a:r>
              <a:rPr lang="en-GB" sz="900" dirty="0" err="1"/>
              <a:t>conseguenze</a:t>
            </a:r>
            <a:r>
              <a:rPr lang="en-GB" sz="900" dirty="0"/>
              <a:t>, </a:t>
            </a:r>
            <a:r>
              <a:rPr lang="en-GB" sz="900" dirty="0" err="1"/>
              <a:t>questo</a:t>
            </a:r>
            <a:r>
              <a:rPr lang="en-GB" sz="900" dirty="0"/>
              <a:t> </a:t>
            </a:r>
            <a:r>
              <a:rPr lang="en-GB" sz="900" dirty="0" err="1"/>
              <a:t>risolverà</a:t>
            </a:r>
            <a:r>
              <a:rPr lang="en-GB" sz="900" dirty="0"/>
              <a:t> il </a:t>
            </a:r>
            <a:r>
              <a:rPr lang="en-GB" sz="900" dirty="0" err="1"/>
              <a:t>problema</a:t>
            </a:r>
            <a:r>
              <a:rPr lang="en-GB" sz="900" dirty="0"/>
              <a:t>.</a:t>
            </a:r>
          </a:p>
          <a:p>
            <a:pPr marL="0" indent="0">
              <a:spcBef>
                <a:spcPts val="200"/>
              </a:spcBef>
              <a:buFont typeface="Arial" panose="020B0604020202020204" pitchFamily="34" charset="0"/>
              <a:buChar char="•"/>
            </a:pPr>
            <a:r>
              <a:rPr lang="en-GB" sz="900" dirty="0"/>
              <a:t>I bambini </a:t>
            </a:r>
            <a:r>
              <a:rPr lang="en-GB" sz="900" dirty="0" err="1"/>
              <a:t>hanno</a:t>
            </a:r>
            <a:r>
              <a:rPr lang="en-GB" sz="900" dirty="0"/>
              <a:t> il </a:t>
            </a:r>
            <a:r>
              <a:rPr lang="en-GB" sz="900" dirty="0" err="1"/>
              <a:t>controllo</a:t>
            </a:r>
            <a:r>
              <a:rPr lang="en-GB" sz="900" dirty="0"/>
              <a:t> del loro </a:t>
            </a:r>
            <a:r>
              <a:rPr lang="en-GB" sz="900" dirty="0" err="1"/>
              <a:t>comportamento</a:t>
            </a:r>
            <a:r>
              <a:rPr lang="en-GB" sz="900" dirty="0"/>
              <a:t> e non </a:t>
            </a:r>
            <a:r>
              <a:rPr lang="en-GB" sz="900" dirty="0" err="1"/>
              <a:t>agiscono</a:t>
            </a:r>
            <a:r>
              <a:rPr lang="en-GB" sz="900" dirty="0"/>
              <a:t> in modo </a:t>
            </a:r>
            <a:r>
              <a:rPr lang="en-GB" sz="900" dirty="0" err="1"/>
              <a:t>impulsivo</a:t>
            </a:r>
            <a:r>
              <a:rPr lang="en-GB" sz="900" dirty="0"/>
              <a:t>.</a:t>
            </a:r>
          </a:p>
          <a:p>
            <a:pPr marL="0" indent="0">
              <a:spcBef>
                <a:spcPts val="200"/>
              </a:spcBef>
              <a:buFont typeface="Arial" panose="020B0604020202020204" pitchFamily="34" charset="0"/>
              <a:buChar char="•"/>
            </a:pPr>
            <a:r>
              <a:rPr lang="en-GB" sz="900" dirty="0"/>
              <a:t>I bambini </a:t>
            </a:r>
            <a:r>
              <a:rPr lang="en-GB" sz="900" dirty="0" err="1"/>
              <a:t>capiscono</a:t>
            </a:r>
            <a:r>
              <a:rPr lang="en-GB" sz="900" dirty="0"/>
              <a:t> le cause e </a:t>
            </a:r>
            <a:r>
              <a:rPr lang="en-GB" sz="900" dirty="0" err="1"/>
              <a:t>gli</a:t>
            </a:r>
            <a:r>
              <a:rPr lang="en-GB" sz="900" dirty="0"/>
              <a:t> </a:t>
            </a:r>
            <a:r>
              <a:rPr lang="en-GB" sz="900" dirty="0" err="1"/>
              <a:t>effetti</a:t>
            </a:r>
            <a:r>
              <a:rPr lang="en-GB" sz="900" dirty="0"/>
              <a:t>, </a:t>
            </a:r>
            <a:r>
              <a:rPr lang="en-GB" sz="900" dirty="0" err="1"/>
              <a:t>quindi</a:t>
            </a:r>
            <a:r>
              <a:rPr lang="en-GB" sz="900" dirty="0"/>
              <a:t> </a:t>
            </a:r>
            <a:r>
              <a:rPr lang="en-GB" sz="900" dirty="0" err="1"/>
              <a:t>saranno</a:t>
            </a:r>
            <a:r>
              <a:rPr lang="en-GB" sz="900" dirty="0"/>
              <a:t> in </a:t>
            </a:r>
            <a:r>
              <a:rPr lang="en-GB" sz="900" dirty="0" err="1"/>
              <a:t>grado</a:t>
            </a:r>
            <a:r>
              <a:rPr lang="en-GB" sz="900" dirty="0"/>
              <a:t> di </a:t>
            </a:r>
            <a:r>
              <a:rPr lang="en-GB" sz="900" dirty="0" err="1"/>
              <a:t>imparare</a:t>
            </a:r>
            <a:r>
              <a:rPr lang="en-GB" sz="900" dirty="0"/>
              <a:t> da un </a:t>
            </a:r>
            <a:r>
              <a:rPr lang="en-GB" sz="900" dirty="0" err="1"/>
              <a:t>sistema</a:t>
            </a:r>
            <a:r>
              <a:rPr lang="en-GB" sz="900" dirty="0"/>
              <a:t> del </a:t>
            </a:r>
            <a:r>
              <a:rPr lang="en-GB" sz="900" dirty="0" err="1"/>
              <a:t>genere</a:t>
            </a:r>
            <a:r>
              <a:rPr lang="en-GB" sz="900" dirty="0"/>
              <a:t>.</a:t>
            </a:r>
          </a:p>
          <a:p>
            <a:pPr marL="0" indent="0">
              <a:spcBef>
                <a:spcPts val="200"/>
              </a:spcBef>
              <a:buFont typeface="Arial" panose="020B0604020202020204" pitchFamily="34" charset="0"/>
              <a:buChar char="•"/>
            </a:pPr>
            <a:r>
              <a:rPr lang="en-GB" sz="900" dirty="0"/>
              <a:t>I bambini </a:t>
            </a:r>
            <a:r>
              <a:rPr lang="en-GB" sz="900" dirty="0" err="1"/>
              <a:t>sono</a:t>
            </a:r>
            <a:r>
              <a:rPr lang="en-GB" sz="900" dirty="0"/>
              <a:t> in </a:t>
            </a:r>
            <a:r>
              <a:rPr lang="en-GB" sz="900" dirty="0" err="1"/>
              <a:t>grado</a:t>
            </a:r>
            <a:r>
              <a:rPr lang="en-GB" sz="900" dirty="0"/>
              <a:t> di </a:t>
            </a:r>
            <a:r>
              <a:rPr lang="en-GB" sz="900" dirty="0" err="1"/>
              <a:t>affrontare</a:t>
            </a:r>
            <a:r>
              <a:rPr lang="en-GB" sz="900" dirty="0"/>
              <a:t> la </a:t>
            </a:r>
            <a:r>
              <a:rPr lang="en-GB" sz="900" dirty="0" err="1"/>
              <a:t>punizione</a:t>
            </a:r>
            <a:r>
              <a:rPr lang="en-GB" sz="900" dirty="0"/>
              <a:t> di un </a:t>
            </a:r>
            <a:r>
              <a:rPr lang="en-GB" sz="900" dirty="0" err="1"/>
              <a:t>adulto</a:t>
            </a:r>
            <a:r>
              <a:rPr lang="en-GB" sz="900" dirty="0"/>
              <a:t> senza </a:t>
            </a:r>
            <a:r>
              <a:rPr lang="en-GB" sz="900" dirty="0" err="1"/>
              <a:t>interpretarla</a:t>
            </a:r>
            <a:r>
              <a:rPr lang="en-GB" sz="900" dirty="0"/>
              <a:t> come (</a:t>
            </a:r>
            <a:r>
              <a:rPr lang="en-GB" sz="900" dirty="0" err="1"/>
              <a:t>sono</a:t>
            </a:r>
            <a:r>
              <a:rPr lang="en-GB" sz="900" dirty="0"/>
              <a:t> </a:t>
            </a:r>
            <a:r>
              <a:rPr lang="en-GB" sz="900" dirty="0" err="1"/>
              <a:t>una</a:t>
            </a:r>
            <a:r>
              <a:rPr lang="en-GB" sz="900" dirty="0"/>
              <a:t> </a:t>
            </a:r>
            <a:r>
              <a:rPr lang="en-GB" sz="900" dirty="0" err="1"/>
              <a:t>schifezza</a:t>
            </a:r>
            <a:r>
              <a:rPr lang="en-GB" sz="900" dirty="0"/>
              <a:t>).</a:t>
            </a:r>
          </a:p>
          <a:p>
            <a:pPr marL="0" indent="0">
              <a:spcBef>
                <a:spcPts val="200"/>
              </a:spcBef>
              <a:spcAft>
                <a:spcPts val="200"/>
              </a:spcAft>
              <a:buFont typeface="Arial" panose="020B0604020202020204" pitchFamily="34" charset="0"/>
              <a:buChar char="•"/>
            </a:pPr>
            <a:r>
              <a:rPr lang="en-GB" sz="900" dirty="0"/>
              <a:t>I bambini </a:t>
            </a:r>
            <a:r>
              <a:rPr lang="en-GB" sz="900" dirty="0" err="1"/>
              <a:t>possono</a:t>
            </a:r>
            <a:r>
              <a:rPr lang="en-GB" sz="900" dirty="0"/>
              <a:t> </a:t>
            </a:r>
            <a:r>
              <a:rPr lang="en-GB" sz="900" dirty="0" err="1"/>
              <a:t>sentirsi</a:t>
            </a:r>
            <a:r>
              <a:rPr lang="en-GB" sz="900" dirty="0"/>
              <a:t> in </a:t>
            </a:r>
            <a:r>
              <a:rPr lang="en-GB" sz="900" dirty="0" err="1"/>
              <a:t>colpa</a:t>
            </a:r>
            <a:r>
              <a:rPr lang="en-GB" sz="900" dirty="0"/>
              <a:t> (</a:t>
            </a:r>
            <a:r>
              <a:rPr lang="en-GB" sz="900" dirty="0" err="1"/>
              <a:t>ho</a:t>
            </a:r>
            <a:r>
              <a:rPr lang="en-GB" sz="900" dirty="0"/>
              <a:t> </a:t>
            </a:r>
            <a:r>
              <a:rPr lang="en-GB" sz="900" dirty="0" err="1"/>
              <a:t>fatto</a:t>
            </a:r>
            <a:r>
              <a:rPr lang="en-GB" sz="900" dirty="0"/>
              <a:t> </a:t>
            </a:r>
            <a:r>
              <a:rPr lang="en-GB" sz="900" dirty="0" err="1"/>
              <a:t>qualcosa</a:t>
            </a:r>
            <a:r>
              <a:rPr lang="en-GB" sz="900" dirty="0"/>
              <a:t> di </a:t>
            </a:r>
            <a:r>
              <a:rPr lang="en-GB" sz="900" dirty="0" err="1"/>
              <a:t>brutto</a:t>
            </a:r>
            <a:r>
              <a:rPr lang="en-GB" sz="900" dirty="0"/>
              <a:t>) senza </a:t>
            </a:r>
            <a:r>
              <a:rPr lang="en-GB" sz="900" dirty="0" err="1"/>
              <a:t>provare</a:t>
            </a:r>
            <a:r>
              <a:rPr lang="en-GB" sz="900" dirty="0"/>
              <a:t> </a:t>
            </a:r>
            <a:r>
              <a:rPr lang="en-GB" sz="900" dirty="0" err="1"/>
              <a:t>vergogna</a:t>
            </a:r>
            <a:r>
              <a:rPr lang="en-GB" sz="900" dirty="0"/>
              <a:t> (</a:t>
            </a:r>
            <a:r>
              <a:rPr lang="en-GB" sz="900" dirty="0" err="1"/>
              <a:t>sono</a:t>
            </a:r>
            <a:r>
              <a:rPr lang="en-GB" sz="900" dirty="0"/>
              <a:t> </a:t>
            </a:r>
            <a:r>
              <a:rPr lang="en-GB" sz="900" dirty="0" err="1"/>
              <a:t>cattivo</a:t>
            </a:r>
            <a:r>
              <a:rPr lang="en-GB" sz="900" dirty="0"/>
              <a:t>)</a:t>
            </a:r>
          </a:p>
          <a:p>
            <a:pPr marL="0" indent="0">
              <a:spcBef>
                <a:spcPts val="200"/>
              </a:spcBef>
              <a:spcAft>
                <a:spcPts val="200"/>
              </a:spcAft>
            </a:pPr>
            <a:r>
              <a:rPr lang="en-GB" sz="900" dirty="0"/>
              <a:t>Non </a:t>
            </a:r>
            <a:r>
              <a:rPr lang="en-GB" sz="900" dirty="0" err="1"/>
              <a:t>possiamo</a:t>
            </a:r>
            <a:r>
              <a:rPr lang="en-GB" sz="900" dirty="0"/>
              <a:t> fare </a:t>
            </a:r>
            <a:r>
              <a:rPr lang="en-GB" sz="900" dirty="0" err="1"/>
              <a:t>questa</a:t>
            </a:r>
            <a:r>
              <a:rPr lang="en-GB" sz="900" dirty="0"/>
              <a:t> </a:t>
            </a:r>
            <a:r>
              <a:rPr lang="en-GB" sz="900" dirty="0" err="1"/>
              <a:t>supposizione</a:t>
            </a:r>
            <a:r>
              <a:rPr lang="en-GB" sz="900" dirty="0"/>
              <a:t> per </a:t>
            </a:r>
            <a:r>
              <a:rPr lang="en-GB" sz="900" dirty="0" err="1"/>
              <a:t>i</a:t>
            </a:r>
            <a:r>
              <a:rPr lang="en-GB" sz="900" dirty="0"/>
              <a:t> </a:t>
            </a:r>
            <a:r>
              <a:rPr lang="en-GB" sz="900" dirty="0" err="1"/>
              <a:t>giovani</a:t>
            </a:r>
            <a:r>
              <a:rPr lang="en-GB" sz="900" dirty="0"/>
              <a:t> </a:t>
            </a:r>
            <a:r>
              <a:rPr lang="en-GB" sz="900" dirty="0" err="1"/>
              <a:t>adottati</a:t>
            </a:r>
            <a:r>
              <a:rPr lang="en-GB" sz="900" dirty="0"/>
              <a:t> e con </a:t>
            </a:r>
            <a:r>
              <a:rPr lang="en-GB" sz="900" dirty="0" err="1"/>
              <a:t>esperienza</a:t>
            </a:r>
            <a:r>
              <a:rPr lang="en-GB" sz="900" dirty="0"/>
              <a:t> di </a:t>
            </a:r>
            <a:r>
              <a:rPr lang="en-GB" sz="900" dirty="0" err="1"/>
              <a:t>assistenza</a:t>
            </a:r>
            <a:r>
              <a:rPr lang="en-GB" sz="900" dirty="0"/>
              <a:t>, </a:t>
            </a:r>
            <a:r>
              <a:rPr lang="en-GB" sz="900" dirty="0" err="1"/>
              <a:t>poiché</a:t>
            </a:r>
            <a:r>
              <a:rPr lang="en-GB" sz="900" dirty="0"/>
              <a:t> </a:t>
            </a:r>
            <a:r>
              <a:rPr lang="en-GB" sz="900" dirty="0" err="1"/>
              <a:t>molti</a:t>
            </a:r>
            <a:r>
              <a:rPr lang="en-GB" sz="900" dirty="0"/>
              <a:t> </a:t>
            </a:r>
            <a:r>
              <a:rPr lang="en-GB" sz="900" dirty="0" err="1"/>
              <a:t>dei</a:t>
            </a:r>
            <a:r>
              <a:rPr lang="en-GB" sz="900" dirty="0"/>
              <a:t> loro </a:t>
            </a:r>
            <a:r>
              <a:rPr lang="en-GB" sz="900" dirty="0" err="1"/>
              <a:t>comportamenti</a:t>
            </a:r>
            <a:r>
              <a:rPr lang="en-GB" sz="900" dirty="0"/>
              <a:t> </a:t>
            </a:r>
            <a:r>
              <a:rPr lang="en-GB" sz="900" dirty="0" err="1"/>
              <a:t>insidiosi</a:t>
            </a:r>
            <a:r>
              <a:rPr lang="en-GB" sz="900" dirty="0"/>
              <a:t> </a:t>
            </a:r>
            <a:r>
              <a:rPr lang="en-GB" sz="900" dirty="0" err="1"/>
              <a:t>derivano</a:t>
            </a:r>
            <a:r>
              <a:rPr lang="en-GB" sz="900" dirty="0"/>
              <a:t> da </a:t>
            </a:r>
            <a:r>
              <a:rPr lang="en-GB" sz="900" dirty="0" err="1"/>
              <a:t>una</a:t>
            </a:r>
            <a:r>
              <a:rPr lang="en-GB" sz="900" dirty="0"/>
              <a:t> </a:t>
            </a:r>
            <a:r>
              <a:rPr lang="en-GB" sz="900" dirty="0" err="1"/>
              <a:t>posizione</a:t>
            </a:r>
            <a:r>
              <a:rPr lang="en-GB" sz="900" dirty="0"/>
              <a:t> di </a:t>
            </a:r>
            <a:r>
              <a:rPr lang="en-GB" sz="900" dirty="0" err="1"/>
              <a:t>minaccia</a:t>
            </a:r>
            <a:r>
              <a:rPr lang="en-GB" sz="900" dirty="0"/>
              <a:t> e di </a:t>
            </a:r>
            <a:r>
              <a:rPr lang="en-GB" sz="900" dirty="0" err="1"/>
              <a:t>insicurezza</a:t>
            </a:r>
            <a:r>
              <a:rPr lang="en-GB" sz="900" dirty="0"/>
              <a:t>.</a:t>
            </a:r>
          </a:p>
          <a:p>
            <a:pPr marL="0" indent="0">
              <a:spcBef>
                <a:spcPts val="200"/>
              </a:spcBef>
              <a:spcAft>
                <a:spcPts val="200"/>
              </a:spcAft>
            </a:pPr>
            <a:r>
              <a:rPr lang="en-GB" sz="900" dirty="0" err="1"/>
              <a:t>Vediamo</a:t>
            </a:r>
            <a:r>
              <a:rPr lang="en-GB" sz="900" dirty="0"/>
              <a:t> </a:t>
            </a:r>
            <a:r>
              <a:rPr lang="en-GB" sz="900" dirty="0" err="1"/>
              <a:t>ora</a:t>
            </a:r>
            <a:r>
              <a:rPr lang="en-GB" sz="900" dirty="0"/>
              <a:t> </a:t>
            </a:r>
            <a:r>
              <a:rPr lang="en-GB" sz="900" dirty="0" err="1"/>
              <a:t>una</a:t>
            </a:r>
            <a:r>
              <a:rPr lang="en-GB" sz="900" dirty="0"/>
              <a:t> </a:t>
            </a:r>
            <a:r>
              <a:rPr lang="en-GB" sz="900" dirty="0" err="1"/>
              <a:t>tipica</a:t>
            </a:r>
            <a:r>
              <a:rPr lang="en-GB" sz="900" dirty="0"/>
              <a:t> </a:t>
            </a:r>
            <a:r>
              <a:rPr lang="en-GB" sz="900" dirty="0" err="1"/>
              <a:t>politica</a:t>
            </a:r>
            <a:r>
              <a:rPr lang="en-GB" sz="900" dirty="0"/>
              <a:t> </a:t>
            </a:r>
            <a:r>
              <a:rPr lang="en-GB" sz="900" dirty="0" err="1"/>
              <a:t>comportamentale</a:t>
            </a:r>
            <a:r>
              <a:rPr lang="en-GB" sz="900" dirty="0"/>
              <a:t> </a:t>
            </a:r>
            <a:r>
              <a:rPr lang="en-GB" sz="900" dirty="0" err="1"/>
              <a:t>scolastica</a:t>
            </a:r>
            <a:r>
              <a:rPr lang="en-GB" sz="900" dirty="0"/>
              <a:t> (</a:t>
            </a:r>
            <a:r>
              <a:rPr lang="en-GB" sz="900" dirty="0" err="1"/>
              <a:t>portate</a:t>
            </a:r>
            <a:r>
              <a:rPr lang="en-GB" sz="900" dirty="0"/>
              <a:t> un </a:t>
            </a:r>
            <a:r>
              <a:rPr lang="en-GB" sz="900" dirty="0" err="1"/>
              <a:t>paio</a:t>
            </a:r>
            <a:r>
              <a:rPr lang="en-GB" sz="900" dirty="0"/>
              <a:t> di </a:t>
            </a:r>
            <a:r>
              <a:rPr lang="en-GB" sz="900" dirty="0" err="1"/>
              <a:t>esempi</a:t>
            </a:r>
            <a:r>
              <a:rPr lang="en-GB" sz="900" dirty="0"/>
              <a:t> di </a:t>
            </a:r>
            <a:r>
              <a:rPr lang="en-GB" sz="900" dirty="0" err="1"/>
              <a:t>politiche</a:t>
            </a:r>
            <a:r>
              <a:rPr lang="en-GB" sz="900" dirty="0"/>
              <a:t> </a:t>
            </a:r>
            <a:r>
              <a:rPr lang="en-GB" sz="900" dirty="0" err="1"/>
              <a:t>scolastiche</a:t>
            </a:r>
            <a:r>
              <a:rPr lang="en-GB" sz="900" dirty="0"/>
              <a:t> da </a:t>
            </a:r>
            <a:r>
              <a:rPr lang="en-GB" sz="900" dirty="0" err="1"/>
              <a:t>condividere</a:t>
            </a:r>
            <a:r>
              <a:rPr lang="en-GB" sz="900" dirty="0"/>
              <a:t>):</a:t>
            </a:r>
          </a:p>
          <a:p>
            <a:pPr marL="0" indent="0">
              <a:spcBef>
                <a:spcPts val="200"/>
              </a:spcBef>
              <a:buFont typeface="Arial" panose="020B0604020202020204" pitchFamily="34" charset="0"/>
              <a:buChar char="•"/>
            </a:pPr>
            <a:r>
              <a:rPr lang="en-GB" sz="900" dirty="0"/>
              <a:t>Cosa </a:t>
            </a:r>
            <a:r>
              <a:rPr lang="en-GB" sz="900" dirty="0" err="1"/>
              <a:t>abbiamo</a:t>
            </a:r>
            <a:r>
              <a:rPr lang="en-GB" sz="900" dirty="0"/>
              <a:t> </a:t>
            </a:r>
            <a:r>
              <a:rPr lang="en-GB" sz="900" dirty="0" err="1"/>
              <a:t>imparato</a:t>
            </a:r>
            <a:r>
              <a:rPr lang="en-GB" sz="900" dirty="0"/>
              <a:t> </a:t>
            </a:r>
            <a:r>
              <a:rPr lang="en-GB" sz="900" dirty="0" err="1"/>
              <a:t>sulle</a:t>
            </a:r>
            <a:r>
              <a:rPr lang="en-GB" sz="900" dirty="0"/>
              <a:t> </a:t>
            </a:r>
            <a:r>
              <a:rPr lang="en-GB" sz="900" dirty="0" err="1"/>
              <a:t>politiche</a:t>
            </a:r>
            <a:r>
              <a:rPr lang="en-GB" sz="900" dirty="0"/>
              <a:t> </a:t>
            </a:r>
            <a:r>
              <a:rPr lang="en-GB" sz="900" dirty="0" err="1"/>
              <a:t>che</a:t>
            </a:r>
            <a:r>
              <a:rPr lang="en-GB" sz="900" dirty="0"/>
              <a:t> </a:t>
            </a:r>
            <a:r>
              <a:rPr lang="en-GB" sz="900" dirty="0" err="1"/>
              <a:t>abbiamo</a:t>
            </a:r>
            <a:r>
              <a:rPr lang="en-GB" sz="900" dirty="0"/>
              <a:t> </a:t>
            </a:r>
            <a:r>
              <a:rPr lang="en-GB" sz="900" dirty="0" err="1"/>
              <a:t>letto</a:t>
            </a:r>
            <a:r>
              <a:rPr lang="en-GB" sz="900" dirty="0"/>
              <a:t>? </a:t>
            </a:r>
            <a:endParaRPr lang="en-US" sz="900">
              <a:latin typeface="Calibri" panose="020F0502020204030204" pitchFamily="34" charset="0"/>
              <a:cs typeface="Calibri" panose="020F0502020204030204" pitchFamily="34" charset="0"/>
            </a:endParaRPr>
          </a:p>
          <a:p>
            <a:pPr marL="0" indent="0">
              <a:spcBef>
                <a:spcPts val="200"/>
              </a:spcBef>
              <a:buFont typeface="Arial" panose="020B0604020202020204" pitchFamily="34" charset="0"/>
              <a:buChar char="•"/>
            </a:pPr>
            <a:r>
              <a:rPr lang="en-GB" sz="900" dirty="0"/>
              <a:t>Sono </a:t>
            </a:r>
            <a:r>
              <a:rPr lang="en-GB" sz="900" dirty="0" err="1"/>
              <a:t>comportamentiste</a:t>
            </a:r>
            <a:r>
              <a:rPr lang="en-GB" sz="900" dirty="0"/>
              <a:t> o </a:t>
            </a:r>
            <a:r>
              <a:rPr lang="en-GB" sz="900" dirty="0" err="1"/>
              <a:t>relazionali</a:t>
            </a:r>
            <a:r>
              <a:rPr lang="en-GB" sz="900" dirty="0"/>
              <a:t>?</a:t>
            </a:r>
            <a:endParaRPr lang="en-US" sz="900"/>
          </a:p>
          <a:p>
            <a:pPr marL="0" indent="0">
              <a:spcBef>
                <a:spcPts val="200"/>
              </a:spcBef>
              <a:buFont typeface="Arial" panose="020B0604020202020204" pitchFamily="34" charset="0"/>
              <a:buChar char="•"/>
            </a:pPr>
            <a:r>
              <a:rPr lang="en-GB" sz="900" err="1"/>
              <a:t>Pensate</a:t>
            </a:r>
            <a:r>
              <a:rPr lang="en-GB" sz="900" dirty="0"/>
              <a:t> </a:t>
            </a:r>
            <a:r>
              <a:rPr lang="en-GB" sz="900" err="1"/>
              <a:t>che</a:t>
            </a:r>
            <a:r>
              <a:rPr lang="en-GB" sz="900" dirty="0"/>
              <a:t> </a:t>
            </a:r>
            <a:r>
              <a:rPr lang="en-GB" sz="900" err="1"/>
              <a:t>queste</a:t>
            </a:r>
            <a:r>
              <a:rPr lang="en-GB" sz="900" dirty="0"/>
              <a:t> </a:t>
            </a:r>
            <a:r>
              <a:rPr lang="en-GB" sz="900" err="1"/>
              <a:t>politiche</a:t>
            </a:r>
            <a:r>
              <a:rPr lang="en-GB" sz="900" dirty="0"/>
              <a:t> </a:t>
            </a:r>
            <a:r>
              <a:rPr lang="en-GB" sz="900" err="1"/>
              <a:t>funzionino</a:t>
            </a:r>
            <a:r>
              <a:rPr lang="en-GB" sz="900" dirty="0"/>
              <a:t>?</a:t>
            </a:r>
            <a:endParaRPr lang="en-US" sz="900"/>
          </a:p>
          <a:p>
            <a:pPr marL="0" indent="0">
              <a:spcBef>
                <a:spcPts val="200"/>
              </a:spcBef>
              <a:buFont typeface="Arial" panose="020B0604020202020204" pitchFamily="34" charset="0"/>
              <a:buChar char="•"/>
            </a:pPr>
            <a:r>
              <a:rPr lang="en-GB" sz="900" dirty="0"/>
              <a:t>Quali </a:t>
            </a:r>
            <a:r>
              <a:rPr lang="en-GB" sz="900" err="1"/>
              <a:t>problemi</a:t>
            </a:r>
            <a:r>
              <a:rPr lang="en-GB" sz="900" dirty="0"/>
              <a:t> </a:t>
            </a:r>
            <a:r>
              <a:rPr lang="en-GB" sz="900" err="1"/>
              <a:t>vedete</a:t>
            </a:r>
            <a:r>
              <a:rPr lang="en-GB" sz="900" dirty="0"/>
              <a:t> in </a:t>
            </a:r>
            <a:r>
              <a:rPr lang="en-GB" sz="900" err="1"/>
              <a:t>queste</a:t>
            </a:r>
            <a:r>
              <a:rPr lang="en-GB" sz="900" dirty="0"/>
              <a:t> </a:t>
            </a:r>
            <a:r>
              <a:rPr lang="en-GB" sz="900" err="1"/>
              <a:t>politiche</a:t>
            </a:r>
            <a:r>
              <a:rPr lang="en-GB" sz="900" dirty="0"/>
              <a:t>?</a:t>
            </a:r>
            <a:endParaRPr lang="en-US" sz="900"/>
          </a:p>
          <a:p>
            <a:pPr marL="0" indent="0">
              <a:spcBef>
                <a:spcPts val="200"/>
              </a:spcBef>
              <a:buFont typeface="Arial" panose="020B0604020202020204" pitchFamily="34" charset="0"/>
              <a:buChar char="•"/>
            </a:pPr>
            <a:r>
              <a:rPr lang="en-GB" sz="900" dirty="0"/>
              <a:t>Ci </a:t>
            </a:r>
            <a:r>
              <a:rPr lang="en-GB" sz="900" err="1"/>
              <a:t>sono</a:t>
            </a:r>
            <a:r>
              <a:rPr lang="en-GB" sz="900" dirty="0"/>
              <a:t> </a:t>
            </a:r>
            <a:r>
              <a:rPr lang="en-GB" sz="900" err="1"/>
              <a:t>aspetti</a:t>
            </a:r>
            <a:r>
              <a:rPr lang="en-GB" sz="900" dirty="0"/>
              <a:t> </a:t>
            </a:r>
            <a:r>
              <a:rPr lang="en-GB" sz="900" err="1"/>
              <a:t>delle</a:t>
            </a:r>
            <a:r>
              <a:rPr lang="en-GB" sz="900" dirty="0"/>
              <a:t> </a:t>
            </a:r>
            <a:r>
              <a:rPr lang="en-GB" sz="900" err="1"/>
              <a:t>politiche</a:t>
            </a:r>
            <a:r>
              <a:rPr lang="en-GB" sz="900" dirty="0"/>
              <a:t> </a:t>
            </a:r>
            <a:r>
              <a:rPr lang="en-GB" sz="900" err="1"/>
              <a:t>che</a:t>
            </a:r>
            <a:r>
              <a:rPr lang="en-GB" sz="900" dirty="0"/>
              <a:t> </a:t>
            </a:r>
            <a:r>
              <a:rPr lang="en-GB" sz="900" err="1"/>
              <a:t>pensate</a:t>
            </a:r>
            <a:r>
              <a:rPr lang="en-GB" sz="900" dirty="0"/>
              <a:t> </a:t>
            </a:r>
            <a:r>
              <a:rPr lang="en-GB" sz="900" err="1"/>
              <a:t>possano</a:t>
            </a:r>
            <a:r>
              <a:rPr lang="en-GB" sz="900" dirty="0"/>
              <a:t> </a:t>
            </a:r>
            <a:r>
              <a:rPr lang="en-GB" sz="900" err="1"/>
              <a:t>funzionare</a:t>
            </a:r>
            <a:r>
              <a:rPr lang="en-GB" sz="900" dirty="0"/>
              <a:t>?</a:t>
            </a:r>
            <a:endParaRPr lang="en-US" sz="900"/>
          </a:p>
          <a:p>
            <a:pPr marL="0" indent="0">
              <a:spcBef>
                <a:spcPts val="200"/>
              </a:spcBef>
              <a:spcAft>
                <a:spcPts val="200"/>
              </a:spcAft>
              <a:buFont typeface="Arial,Sans-Serif" panose="020B0604020202020204" pitchFamily="34" charset="0"/>
              <a:buChar char="•"/>
            </a:pPr>
            <a:r>
              <a:rPr lang="en-GB" sz="900" err="1"/>
              <a:t>Considerano</a:t>
            </a:r>
            <a:r>
              <a:rPr lang="en-GB" sz="900" dirty="0"/>
              <a:t> </a:t>
            </a:r>
            <a:r>
              <a:rPr lang="en-GB" sz="900" err="1"/>
              <a:t>i</a:t>
            </a:r>
            <a:r>
              <a:rPr lang="en-GB" sz="900" dirty="0"/>
              <a:t> </a:t>
            </a:r>
            <a:r>
              <a:rPr lang="en-GB" sz="900" err="1"/>
              <a:t>bisogni</a:t>
            </a:r>
            <a:r>
              <a:rPr lang="en-GB" sz="900" dirty="0"/>
              <a:t> </a:t>
            </a:r>
            <a:r>
              <a:rPr lang="en-GB" sz="900" err="1"/>
              <a:t>dei</a:t>
            </a:r>
            <a:r>
              <a:rPr lang="en-GB" sz="900" dirty="0"/>
              <a:t> </a:t>
            </a:r>
            <a:r>
              <a:rPr lang="en-GB" sz="900" err="1"/>
              <a:t>giovani</a:t>
            </a:r>
            <a:r>
              <a:rPr lang="en-GB" sz="900" dirty="0"/>
              <a:t> </a:t>
            </a:r>
            <a:r>
              <a:rPr lang="en-GB" sz="900" err="1"/>
              <a:t>adottati</a:t>
            </a:r>
            <a:r>
              <a:rPr lang="en-GB" sz="900" dirty="0"/>
              <a:t> e con </a:t>
            </a:r>
            <a:r>
              <a:rPr lang="en-GB" sz="900" err="1"/>
              <a:t>esperienza</a:t>
            </a:r>
            <a:r>
              <a:rPr lang="en-GB" sz="900" dirty="0"/>
              <a:t> di </a:t>
            </a:r>
            <a:r>
              <a:rPr lang="en-GB" sz="900" err="1"/>
              <a:t>cura</a:t>
            </a:r>
            <a:r>
              <a:rPr lang="en-GB" sz="900" dirty="0"/>
              <a:t>?</a:t>
            </a:r>
          </a:p>
          <a:p>
            <a:pPr marL="0" indent="0">
              <a:spcBef>
                <a:spcPts val="200"/>
              </a:spcBef>
              <a:spcAft>
                <a:spcPts val="200"/>
              </a:spcAft>
            </a:pPr>
            <a:r>
              <a:rPr lang="en-GB" sz="900" dirty="0"/>
              <a:t>Ora </a:t>
            </a:r>
            <a:r>
              <a:rPr lang="en-GB" sz="900" err="1"/>
              <a:t>lavoreremo</a:t>
            </a:r>
            <a:r>
              <a:rPr lang="en-GB" sz="900" dirty="0"/>
              <a:t> </a:t>
            </a:r>
            <a:r>
              <a:rPr lang="en-GB" sz="900" err="1"/>
              <a:t>sulla</a:t>
            </a:r>
            <a:r>
              <a:rPr lang="en-GB" sz="900" dirty="0"/>
              <a:t> nostra mini-</a:t>
            </a:r>
            <a:r>
              <a:rPr lang="en-GB" sz="900" err="1"/>
              <a:t>politica</a:t>
            </a:r>
            <a:r>
              <a:rPr lang="en-GB" sz="900" dirty="0"/>
              <a:t> e </a:t>
            </a:r>
            <a:r>
              <a:rPr lang="en-GB" sz="900" err="1"/>
              <a:t>penseremo</a:t>
            </a:r>
            <a:r>
              <a:rPr lang="en-GB" sz="900" dirty="0"/>
              <a:t> </a:t>
            </a:r>
            <a:r>
              <a:rPr lang="en-GB" sz="900" err="1"/>
              <a:t>insieme</a:t>
            </a:r>
            <a:r>
              <a:rPr lang="en-GB" sz="900" dirty="0"/>
              <a:t> </a:t>
            </a:r>
            <a:r>
              <a:rPr lang="en-GB" sz="900" err="1"/>
              <a:t>nel</a:t>
            </a:r>
            <a:r>
              <a:rPr lang="en-GB" sz="900" dirty="0"/>
              <a:t> nostro </a:t>
            </a:r>
            <a:r>
              <a:rPr lang="en-GB" sz="900" err="1"/>
              <a:t>gruppo</a:t>
            </a:r>
            <a:r>
              <a:rPr lang="en-GB" sz="900" dirty="0"/>
              <a:t> di </a:t>
            </a:r>
            <a:r>
              <a:rPr lang="en-GB" sz="900" err="1"/>
              <a:t>lavoro</a:t>
            </a:r>
            <a:r>
              <a:rPr lang="en-GB" sz="900" dirty="0"/>
              <a:t> (o </a:t>
            </a:r>
            <a:r>
              <a:rPr lang="en-GB" sz="900" err="1"/>
              <a:t>nell'intero</a:t>
            </a:r>
            <a:r>
              <a:rPr lang="en-GB" sz="900" dirty="0"/>
              <a:t> </a:t>
            </a:r>
            <a:r>
              <a:rPr lang="en-GB" sz="900" err="1"/>
              <a:t>gruppo</a:t>
            </a:r>
            <a:r>
              <a:rPr lang="en-GB" sz="900" dirty="0"/>
              <a:t>, a </a:t>
            </a:r>
            <a:r>
              <a:rPr lang="en-GB" sz="900" err="1"/>
              <a:t>seconda</a:t>
            </a:r>
            <a:r>
              <a:rPr lang="en-GB" sz="900" dirty="0"/>
              <a:t> </a:t>
            </a:r>
            <a:r>
              <a:rPr lang="en-GB" sz="900" err="1"/>
              <a:t>delle</a:t>
            </a:r>
            <a:r>
              <a:rPr lang="en-GB" sz="900" dirty="0"/>
              <a:t> </a:t>
            </a:r>
            <a:r>
              <a:rPr lang="en-GB" sz="900" err="1"/>
              <a:t>dimensioni</a:t>
            </a:r>
            <a:r>
              <a:rPr lang="en-GB" sz="900" dirty="0"/>
              <a:t>) a </a:t>
            </a:r>
            <a:r>
              <a:rPr lang="en-GB" sz="900" err="1"/>
              <a:t>ciò</a:t>
            </a:r>
            <a:r>
              <a:rPr lang="en-GB" sz="900" dirty="0"/>
              <a:t> </a:t>
            </a:r>
            <a:r>
              <a:rPr lang="en-GB" sz="900" err="1"/>
              <a:t>che</a:t>
            </a:r>
            <a:r>
              <a:rPr lang="en-GB" sz="900" dirty="0"/>
              <a:t> </a:t>
            </a:r>
            <a:r>
              <a:rPr lang="en-GB" sz="900" err="1"/>
              <a:t>deve</a:t>
            </a:r>
            <a:r>
              <a:rPr lang="en-GB" sz="900" dirty="0"/>
              <a:t> </a:t>
            </a:r>
            <a:r>
              <a:rPr lang="en-GB" sz="900" err="1"/>
              <a:t>essere</a:t>
            </a:r>
            <a:r>
              <a:rPr lang="en-GB" sz="900" dirty="0"/>
              <a:t> </a:t>
            </a:r>
            <a:r>
              <a:rPr lang="en-GB" sz="900" err="1"/>
              <a:t>considerato</a:t>
            </a:r>
            <a:r>
              <a:rPr lang="en-GB" sz="900" dirty="0"/>
              <a:t> in </a:t>
            </a:r>
            <a:r>
              <a:rPr lang="en-GB" sz="900" err="1"/>
              <a:t>questa</a:t>
            </a:r>
            <a:r>
              <a:rPr lang="en-GB" sz="900" dirty="0"/>
              <a:t> </a:t>
            </a:r>
            <a:r>
              <a:rPr lang="en-GB" sz="900" err="1"/>
              <a:t>politica</a:t>
            </a:r>
            <a:r>
              <a:rPr lang="en-GB" sz="900" dirty="0"/>
              <a:t>.</a:t>
            </a:r>
          </a:p>
          <a:p>
            <a:pPr marL="0" indent="0">
              <a:spcBef>
                <a:spcPts val="200"/>
              </a:spcBef>
              <a:spcAft>
                <a:spcPts val="200"/>
              </a:spcAft>
            </a:pPr>
            <a:endParaRPr lang="en-GB" sz="900" dirty="0">
              <a:latin typeface="Calibri" panose="020F0502020204030204" pitchFamily="34" charset="0"/>
              <a:cs typeface="Calibri" panose="020F0502020204030204" pitchFamily="34" charset="0"/>
            </a:endParaRPr>
          </a:p>
          <a:p>
            <a:pPr marL="0" indent="0">
              <a:spcBef>
                <a:spcPts val="200"/>
              </a:spcBef>
              <a:spcAft>
                <a:spcPts val="200"/>
              </a:spcAft>
            </a:pPr>
            <a:r>
              <a:rPr lang="en-GB" sz="900" b="1" dirty="0" err="1"/>
              <a:t>Diagramma</a:t>
            </a:r>
            <a:r>
              <a:rPr lang="en-GB" sz="900" b="1" dirty="0"/>
              <a:t> ABC</a:t>
            </a:r>
          </a:p>
          <a:p>
            <a:pPr marL="0" indent="0">
              <a:spcBef>
                <a:spcPts val="200"/>
              </a:spcBef>
            </a:pPr>
            <a:r>
              <a:rPr lang="en-GB" sz="900" dirty="0" err="1"/>
              <a:t>Esamineremo</a:t>
            </a:r>
            <a:r>
              <a:rPr lang="en-GB" sz="900" dirty="0"/>
              <a:t> </a:t>
            </a:r>
            <a:r>
              <a:rPr lang="en-GB" sz="900" dirty="0" err="1"/>
              <a:t>una</a:t>
            </a:r>
            <a:r>
              <a:rPr lang="en-GB" sz="900" dirty="0"/>
              <a:t> </a:t>
            </a:r>
            <a:r>
              <a:rPr lang="en-GB" sz="900" dirty="0" err="1"/>
              <a:t>cosa</a:t>
            </a:r>
            <a:r>
              <a:rPr lang="en-GB" sz="900" dirty="0"/>
              <a:t> </a:t>
            </a:r>
            <a:r>
              <a:rPr lang="en-GB" sz="900" dirty="0" err="1"/>
              <a:t>chiamata</a:t>
            </a:r>
            <a:r>
              <a:rPr lang="en-GB" sz="900" dirty="0"/>
              <a:t> "</a:t>
            </a:r>
            <a:r>
              <a:rPr lang="en-GB" sz="900" dirty="0" err="1"/>
              <a:t>Tabella</a:t>
            </a:r>
            <a:r>
              <a:rPr lang="en-GB" sz="900" dirty="0"/>
              <a:t> di </a:t>
            </a:r>
            <a:r>
              <a:rPr lang="en-GB" sz="900" dirty="0" err="1"/>
              <a:t>Analisi</a:t>
            </a:r>
            <a:r>
              <a:rPr lang="en-GB" sz="900" dirty="0"/>
              <a:t> </a:t>
            </a:r>
            <a:r>
              <a:rPr lang="en-GB" sz="900" dirty="0" err="1"/>
              <a:t>Funzionale</a:t>
            </a:r>
            <a:r>
              <a:rPr lang="en-GB" sz="900" dirty="0"/>
              <a:t> del </a:t>
            </a:r>
            <a:r>
              <a:rPr lang="en-GB" sz="900" dirty="0" err="1"/>
              <a:t>Comportamento</a:t>
            </a:r>
            <a:r>
              <a:rPr lang="en-GB" sz="900" dirty="0"/>
              <a:t>" o "</a:t>
            </a:r>
            <a:r>
              <a:rPr lang="en-GB" sz="900" dirty="0" err="1"/>
              <a:t>Tabella</a:t>
            </a:r>
            <a:r>
              <a:rPr lang="en-GB" sz="900" dirty="0"/>
              <a:t> ABC". Si </a:t>
            </a:r>
            <a:r>
              <a:rPr lang="en-GB" sz="900" dirty="0" err="1"/>
              <a:t>tratta</a:t>
            </a:r>
            <a:r>
              <a:rPr lang="en-GB" sz="900" dirty="0"/>
              <a:t> di uno </a:t>
            </a:r>
            <a:r>
              <a:rPr lang="en-GB" sz="900" dirty="0" err="1"/>
              <a:t>strumento</a:t>
            </a:r>
            <a:r>
              <a:rPr lang="en-GB" sz="900" dirty="0"/>
              <a:t> di </a:t>
            </a:r>
            <a:r>
              <a:rPr lang="en-GB" sz="900" dirty="0" err="1"/>
              <a:t>osservazione</a:t>
            </a:r>
            <a:r>
              <a:rPr lang="en-GB" sz="900" dirty="0"/>
              <a:t> </a:t>
            </a:r>
            <a:r>
              <a:rPr lang="en-GB" sz="900" dirty="0" err="1"/>
              <a:t>che</a:t>
            </a:r>
            <a:r>
              <a:rPr lang="en-GB" sz="900" dirty="0"/>
              <a:t> </a:t>
            </a:r>
            <a:r>
              <a:rPr lang="en-GB" sz="900" dirty="0" err="1"/>
              <a:t>consente</a:t>
            </a:r>
            <a:r>
              <a:rPr lang="en-GB" sz="900" dirty="0"/>
              <a:t> di </a:t>
            </a:r>
            <a:r>
              <a:rPr lang="en-GB" sz="900" dirty="0" err="1"/>
              <a:t>registrare</a:t>
            </a:r>
            <a:r>
              <a:rPr lang="en-GB" sz="900" dirty="0"/>
              <a:t> un </a:t>
            </a:r>
            <a:r>
              <a:rPr lang="en-GB" sz="900" dirty="0" err="1"/>
              <a:t>particolare</a:t>
            </a:r>
            <a:r>
              <a:rPr lang="en-GB" sz="900" dirty="0"/>
              <a:t> </a:t>
            </a:r>
            <a:r>
              <a:rPr lang="en-GB" sz="900" dirty="0" err="1"/>
              <a:t>comportamento</a:t>
            </a:r>
            <a:r>
              <a:rPr lang="en-GB" sz="900" dirty="0"/>
              <a:t>. </a:t>
            </a:r>
            <a:r>
              <a:rPr lang="en-GB" sz="900" dirty="0" err="1"/>
              <a:t>Consente</a:t>
            </a:r>
            <a:r>
              <a:rPr lang="en-GB" sz="900" dirty="0"/>
              <a:t> di </a:t>
            </a:r>
            <a:r>
              <a:rPr lang="en-GB" sz="900" dirty="0" err="1"/>
              <a:t>considerare</a:t>
            </a:r>
            <a:r>
              <a:rPr lang="en-GB" sz="900" dirty="0"/>
              <a:t> il </a:t>
            </a:r>
            <a:r>
              <a:rPr lang="en-GB" sz="900" dirty="0" err="1"/>
              <a:t>comportamento</a:t>
            </a:r>
            <a:r>
              <a:rPr lang="en-GB" sz="900" dirty="0"/>
              <a:t> </a:t>
            </a:r>
            <a:r>
              <a:rPr lang="en-GB" sz="900" dirty="0" err="1"/>
              <a:t>insieme</a:t>
            </a:r>
            <a:r>
              <a:rPr lang="en-GB" sz="900" dirty="0"/>
              <a:t> </a:t>
            </a:r>
            <a:r>
              <a:rPr lang="en-GB" sz="900" dirty="0" err="1"/>
              <a:t>alla</a:t>
            </a:r>
            <a:r>
              <a:rPr lang="en-GB" sz="900" dirty="0"/>
              <a:t> </a:t>
            </a:r>
            <a:r>
              <a:rPr lang="en-GB" sz="900" dirty="0" err="1"/>
              <a:t>politica</a:t>
            </a:r>
            <a:r>
              <a:rPr lang="en-GB" sz="900" dirty="0"/>
              <a:t>/ethos </a:t>
            </a:r>
            <a:r>
              <a:rPr lang="en-GB" sz="900" dirty="0" err="1"/>
              <a:t>della</a:t>
            </a:r>
            <a:r>
              <a:rPr lang="en-GB" sz="900" dirty="0"/>
              <a:t> </a:t>
            </a:r>
            <a:r>
              <a:rPr lang="en-GB" sz="900" dirty="0" err="1"/>
              <a:t>scuola</a:t>
            </a:r>
            <a:r>
              <a:rPr lang="en-GB" sz="900" dirty="0"/>
              <a:t> e al </a:t>
            </a:r>
            <a:r>
              <a:rPr lang="en-GB" sz="900" dirty="0" err="1"/>
              <a:t>suo</a:t>
            </a:r>
            <a:r>
              <a:rPr lang="en-GB" sz="900" dirty="0"/>
              <a:t> </a:t>
            </a:r>
            <a:r>
              <a:rPr lang="en-GB" sz="900" dirty="0" err="1"/>
              <a:t>impatto</a:t>
            </a:r>
            <a:r>
              <a:rPr lang="en-GB" sz="900" dirty="0"/>
              <a:t>. Ci </a:t>
            </a:r>
            <a:r>
              <a:rPr lang="en-GB" sz="900" dirty="0" err="1"/>
              <a:t>aiuta</a:t>
            </a:r>
            <a:r>
              <a:rPr lang="en-GB" sz="900" dirty="0"/>
              <a:t> a </a:t>
            </a:r>
            <a:r>
              <a:rPr lang="en-GB" sz="900" dirty="0" err="1"/>
              <a:t>riflettere</a:t>
            </a:r>
            <a:r>
              <a:rPr lang="en-GB" sz="900" dirty="0"/>
              <a:t> sui </a:t>
            </a:r>
            <a:r>
              <a:rPr lang="en-GB" sz="900" dirty="0" err="1"/>
              <a:t>cambiamenti</a:t>
            </a:r>
            <a:r>
              <a:rPr lang="en-GB" sz="900" dirty="0"/>
              <a:t> da </a:t>
            </a:r>
            <a:r>
              <a:rPr lang="en-GB" sz="900" dirty="0" err="1"/>
              <a:t>apportare</a:t>
            </a:r>
            <a:r>
              <a:rPr lang="en-GB" sz="900" dirty="0"/>
              <a:t> a </a:t>
            </a:r>
            <a:r>
              <a:rPr lang="en-GB" sz="900" dirty="0" err="1"/>
              <a:t>scuola</a:t>
            </a:r>
            <a:r>
              <a:rPr lang="en-GB" sz="900" dirty="0"/>
              <a:t> in termini di </a:t>
            </a:r>
            <a:r>
              <a:rPr lang="en-GB" sz="900" dirty="0" err="1"/>
              <a:t>approccio</a:t>
            </a:r>
            <a:r>
              <a:rPr lang="en-GB" sz="900" dirty="0"/>
              <a:t> </a:t>
            </a:r>
            <a:r>
              <a:rPr lang="en-GB" sz="900" dirty="0" err="1"/>
              <a:t>globale</a:t>
            </a:r>
            <a:r>
              <a:rPr lang="en-GB" sz="900" dirty="0"/>
              <a:t>. Lo </a:t>
            </a:r>
            <a:r>
              <a:rPr lang="en-GB" sz="900" dirty="0" err="1"/>
              <a:t>scopo</a:t>
            </a:r>
            <a:r>
              <a:rPr lang="en-GB" sz="900" dirty="0"/>
              <a:t> </a:t>
            </a:r>
            <a:r>
              <a:rPr lang="en-GB" sz="900" dirty="0" err="1"/>
              <a:t>dell'utilizzo</a:t>
            </a:r>
            <a:r>
              <a:rPr lang="en-GB" sz="900" dirty="0"/>
              <a:t> di un </a:t>
            </a:r>
            <a:r>
              <a:rPr lang="en-GB" sz="900" dirty="0" err="1"/>
              <a:t>diagramma</a:t>
            </a:r>
            <a:r>
              <a:rPr lang="en-GB" sz="900" dirty="0"/>
              <a:t> ABC è </a:t>
            </a:r>
            <a:r>
              <a:rPr lang="en-GB" sz="900" dirty="0" err="1"/>
              <a:t>quello</a:t>
            </a:r>
            <a:r>
              <a:rPr lang="en-GB" sz="900" dirty="0"/>
              <a:t> di </a:t>
            </a:r>
            <a:r>
              <a:rPr lang="en-GB" sz="900" dirty="0" err="1"/>
              <a:t>aiutarci</a:t>
            </a:r>
            <a:r>
              <a:rPr lang="en-GB" sz="900" dirty="0"/>
              <a:t> a </a:t>
            </a:r>
            <a:r>
              <a:rPr lang="en-GB" sz="900" dirty="0" err="1"/>
              <a:t>capire</a:t>
            </a:r>
            <a:r>
              <a:rPr lang="en-GB" sz="900" dirty="0"/>
              <a:t> </a:t>
            </a:r>
            <a:r>
              <a:rPr lang="en-GB" sz="900" dirty="0" err="1"/>
              <a:t>meglio</a:t>
            </a:r>
            <a:r>
              <a:rPr lang="en-GB" sz="900" dirty="0"/>
              <a:t> </a:t>
            </a:r>
            <a:r>
              <a:rPr lang="en-GB" sz="900" dirty="0" err="1"/>
              <a:t>cosa</a:t>
            </a:r>
            <a:r>
              <a:rPr lang="en-GB" sz="900" dirty="0"/>
              <a:t> </a:t>
            </a:r>
            <a:r>
              <a:rPr lang="en-GB" sz="900" dirty="0" err="1"/>
              <a:t>sta</a:t>
            </a:r>
            <a:r>
              <a:rPr lang="en-GB" sz="900" dirty="0"/>
              <a:t> </a:t>
            </a:r>
            <a:r>
              <a:rPr lang="en-GB" sz="900" dirty="0" err="1"/>
              <a:t>comunicando</a:t>
            </a:r>
            <a:r>
              <a:rPr lang="en-GB" sz="900" dirty="0"/>
              <a:t> il </a:t>
            </a:r>
            <a:r>
              <a:rPr lang="en-GB" sz="900" dirty="0" err="1"/>
              <a:t>comportamento</a:t>
            </a:r>
            <a:r>
              <a:rPr lang="en-GB" sz="900" dirty="0"/>
              <a:t>. </a:t>
            </a:r>
            <a:r>
              <a:rPr lang="en-GB" sz="900" dirty="0" err="1"/>
              <a:t>Inoltre</a:t>
            </a:r>
            <a:r>
              <a:rPr lang="en-GB" sz="900" dirty="0"/>
              <a:t>, include </a:t>
            </a:r>
            <a:r>
              <a:rPr lang="en-GB" sz="900" dirty="0" err="1"/>
              <a:t>i</a:t>
            </a:r>
            <a:r>
              <a:rPr lang="en-GB" sz="900" dirty="0"/>
              <a:t> </a:t>
            </a:r>
            <a:r>
              <a:rPr lang="en-GB" sz="900" dirty="0" err="1"/>
              <a:t>fattori</a:t>
            </a:r>
            <a:r>
              <a:rPr lang="en-GB" sz="900" dirty="0"/>
              <a:t> </a:t>
            </a:r>
            <a:r>
              <a:rPr lang="en-GB" sz="900" dirty="0" err="1"/>
              <a:t>ambientali</a:t>
            </a:r>
            <a:r>
              <a:rPr lang="en-GB" sz="900" dirty="0"/>
              <a:t> </a:t>
            </a:r>
            <a:r>
              <a:rPr lang="en-GB" sz="900" dirty="0" err="1"/>
              <a:t>che</a:t>
            </a:r>
            <a:r>
              <a:rPr lang="en-GB" sz="900" dirty="0"/>
              <a:t> </a:t>
            </a:r>
            <a:r>
              <a:rPr lang="en-GB" sz="900" dirty="0" err="1"/>
              <a:t>possono</a:t>
            </a:r>
            <a:r>
              <a:rPr lang="en-GB" sz="900" dirty="0"/>
              <a:t> </a:t>
            </a:r>
            <a:r>
              <a:rPr lang="en-GB" sz="900" dirty="0" err="1"/>
              <a:t>avere</a:t>
            </a:r>
            <a:r>
              <a:rPr lang="en-GB" sz="900" dirty="0"/>
              <a:t> un </a:t>
            </a:r>
            <a:r>
              <a:rPr lang="en-GB" sz="900" dirty="0" err="1"/>
              <a:t>impatto</a:t>
            </a:r>
            <a:r>
              <a:rPr lang="en-GB" sz="900" dirty="0"/>
              <a:t> </a:t>
            </a:r>
            <a:r>
              <a:rPr lang="en-GB" sz="900" dirty="0" err="1"/>
              <a:t>negativo</a:t>
            </a:r>
            <a:r>
              <a:rPr lang="en-GB" sz="900" dirty="0"/>
              <a:t> </a:t>
            </a:r>
            <a:r>
              <a:rPr lang="en-GB" sz="900" dirty="0" err="1"/>
              <a:t>sul</a:t>
            </a:r>
            <a:r>
              <a:rPr lang="en-GB" sz="900" dirty="0"/>
              <a:t> bambino o </a:t>
            </a:r>
            <a:r>
              <a:rPr lang="en-GB" sz="900" dirty="0" err="1"/>
              <a:t>sul</a:t>
            </a:r>
            <a:r>
              <a:rPr lang="en-GB" sz="900" dirty="0"/>
              <a:t> </a:t>
            </a:r>
            <a:r>
              <a:rPr lang="en-GB" sz="900" dirty="0" err="1"/>
              <a:t>ragazzo</a:t>
            </a:r>
            <a:r>
              <a:rPr lang="en-GB" sz="900" dirty="0"/>
              <a:t>. </a:t>
            </a:r>
            <a:endParaRPr lang="es-ES" sz="900"/>
          </a:p>
          <a:p>
            <a:pPr marL="0" indent="0">
              <a:spcBef>
                <a:spcPts val="200"/>
              </a:spcBef>
            </a:pPr>
            <a:r>
              <a:rPr lang="en-GB" sz="900" dirty="0"/>
              <a:t>È </a:t>
            </a:r>
            <a:r>
              <a:rPr lang="en-GB" sz="900" err="1"/>
              <a:t>possibile</a:t>
            </a:r>
            <a:r>
              <a:rPr lang="en-GB" sz="900" dirty="0"/>
              <a:t> </a:t>
            </a:r>
            <a:r>
              <a:rPr lang="en-GB" sz="900" err="1"/>
              <a:t>utilizzare</a:t>
            </a:r>
            <a:r>
              <a:rPr lang="en-GB" sz="900" dirty="0"/>
              <a:t> un </a:t>
            </a:r>
            <a:r>
              <a:rPr lang="en-GB" sz="900" err="1"/>
              <a:t>caso</a:t>
            </a:r>
            <a:r>
              <a:rPr lang="en-GB" sz="900" dirty="0"/>
              <a:t> di studio (ad </a:t>
            </a:r>
            <a:r>
              <a:rPr lang="en-GB" sz="900" err="1"/>
              <a:t>esempio</a:t>
            </a:r>
            <a:r>
              <a:rPr lang="en-GB" sz="900" dirty="0"/>
              <a:t> </a:t>
            </a:r>
            <a:r>
              <a:rPr lang="en-GB" sz="900" u="sng" dirty="0">
                <a:solidFill>
                  <a:srgbClr val="0563C1"/>
                </a:solidFill>
                <a:effectLst/>
                <a:ea typeface="Times New Roman" panose="02020603050405020304" pitchFamily="18" charset="0"/>
                <a:hlinkClick r:id="rId3"/>
              </a:rPr>
              <a:t>Ben’s case</a:t>
            </a:r>
            <a:r>
              <a:rPr lang="en-GB" sz="900" dirty="0">
                <a:effectLst/>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a:t>
            </a:r>
            <a:r>
              <a:rPr lang="en-GB" sz="900" err="1">
                <a:ea typeface="Times New Roman" panose="02020603050405020304" pitchFamily="18" charset="0"/>
              </a:rPr>
              <a:t>si</a:t>
            </a:r>
            <a:r>
              <a:rPr lang="en-GB" sz="900" dirty="0">
                <a:ea typeface="Times New Roman" panose="02020603050405020304" pitchFamily="18" charset="0"/>
              </a:rPr>
              <a:t> </a:t>
            </a:r>
            <a:r>
              <a:rPr lang="en-GB" sz="900" err="1">
                <a:ea typeface="Times New Roman" panose="02020603050405020304" pitchFamily="18" charset="0"/>
              </a:rPr>
              <a:t>rifiuta</a:t>
            </a:r>
            <a:r>
              <a:rPr lang="en-GB" sz="900" dirty="0">
                <a:ea typeface="Times New Roman" panose="02020603050405020304" pitchFamily="18" charset="0"/>
              </a:rPr>
              <a:t> di </a:t>
            </a:r>
            <a:r>
              <a:rPr lang="en-GB" sz="900" err="1">
                <a:ea typeface="Times New Roman" panose="02020603050405020304" pitchFamily="18" charset="0"/>
              </a:rPr>
              <a:t>portare</a:t>
            </a:r>
            <a:r>
              <a:rPr lang="en-GB" sz="900" dirty="0">
                <a:ea typeface="Times New Roman" panose="02020603050405020304" pitchFamily="18" charset="0"/>
              </a:rPr>
              <a:t> a </a:t>
            </a:r>
            <a:r>
              <a:rPr lang="en-GB" sz="900" err="1">
                <a:ea typeface="Times New Roman" panose="02020603050405020304" pitchFamily="18" charset="0"/>
              </a:rPr>
              <a:t>termine</a:t>
            </a:r>
            <a:r>
              <a:rPr lang="en-GB" sz="900" dirty="0">
                <a:ea typeface="Times New Roman" panose="02020603050405020304" pitchFamily="18" charset="0"/>
              </a:rPr>
              <a:t> </a:t>
            </a:r>
            <a:r>
              <a:rPr lang="en-GB" sz="900" err="1">
                <a:ea typeface="Times New Roman" panose="02020603050405020304" pitchFamily="18" charset="0"/>
              </a:rPr>
              <a:t>i</a:t>
            </a:r>
            <a:r>
              <a:rPr lang="en-GB" sz="900" dirty="0">
                <a:ea typeface="Times New Roman" panose="02020603050405020304" pitchFamily="18" charset="0"/>
              </a:rPr>
              <a:t> </a:t>
            </a:r>
            <a:r>
              <a:rPr lang="en-GB" sz="900" err="1">
                <a:ea typeface="Times New Roman" panose="02020603050405020304" pitchFamily="18" charset="0"/>
              </a:rPr>
              <a:t>compiti</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a:t>
            </a:r>
            <a:r>
              <a:rPr lang="en-GB" sz="900" err="1">
                <a:ea typeface="Times New Roman" panose="02020603050405020304" pitchFamily="18" charset="0"/>
              </a:rPr>
              <a:t>scappa</a:t>
            </a:r>
            <a:r>
              <a:rPr lang="en-GB" sz="900" dirty="0">
                <a:ea typeface="Times New Roman" panose="02020603050405020304" pitchFamily="18" charset="0"/>
              </a:rPr>
              <a:t> </a:t>
            </a:r>
            <a:r>
              <a:rPr lang="en-GB" sz="900" err="1">
                <a:ea typeface="Times New Roman" panose="02020603050405020304" pitchFamily="18" charset="0"/>
              </a:rPr>
              <a:t>continuamente</a:t>
            </a:r>
            <a:r>
              <a:rPr lang="en-GB" sz="900" dirty="0">
                <a:ea typeface="Times New Roman" panose="02020603050405020304" pitchFamily="18" charset="0"/>
              </a:rPr>
              <a:t> </a:t>
            </a:r>
            <a:r>
              <a:rPr lang="en-GB" sz="900" err="1">
                <a:ea typeface="Times New Roman" panose="02020603050405020304" pitchFamily="18" charset="0"/>
              </a:rPr>
              <a:t>dalle</a:t>
            </a:r>
            <a:r>
              <a:rPr lang="en-GB" sz="900" dirty="0">
                <a:ea typeface="Times New Roman" panose="02020603050405020304" pitchFamily="18" charset="0"/>
              </a:rPr>
              <a:t> </a:t>
            </a:r>
            <a:r>
              <a:rPr lang="en-GB" sz="900" err="1">
                <a:ea typeface="Times New Roman" panose="02020603050405020304" pitchFamily="18" charset="0"/>
              </a:rPr>
              <a:t>lezioni</a:t>
            </a:r>
            <a:r>
              <a:rPr lang="en-GB" sz="900" dirty="0">
                <a:ea typeface="Times New Roman" panose="02020603050405020304" pitchFamily="18" charset="0"/>
              </a:rPr>
              <a:t> e </a:t>
            </a:r>
            <a:r>
              <a:rPr lang="en-GB" sz="900" err="1">
                <a:ea typeface="Times New Roman" panose="02020603050405020304" pitchFamily="18" charset="0"/>
              </a:rPr>
              <a:t>che</a:t>
            </a:r>
            <a:r>
              <a:rPr lang="en-GB" sz="900" dirty="0">
                <a:ea typeface="Times New Roman" panose="02020603050405020304" pitchFamily="18" charset="0"/>
              </a:rPr>
              <a:t> </a:t>
            </a:r>
            <a:r>
              <a:rPr lang="en-GB" sz="900" dirty="0">
                <a:effectLst/>
                <a:ea typeface="Times New Roman" panose="02020603050405020304" pitchFamily="18" charset="0"/>
              </a:rPr>
              <a:t>in </a:t>
            </a:r>
            <a:r>
              <a:rPr lang="en-GB" sz="900" err="1">
                <a:ea typeface="Times New Roman" panose="02020603050405020304" pitchFamily="18" charset="0"/>
              </a:rPr>
              <a:t>generale</a:t>
            </a:r>
            <a:r>
              <a:rPr lang="en-GB" sz="900" dirty="0">
                <a:ea typeface="Times New Roman" panose="02020603050405020304" pitchFamily="18" charset="0"/>
              </a:rPr>
              <a:t> </a:t>
            </a:r>
            <a:r>
              <a:rPr lang="en-GB" sz="900" err="1">
                <a:ea typeface="Times New Roman" panose="02020603050405020304" pitchFamily="18" charset="0"/>
              </a:rPr>
              <a:t>disturba</a:t>
            </a:r>
            <a:r>
              <a:rPr lang="en-GB" sz="900" dirty="0">
                <a:ea typeface="Times New Roman" panose="02020603050405020304" pitchFamily="18" charset="0"/>
              </a:rPr>
              <a:t> la </a:t>
            </a:r>
            <a:r>
              <a:rPr lang="en-GB" sz="900" err="1">
                <a:ea typeface="Times New Roman" panose="02020603050405020304" pitchFamily="18" charset="0"/>
              </a:rPr>
              <a:t>classe</a:t>
            </a:r>
            <a:r>
              <a:rPr lang="en-GB" sz="900" dirty="0">
                <a:effectLst/>
                <a:ea typeface="Times New Roman" panose="02020603050405020304" pitchFamily="18" charset="0"/>
              </a:rPr>
              <a:t>.</a:t>
            </a:r>
            <a:endParaRPr lang="es-ES" sz="900" dirty="0">
              <a:ea typeface="Times New Roman" panose="02020603050405020304" pitchFamily="18" charset="0"/>
            </a:endParaRPr>
          </a:p>
          <a:p>
            <a:pPr marL="0" indent="0">
              <a:spcBef>
                <a:spcPts val="200"/>
              </a:spcBef>
            </a:pPr>
            <a:r>
              <a:rPr lang="en-GB" sz="900" dirty="0">
                <a:ea typeface="Times New Roman" panose="02020603050405020304" pitchFamily="18" charset="0"/>
              </a:rPr>
              <a:t>Una volta </a:t>
            </a:r>
            <a:r>
              <a:rPr lang="en-GB" sz="900" err="1">
                <a:ea typeface="Times New Roman" panose="02020603050405020304" pitchFamily="18" charset="0"/>
              </a:rPr>
              <a:t>letta</a:t>
            </a:r>
            <a:r>
              <a:rPr lang="en-GB" sz="900" dirty="0">
                <a:ea typeface="Times New Roman" panose="02020603050405020304" pitchFamily="18" charset="0"/>
              </a:rPr>
              <a:t> la </a:t>
            </a:r>
            <a:r>
              <a:rPr lang="en-GB" sz="900" err="1">
                <a:ea typeface="Times New Roman" panose="02020603050405020304" pitchFamily="18" charset="0"/>
              </a:rPr>
              <a:t>Tabella</a:t>
            </a:r>
            <a:r>
              <a:rPr lang="en-GB" sz="900" dirty="0">
                <a:ea typeface="Times New Roman" panose="02020603050405020304" pitchFamily="18" charset="0"/>
              </a:rPr>
              <a:t> </a:t>
            </a:r>
            <a:r>
              <a:rPr lang="en-GB" sz="900" dirty="0">
                <a:effectLst/>
                <a:ea typeface="Times New Roman" panose="02020603050405020304" pitchFamily="18" charset="0"/>
              </a:rPr>
              <a:t>ABC </a:t>
            </a:r>
            <a:r>
              <a:rPr lang="en-GB" sz="900" err="1">
                <a:ea typeface="Times New Roman" panose="02020603050405020304" pitchFamily="18" charset="0"/>
              </a:rPr>
              <a:t>nei</a:t>
            </a:r>
            <a:r>
              <a:rPr lang="en-GB" sz="900" dirty="0">
                <a:ea typeface="Times New Roman" panose="02020603050405020304" pitchFamily="18" charset="0"/>
              </a:rPr>
              <a:t> </a:t>
            </a:r>
            <a:r>
              <a:rPr lang="en-GB" sz="900" err="1">
                <a:ea typeface="Times New Roman" panose="02020603050405020304" pitchFamily="18" charset="0"/>
              </a:rPr>
              <a:t>vostri</a:t>
            </a:r>
            <a:r>
              <a:rPr lang="en-GB" sz="900" dirty="0">
                <a:ea typeface="Times New Roman" panose="02020603050405020304" pitchFamily="18" charset="0"/>
              </a:rPr>
              <a:t> </a:t>
            </a:r>
            <a:r>
              <a:rPr lang="en-GB" sz="900" err="1">
                <a:ea typeface="Times New Roman" panose="02020603050405020304" pitchFamily="18" charset="0"/>
              </a:rPr>
              <a:t>gruppi</a:t>
            </a:r>
            <a:r>
              <a:rPr lang="en-GB" sz="900" dirty="0">
                <a:ea typeface="Times New Roman" panose="02020603050405020304" pitchFamily="18" charset="0"/>
              </a:rPr>
              <a:t> </a:t>
            </a:r>
            <a:r>
              <a:rPr lang="en-GB" sz="900" err="1">
                <a:ea typeface="Times New Roman" panose="02020603050405020304" pitchFamily="18" charset="0"/>
              </a:rPr>
              <a:t>più</a:t>
            </a:r>
            <a:r>
              <a:rPr lang="en-GB" sz="900" dirty="0">
                <a:ea typeface="Times New Roman" panose="02020603050405020304" pitchFamily="18" charset="0"/>
              </a:rPr>
              <a:t> </a:t>
            </a:r>
            <a:r>
              <a:rPr lang="en-GB" sz="900" err="1">
                <a:ea typeface="Times New Roman" panose="02020603050405020304" pitchFamily="18" charset="0"/>
              </a:rPr>
              <a:t>piccoli</a:t>
            </a:r>
            <a:r>
              <a:rPr lang="en-GB" sz="900" dirty="0">
                <a:ea typeface="Times New Roman" panose="02020603050405020304" pitchFamily="18" charset="0"/>
              </a:rPr>
              <a:t> </a:t>
            </a:r>
            <a:r>
              <a:rPr lang="en-GB" sz="900" dirty="0">
                <a:effectLst/>
                <a:ea typeface="Times New Roman" panose="02020603050405020304" pitchFamily="18" charset="0"/>
              </a:rPr>
              <a:t>(</a:t>
            </a:r>
            <a:r>
              <a:rPr lang="en-GB" sz="900" dirty="0">
                <a:ea typeface="Times New Roman" panose="02020603050405020304" pitchFamily="18" charset="0"/>
              </a:rPr>
              <a:t>o </a:t>
            </a:r>
            <a:r>
              <a:rPr lang="en-GB" sz="900" err="1">
                <a:ea typeface="Times New Roman" panose="02020603050405020304" pitchFamily="18" charset="0"/>
              </a:rPr>
              <a:t>nel</a:t>
            </a:r>
            <a:r>
              <a:rPr lang="en-GB" sz="900" dirty="0">
                <a:ea typeface="Times New Roman" panose="02020603050405020304" pitchFamily="18" charset="0"/>
              </a:rPr>
              <a:t> </a:t>
            </a:r>
            <a:r>
              <a:rPr lang="en-GB" sz="900" err="1">
                <a:ea typeface="Times New Roman" panose="02020603050405020304" pitchFamily="18" charset="0"/>
              </a:rPr>
              <a:t>gruppo</a:t>
            </a:r>
            <a:r>
              <a:rPr lang="en-GB" sz="900" dirty="0">
                <a:ea typeface="Times New Roman" panose="02020603050405020304" pitchFamily="18" charset="0"/>
              </a:rPr>
              <a:t> </a:t>
            </a:r>
            <a:r>
              <a:rPr lang="en-GB" sz="900" err="1">
                <a:ea typeface="Times New Roman" panose="02020603050405020304" pitchFamily="18" charset="0"/>
              </a:rPr>
              <a:t>più</a:t>
            </a:r>
            <a:r>
              <a:rPr lang="en-GB" sz="900" dirty="0">
                <a:ea typeface="Times New Roman" panose="02020603050405020304" pitchFamily="18" charset="0"/>
              </a:rPr>
              <a:t> </a:t>
            </a:r>
            <a:r>
              <a:rPr lang="en-GB" sz="900" err="1">
                <a:ea typeface="Times New Roman" panose="02020603050405020304" pitchFamily="18" charset="0"/>
              </a:rPr>
              <a:t>grande</a:t>
            </a:r>
            <a:r>
              <a:rPr lang="en-GB" sz="900" dirty="0">
                <a:ea typeface="Times New Roman" panose="02020603050405020304" pitchFamily="18" charset="0"/>
              </a:rPr>
              <a:t>, se non </a:t>
            </a:r>
            <a:r>
              <a:rPr lang="en-GB" sz="900" err="1">
                <a:ea typeface="Times New Roman" panose="02020603050405020304" pitchFamily="18" charset="0"/>
              </a:rPr>
              <a:t>c'è</a:t>
            </a:r>
            <a:r>
              <a:rPr lang="en-GB" sz="900" dirty="0">
                <a:ea typeface="Times New Roman" panose="02020603050405020304" pitchFamily="18" charset="0"/>
              </a:rPr>
              <a:t> un </a:t>
            </a:r>
            <a:r>
              <a:rPr lang="en-GB" sz="900" err="1">
                <a:ea typeface="Times New Roman" panose="02020603050405020304" pitchFamily="18" charset="0"/>
              </a:rPr>
              <a:t>numero</a:t>
            </a:r>
            <a:r>
              <a:rPr lang="en-GB" sz="900" dirty="0">
                <a:ea typeface="Times New Roman" panose="02020603050405020304" pitchFamily="18" charset="0"/>
              </a:rPr>
              <a:t> </a:t>
            </a:r>
            <a:r>
              <a:rPr lang="en-GB" sz="900" err="1">
                <a:ea typeface="Times New Roman" panose="02020603050405020304" pitchFamily="18" charset="0"/>
              </a:rPr>
              <a:t>sufficiente</a:t>
            </a:r>
            <a:r>
              <a:rPr lang="en-GB" sz="900" dirty="0">
                <a:ea typeface="Times New Roman" panose="02020603050405020304" pitchFamily="18" charset="0"/>
              </a:rPr>
              <a:t> di </a:t>
            </a:r>
            <a:r>
              <a:rPr lang="en-GB" sz="900" err="1">
                <a:ea typeface="Times New Roman" panose="02020603050405020304" pitchFamily="18" charset="0"/>
              </a:rPr>
              <a:t>persone</a:t>
            </a:r>
            <a:r>
              <a:rPr lang="en-GB" sz="900" dirty="0">
                <a:ea typeface="Times New Roman" panose="02020603050405020304" pitchFamily="18" charset="0"/>
              </a:rPr>
              <a:t> da </a:t>
            </a:r>
            <a:r>
              <a:rPr lang="en-GB" sz="900" err="1">
                <a:ea typeface="Times New Roman" panose="02020603050405020304" pitchFamily="18" charset="0"/>
              </a:rPr>
              <a:t>suddividere</a:t>
            </a:r>
            <a:r>
              <a:rPr lang="en-GB" sz="900" dirty="0">
                <a:ea typeface="Times New Roman" panose="02020603050405020304" pitchFamily="18" charset="0"/>
              </a:rPr>
              <a:t> </a:t>
            </a:r>
            <a:r>
              <a:rPr lang="en-GB" sz="900" dirty="0">
                <a:effectLst/>
                <a:ea typeface="Times New Roman" panose="02020603050405020304" pitchFamily="18" charset="0"/>
              </a:rPr>
              <a:t>in </a:t>
            </a:r>
            <a:r>
              <a:rPr lang="en-GB" sz="900" err="1">
                <a:ea typeface="Times New Roman" panose="02020603050405020304" pitchFamily="18" charset="0"/>
              </a:rPr>
              <a:t>sottogruppi</a:t>
            </a:r>
            <a:r>
              <a:rPr lang="en-GB" sz="900" dirty="0">
                <a:ea typeface="Times New Roman" panose="02020603050405020304" pitchFamily="18" charset="0"/>
              </a:rPr>
              <a:t>), </a:t>
            </a:r>
            <a:r>
              <a:rPr lang="en-GB" sz="900" err="1">
                <a:ea typeface="Times New Roman" panose="02020603050405020304" pitchFamily="18" charset="0"/>
              </a:rPr>
              <a:t>risponderemo</a:t>
            </a:r>
            <a:r>
              <a:rPr lang="en-GB" sz="900" dirty="0">
                <a:ea typeface="Times New Roman" panose="02020603050405020304" pitchFamily="18" charset="0"/>
              </a:rPr>
              <a:t> alle </a:t>
            </a:r>
            <a:r>
              <a:rPr lang="en-GB" sz="900" err="1">
                <a:ea typeface="Times New Roman" panose="02020603050405020304" pitchFamily="18" charset="0"/>
              </a:rPr>
              <a:t>seguenti</a:t>
            </a:r>
            <a:r>
              <a:rPr lang="en-GB" sz="900" dirty="0">
                <a:ea typeface="Times New Roman" panose="02020603050405020304" pitchFamily="18" charset="0"/>
              </a:rPr>
              <a:t> </a:t>
            </a:r>
            <a:r>
              <a:rPr lang="en-GB" sz="900" err="1">
                <a:ea typeface="Times New Roman" panose="02020603050405020304" pitchFamily="18" charset="0"/>
              </a:rPr>
              <a:t>domande</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a:t>
            </a:r>
            <a:r>
              <a:rPr lang="en-GB" sz="900" err="1">
                <a:ea typeface="Times New Roman" panose="02020603050405020304" pitchFamily="18" charset="0"/>
              </a:rPr>
              <a:t>riguardano</a:t>
            </a:r>
            <a:r>
              <a:rPr lang="en-GB" sz="900" dirty="0">
                <a:ea typeface="Times New Roman" panose="02020603050405020304" pitchFamily="18" charset="0"/>
              </a:rPr>
              <a:t> </a:t>
            </a:r>
            <a:r>
              <a:rPr lang="en-GB" sz="900" err="1">
                <a:ea typeface="Times New Roman" panose="02020603050405020304" pitchFamily="18" charset="0"/>
              </a:rPr>
              <a:t>l'ambiente</a:t>
            </a:r>
            <a:r>
              <a:rPr lang="en-GB" sz="900" dirty="0">
                <a:ea typeface="Times New Roman" panose="02020603050405020304" pitchFamily="18" charset="0"/>
              </a:rPr>
              <a:t> </a:t>
            </a:r>
            <a:r>
              <a:rPr lang="en-GB" sz="900" err="1">
                <a:ea typeface="Times New Roman" panose="02020603050405020304" pitchFamily="18" charset="0"/>
              </a:rPr>
              <a:t>scolastico</a:t>
            </a:r>
            <a:r>
              <a:rPr lang="en-GB" sz="900" dirty="0">
                <a:ea typeface="Times New Roman" panose="02020603050405020304" pitchFamily="18" charset="0"/>
              </a:rPr>
              <a:t> e le </a:t>
            </a:r>
            <a:r>
              <a:rPr lang="en-GB" sz="900" err="1">
                <a:ea typeface="Times New Roman" panose="02020603050405020304" pitchFamily="18" charset="0"/>
              </a:rPr>
              <a:t>strategie</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a:t>
            </a:r>
            <a:r>
              <a:rPr lang="en-GB" sz="900" err="1">
                <a:ea typeface="Times New Roman" panose="02020603050405020304" pitchFamily="18" charset="0"/>
              </a:rPr>
              <a:t>potrebbero</a:t>
            </a:r>
            <a:r>
              <a:rPr lang="en-GB" sz="900" dirty="0">
                <a:ea typeface="Times New Roman" panose="02020603050405020304" pitchFamily="18" charset="0"/>
              </a:rPr>
              <a:t> </a:t>
            </a:r>
            <a:r>
              <a:rPr lang="en-GB" sz="900" err="1">
                <a:ea typeface="Times New Roman" panose="02020603050405020304" pitchFamily="18" charset="0"/>
              </a:rPr>
              <a:t>sostenere</a:t>
            </a:r>
            <a:r>
              <a:rPr lang="en-GB" sz="900" dirty="0">
                <a:ea typeface="Times New Roman" panose="02020603050405020304" pitchFamily="18" charset="0"/>
              </a:rPr>
              <a:t> </a:t>
            </a:r>
            <a:r>
              <a:rPr lang="en-GB" sz="900" err="1">
                <a:ea typeface="Times New Roman" panose="02020603050405020304" pitchFamily="18" charset="0"/>
              </a:rPr>
              <a:t>questo</a:t>
            </a:r>
            <a:r>
              <a:rPr lang="en-GB" sz="900" dirty="0">
                <a:ea typeface="Times New Roman" panose="02020603050405020304" pitchFamily="18" charset="0"/>
              </a:rPr>
              <a:t> </a:t>
            </a:r>
            <a:r>
              <a:rPr lang="en-GB" sz="900" err="1">
                <a:ea typeface="Times New Roman" panose="02020603050405020304" pitchFamily="18" charset="0"/>
              </a:rPr>
              <a:t>giovane</a:t>
            </a:r>
            <a:r>
              <a:rPr lang="en-GB" sz="900" dirty="0">
                <a:ea typeface="Times New Roman" panose="02020603050405020304" pitchFamily="18" charset="0"/>
              </a:rPr>
              <a:t> a </a:t>
            </a:r>
            <a:r>
              <a:rPr lang="en-GB" sz="900" err="1">
                <a:ea typeface="Times New Roman" panose="02020603050405020304" pitchFamily="18" charset="0"/>
              </a:rPr>
              <a:t>scuola</a:t>
            </a:r>
            <a:r>
              <a:rPr lang="en-GB" sz="900" dirty="0">
                <a:effectLst/>
                <a:ea typeface="Times New Roman" panose="02020603050405020304" pitchFamily="18" charset="0"/>
              </a:rPr>
              <a:t>. </a:t>
            </a:r>
            <a:r>
              <a:rPr lang="en-GB" sz="900" dirty="0">
                <a:ea typeface="Times New Roman" panose="02020603050405020304" pitchFamily="18" charset="0"/>
              </a:rPr>
              <a:t>Dopo aver </a:t>
            </a:r>
            <a:r>
              <a:rPr lang="en-GB" sz="900" err="1">
                <a:ea typeface="Times New Roman" panose="02020603050405020304" pitchFamily="18" charset="0"/>
              </a:rPr>
              <a:t>fatto</a:t>
            </a:r>
            <a:r>
              <a:rPr lang="en-GB" sz="900" dirty="0">
                <a:ea typeface="Times New Roman" panose="02020603050405020304" pitchFamily="18" charset="0"/>
              </a:rPr>
              <a:t> </a:t>
            </a:r>
            <a:r>
              <a:rPr lang="en-GB" sz="900" err="1">
                <a:ea typeface="Times New Roman" panose="02020603050405020304" pitchFamily="18" charset="0"/>
              </a:rPr>
              <a:t>questo</a:t>
            </a:r>
            <a:r>
              <a:rPr lang="en-GB" sz="900" dirty="0">
                <a:ea typeface="Times New Roman" panose="02020603050405020304" pitchFamily="18" charset="0"/>
              </a:rPr>
              <a:t> e aver </a:t>
            </a:r>
            <a:r>
              <a:rPr lang="en-GB" sz="900" err="1">
                <a:ea typeface="Times New Roman" panose="02020603050405020304" pitchFamily="18" charset="0"/>
              </a:rPr>
              <a:t>pensato</a:t>
            </a:r>
            <a:r>
              <a:rPr lang="en-GB" sz="900" dirty="0">
                <a:ea typeface="Times New Roman" panose="02020603050405020304" pitchFamily="18" charset="0"/>
              </a:rPr>
              <a:t> ai </a:t>
            </a:r>
            <a:r>
              <a:rPr lang="en-GB" sz="900" err="1">
                <a:ea typeface="Times New Roman" panose="02020603050405020304" pitchFamily="18" charset="0"/>
              </a:rPr>
              <a:t>fattori</a:t>
            </a:r>
            <a:r>
              <a:rPr lang="en-GB" sz="900" dirty="0">
                <a:ea typeface="Times New Roman" panose="02020603050405020304" pitchFamily="18" charset="0"/>
              </a:rPr>
              <a:t> </a:t>
            </a:r>
            <a:r>
              <a:rPr lang="en-GB" sz="900" err="1">
                <a:ea typeface="Times New Roman" panose="02020603050405020304" pitchFamily="18" charset="0"/>
              </a:rPr>
              <a:t>scatenanti</a:t>
            </a:r>
            <a:r>
              <a:rPr lang="en-GB" sz="900" dirty="0">
                <a:ea typeface="Times New Roman" panose="02020603050405020304" pitchFamily="18" charset="0"/>
              </a:rPr>
              <a:t> del </a:t>
            </a:r>
            <a:r>
              <a:rPr lang="en-GB" sz="900" err="1">
                <a:ea typeface="Times New Roman" panose="02020603050405020304" pitchFamily="18" charset="0"/>
              </a:rPr>
              <a:t>comportamento</a:t>
            </a:r>
            <a:r>
              <a:rPr lang="en-GB" sz="900" dirty="0">
                <a:ea typeface="Times New Roman" panose="02020603050405020304" pitchFamily="18" charset="0"/>
              </a:rPr>
              <a:t> e alle </a:t>
            </a:r>
            <a:r>
              <a:rPr lang="en-GB" sz="900" err="1">
                <a:ea typeface="Times New Roman" panose="02020603050405020304" pitchFamily="18" charset="0"/>
              </a:rPr>
              <a:t>conseguenze</a:t>
            </a:r>
            <a:r>
              <a:rPr lang="en-GB" sz="900" dirty="0">
                <a:ea typeface="Times New Roman" panose="02020603050405020304" pitchFamily="18" charset="0"/>
              </a:rPr>
              <a:t> </a:t>
            </a:r>
            <a:r>
              <a:rPr lang="en-GB" sz="900" err="1">
                <a:ea typeface="Times New Roman" panose="02020603050405020304" pitchFamily="18" charset="0"/>
              </a:rPr>
              <a:t>che</a:t>
            </a:r>
            <a:r>
              <a:rPr lang="en-GB" sz="900" dirty="0">
                <a:ea typeface="Times New Roman" panose="02020603050405020304" pitchFamily="18" charset="0"/>
              </a:rPr>
              <a:t> </a:t>
            </a:r>
            <a:r>
              <a:rPr lang="en-GB" sz="900" err="1">
                <a:ea typeface="Times New Roman" panose="02020603050405020304" pitchFamily="18" charset="0"/>
              </a:rPr>
              <a:t>potrebbero</a:t>
            </a:r>
            <a:r>
              <a:rPr lang="en-GB" sz="900" dirty="0">
                <a:ea typeface="Times New Roman" panose="02020603050405020304" pitchFamily="18" charset="0"/>
              </a:rPr>
              <a:t> </a:t>
            </a:r>
            <a:r>
              <a:rPr lang="en-GB" sz="900" err="1">
                <a:ea typeface="Times New Roman" panose="02020603050405020304" pitchFamily="18" charset="0"/>
              </a:rPr>
              <a:t>mantenerlo</a:t>
            </a:r>
            <a:r>
              <a:rPr lang="en-GB" sz="900" dirty="0">
                <a:effectLst/>
                <a:ea typeface="Times New Roman" panose="02020603050405020304" pitchFamily="18" charset="0"/>
              </a:rPr>
              <a:t>, </a:t>
            </a:r>
            <a:r>
              <a:rPr lang="en-GB" sz="900" err="1">
                <a:ea typeface="Times New Roman" panose="02020603050405020304" pitchFamily="18" charset="0"/>
              </a:rPr>
              <a:t>potete</a:t>
            </a:r>
            <a:r>
              <a:rPr lang="en-GB" sz="900" dirty="0">
                <a:ea typeface="Times New Roman" panose="02020603050405020304" pitchFamily="18" charset="0"/>
              </a:rPr>
              <a:t> </a:t>
            </a:r>
            <a:r>
              <a:rPr lang="en-GB" sz="900" err="1">
                <a:ea typeface="Times New Roman" panose="02020603050405020304" pitchFamily="18" charset="0"/>
              </a:rPr>
              <a:t>usare</a:t>
            </a:r>
            <a:r>
              <a:rPr lang="en-GB" sz="900" dirty="0">
                <a:ea typeface="Times New Roman" panose="02020603050405020304" pitchFamily="18" charset="0"/>
              </a:rPr>
              <a:t> </a:t>
            </a:r>
            <a:r>
              <a:rPr lang="en-GB" sz="900" err="1">
                <a:ea typeface="Times New Roman" panose="02020603050405020304" pitchFamily="18" charset="0"/>
              </a:rPr>
              <a:t>tutte</a:t>
            </a:r>
            <a:r>
              <a:rPr lang="en-GB" sz="900" dirty="0">
                <a:ea typeface="Times New Roman" panose="02020603050405020304" pitchFamily="18" charset="0"/>
              </a:rPr>
              <a:t> </a:t>
            </a:r>
            <a:r>
              <a:rPr lang="en-GB" sz="900" err="1">
                <a:ea typeface="Times New Roman" panose="02020603050405020304" pitchFamily="18" charset="0"/>
              </a:rPr>
              <a:t>queste</a:t>
            </a:r>
            <a:r>
              <a:rPr lang="en-GB" sz="900" dirty="0">
                <a:ea typeface="Times New Roman" panose="02020603050405020304" pitchFamily="18" charset="0"/>
              </a:rPr>
              <a:t> </a:t>
            </a:r>
            <a:r>
              <a:rPr lang="en-GB" sz="900" err="1">
                <a:ea typeface="Times New Roman" panose="02020603050405020304" pitchFamily="18" charset="0"/>
              </a:rPr>
              <a:t>informazioni</a:t>
            </a:r>
            <a:r>
              <a:rPr lang="en-GB" sz="900" dirty="0">
                <a:ea typeface="Times New Roman" panose="02020603050405020304" pitchFamily="18" charset="0"/>
              </a:rPr>
              <a:t> per </a:t>
            </a:r>
            <a:r>
              <a:rPr lang="en-GB" sz="900" err="1">
                <a:ea typeface="Times New Roman" panose="02020603050405020304" pitchFamily="18" charset="0"/>
              </a:rPr>
              <a:t>aiutarvi</a:t>
            </a:r>
            <a:r>
              <a:rPr lang="en-GB" sz="900" dirty="0">
                <a:ea typeface="Times New Roman" panose="02020603050405020304" pitchFamily="18" charset="0"/>
              </a:rPr>
              <a:t> </a:t>
            </a:r>
            <a:r>
              <a:rPr lang="en-GB" sz="900" dirty="0">
                <a:effectLst/>
                <a:ea typeface="Times New Roman" panose="02020603050405020304" pitchFamily="18" charset="0"/>
              </a:rPr>
              <a:t>a </a:t>
            </a:r>
            <a:r>
              <a:rPr lang="en-GB" sz="900" err="1">
                <a:ea typeface="Times New Roman" panose="02020603050405020304" pitchFamily="18" charset="0"/>
              </a:rPr>
              <a:t>sviluppare</a:t>
            </a:r>
            <a:r>
              <a:rPr lang="en-GB" sz="900" dirty="0">
                <a:ea typeface="Times New Roman" panose="02020603050405020304" pitchFamily="18" charset="0"/>
              </a:rPr>
              <a:t> un piano per </a:t>
            </a:r>
            <a:r>
              <a:rPr lang="en-GB" sz="900" err="1">
                <a:ea typeface="Times New Roman" panose="02020603050405020304" pitchFamily="18" charset="0"/>
              </a:rPr>
              <a:t>sostenere</a:t>
            </a:r>
            <a:r>
              <a:rPr lang="en-GB" sz="900" dirty="0">
                <a:ea typeface="Times New Roman" panose="02020603050405020304" pitchFamily="18" charset="0"/>
              </a:rPr>
              <a:t> </a:t>
            </a:r>
            <a:r>
              <a:rPr lang="en-GB" sz="900" err="1">
                <a:ea typeface="Times New Roman" panose="02020603050405020304" pitchFamily="18" charset="0"/>
              </a:rPr>
              <a:t>meglio</a:t>
            </a:r>
            <a:r>
              <a:rPr lang="en-GB" sz="900" dirty="0">
                <a:ea typeface="Times New Roman" panose="02020603050405020304" pitchFamily="18" charset="0"/>
              </a:rPr>
              <a:t> </a:t>
            </a:r>
            <a:r>
              <a:rPr lang="en-GB" sz="900" err="1">
                <a:ea typeface="Times New Roman" panose="02020603050405020304" pitchFamily="18" charset="0"/>
              </a:rPr>
              <a:t>questo</a:t>
            </a:r>
            <a:r>
              <a:rPr lang="en-GB" sz="900" dirty="0">
                <a:ea typeface="Times New Roman" panose="02020603050405020304" pitchFamily="18" charset="0"/>
              </a:rPr>
              <a:t> </a:t>
            </a:r>
            <a:r>
              <a:rPr lang="en-GB" sz="900" err="1">
                <a:ea typeface="Times New Roman" panose="02020603050405020304" pitchFamily="18" charset="0"/>
              </a:rPr>
              <a:t>studente</a:t>
            </a:r>
            <a:r>
              <a:rPr lang="en-GB" sz="900" dirty="0">
                <a:ea typeface="Times New Roman" panose="02020603050405020304" pitchFamily="18" charset="0"/>
              </a:rPr>
              <a:t>.</a:t>
            </a:r>
            <a:endParaRPr lang="es-ES" sz="900" dirty="0"/>
          </a:p>
          <a:p>
            <a:pPr marL="0" indent="0">
              <a:spcBef>
                <a:spcPts val="200"/>
              </a:spcBef>
            </a:pPr>
            <a:r>
              <a:rPr lang="en-GB" sz="900" dirty="0">
                <a:ea typeface="Times New Roman" panose="02020603050405020304" pitchFamily="18" charset="0"/>
              </a:rPr>
              <a:t>1</a:t>
            </a:r>
            <a:r>
              <a:rPr lang="en-GB" sz="900" dirty="0">
                <a:effectLst/>
                <a:ea typeface="Times New Roman" panose="02020603050405020304" pitchFamily="18" charset="0"/>
              </a:rPr>
              <a:t>. </a:t>
            </a:r>
            <a:r>
              <a:rPr lang="en-GB" sz="900" dirty="0">
                <a:ea typeface="Times New Roman" panose="02020603050405020304" pitchFamily="18" charset="0"/>
              </a:rPr>
              <a:t>Quali </a:t>
            </a:r>
            <a:r>
              <a:rPr lang="en-GB" sz="900" dirty="0" err="1">
                <a:ea typeface="Times New Roman" panose="02020603050405020304" pitchFamily="18" charset="0"/>
              </a:rPr>
              <a:t>cambiamenti</a:t>
            </a:r>
            <a:r>
              <a:rPr lang="en-GB" sz="900" dirty="0">
                <a:ea typeface="Times New Roman" panose="02020603050405020304" pitchFamily="18" charset="0"/>
              </a:rPr>
              <a:t> </a:t>
            </a:r>
            <a:r>
              <a:rPr lang="en-GB" sz="900" dirty="0" err="1">
                <a:ea typeface="Times New Roman" panose="02020603050405020304" pitchFamily="18" charset="0"/>
              </a:rPr>
              <a:t>potreste</a:t>
            </a:r>
            <a:r>
              <a:rPr lang="en-GB" sz="900" dirty="0">
                <a:ea typeface="Times New Roman" panose="02020603050405020304" pitchFamily="18" charset="0"/>
              </a:rPr>
              <a:t> </a:t>
            </a:r>
            <a:r>
              <a:rPr lang="en-GB" sz="900" dirty="0" err="1">
                <a:ea typeface="Times New Roman" panose="02020603050405020304" pitchFamily="18" charset="0"/>
              </a:rPr>
              <a:t>apportare</a:t>
            </a:r>
            <a:r>
              <a:rPr lang="en-GB" sz="900" dirty="0">
                <a:ea typeface="Times New Roman" panose="02020603050405020304" pitchFamily="18" charset="0"/>
              </a:rPr>
              <a:t> </a:t>
            </a:r>
            <a:r>
              <a:rPr lang="en-GB" sz="900" dirty="0" err="1">
                <a:ea typeface="Times New Roman" panose="02020603050405020304" pitchFamily="18" charset="0"/>
              </a:rPr>
              <a:t>all'ambiente</a:t>
            </a:r>
            <a:r>
              <a:rPr lang="en-GB" sz="900" dirty="0">
                <a:ea typeface="Times New Roman" panose="02020603050405020304" pitchFamily="18" charset="0"/>
              </a:rPr>
              <a:t> </a:t>
            </a:r>
            <a:r>
              <a:rPr lang="en-GB" sz="900" dirty="0" err="1">
                <a:ea typeface="Times New Roman" panose="02020603050405020304" pitchFamily="18" charset="0"/>
              </a:rPr>
              <a:t>che</a:t>
            </a:r>
            <a:r>
              <a:rPr lang="en-GB" sz="900" dirty="0">
                <a:ea typeface="Times New Roman" panose="02020603050405020304" pitchFamily="18" charset="0"/>
              </a:rPr>
              <a:t> </a:t>
            </a:r>
            <a:r>
              <a:rPr lang="en-GB" sz="900" dirty="0" err="1">
                <a:ea typeface="Times New Roman" panose="02020603050405020304" pitchFamily="18" charset="0"/>
              </a:rPr>
              <a:t>circonda</a:t>
            </a:r>
            <a:r>
              <a:rPr lang="en-GB" sz="900" dirty="0">
                <a:ea typeface="Times New Roman" panose="02020603050405020304" pitchFamily="18" charset="0"/>
              </a:rPr>
              <a:t> il bambino per </a:t>
            </a:r>
            <a:r>
              <a:rPr lang="en-GB" sz="900" dirty="0" err="1">
                <a:ea typeface="Times New Roman" panose="02020603050405020304" pitchFamily="18" charset="0"/>
              </a:rPr>
              <a:t>ridurre</a:t>
            </a:r>
            <a:r>
              <a:rPr lang="en-GB" sz="900" dirty="0">
                <a:ea typeface="Times New Roman" panose="02020603050405020304" pitchFamily="18" charset="0"/>
              </a:rPr>
              <a:t> </a:t>
            </a:r>
            <a:r>
              <a:rPr lang="en-GB" sz="900" dirty="0" err="1">
                <a:ea typeface="Times New Roman" panose="02020603050405020304" pitchFamily="18" charset="0"/>
              </a:rPr>
              <a:t>l'esposizione</a:t>
            </a:r>
            <a:r>
              <a:rPr lang="en-GB" sz="900" dirty="0">
                <a:ea typeface="Times New Roman" panose="02020603050405020304" pitchFamily="18" charset="0"/>
              </a:rPr>
              <a:t> a </a:t>
            </a:r>
            <a:r>
              <a:rPr lang="en-GB" sz="900" dirty="0" err="1">
                <a:ea typeface="Times New Roman" panose="02020603050405020304" pitchFamily="18" charset="0"/>
              </a:rPr>
              <a:t>eventuali</a:t>
            </a:r>
            <a:r>
              <a:rPr lang="en-GB" sz="900" dirty="0">
                <a:ea typeface="Times New Roman" panose="02020603050405020304" pitchFamily="18" charset="0"/>
              </a:rPr>
              <a:t> </a:t>
            </a:r>
            <a:r>
              <a:rPr lang="en-GB" sz="900" dirty="0" err="1">
                <a:ea typeface="Times New Roman" panose="02020603050405020304" pitchFamily="18" charset="0"/>
              </a:rPr>
              <a:t>fattori</a:t>
            </a:r>
            <a:r>
              <a:rPr lang="en-GB" sz="900" dirty="0">
                <a:ea typeface="Times New Roman" panose="02020603050405020304" pitchFamily="18" charset="0"/>
              </a:rPr>
              <a:t> </a:t>
            </a:r>
            <a:r>
              <a:rPr lang="en-GB" sz="900" dirty="0" err="1">
                <a:ea typeface="Times New Roman" panose="02020603050405020304" pitchFamily="18" charset="0"/>
              </a:rPr>
              <a:t>scatenanti</a:t>
            </a:r>
            <a:r>
              <a:rPr lang="en-GB" sz="900" dirty="0">
                <a:effectLst/>
                <a:ea typeface="Times New Roman" panose="02020603050405020304" pitchFamily="18" charset="0"/>
              </a:rPr>
              <a:t>?</a:t>
            </a:r>
            <a:endParaRPr lang="es-ES" sz="900"/>
          </a:p>
          <a:p>
            <a:pPr marL="0" indent="0">
              <a:spcBef>
                <a:spcPts val="200"/>
              </a:spcBef>
            </a:pPr>
            <a:r>
              <a:rPr lang="en-GB" sz="900" dirty="0">
                <a:ea typeface="Times New Roman" panose="02020603050405020304" pitchFamily="18" charset="0"/>
              </a:rPr>
              <a:t>2</a:t>
            </a:r>
            <a:r>
              <a:rPr lang="en-GB" sz="900" dirty="0">
                <a:effectLst/>
                <a:ea typeface="Times New Roman" panose="02020603050405020304" pitchFamily="18" charset="0"/>
              </a:rPr>
              <a:t>. </a:t>
            </a:r>
            <a:r>
              <a:rPr lang="en-GB" sz="900" dirty="0">
                <a:ea typeface="Times New Roman" panose="02020603050405020304" pitchFamily="18" charset="0"/>
              </a:rPr>
              <a:t>Quali </a:t>
            </a:r>
            <a:r>
              <a:rPr lang="en-GB" sz="900" err="1">
                <a:ea typeface="Times New Roman" panose="02020603050405020304" pitchFamily="18" charset="0"/>
              </a:rPr>
              <a:t>strategie</a:t>
            </a:r>
            <a:r>
              <a:rPr lang="en-GB" sz="900" dirty="0">
                <a:ea typeface="Times New Roman" panose="02020603050405020304" pitchFamily="18" charset="0"/>
              </a:rPr>
              <a:t> </a:t>
            </a:r>
            <a:r>
              <a:rPr lang="en-GB" sz="900" err="1">
                <a:ea typeface="Times New Roman" panose="02020603050405020304" pitchFamily="18" charset="0"/>
              </a:rPr>
              <a:t>potreste</a:t>
            </a:r>
            <a:r>
              <a:rPr lang="en-GB" sz="900" dirty="0">
                <a:ea typeface="Times New Roman" panose="02020603050405020304" pitchFamily="18" charset="0"/>
              </a:rPr>
              <a:t> </a:t>
            </a:r>
            <a:r>
              <a:rPr lang="en-GB" sz="900" err="1">
                <a:ea typeface="Times New Roman" panose="02020603050405020304" pitchFamily="18" charset="0"/>
              </a:rPr>
              <a:t>insegnare</a:t>
            </a:r>
            <a:r>
              <a:rPr lang="en-GB" sz="900" dirty="0">
                <a:ea typeface="Times New Roman" panose="02020603050405020304" pitchFamily="18" charset="0"/>
              </a:rPr>
              <a:t> </a:t>
            </a:r>
            <a:r>
              <a:rPr lang="en-GB" sz="900" err="1">
                <a:ea typeface="Times New Roman" panose="02020603050405020304" pitchFamily="18" charset="0"/>
              </a:rPr>
              <a:t>allo</a:t>
            </a:r>
            <a:r>
              <a:rPr lang="en-GB" sz="900" dirty="0">
                <a:ea typeface="Times New Roman" panose="02020603050405020304" pitchFamily="18" charset="0"/>
              </a:rPr>
              <a:t> </a:t>
            </a:r>
            <a:r>
              <a:rPr lang="en-GB" sz="900" err="1">
                <a:ea typeface="Times New Roman" panose="02020603050405020304" pitchFamily="18" charset="0"/>
              </a:rPr>
              <a:t>studente</a:t>
            </a:r>
            <a:r>
              <a:rPr lang="en-GB" sz="900" dirty="0">
                <a:ea typeface="Times New Roman" panose="02020603050405020304" pitchFamily="18" charset="0"/>
              </a:rPr>
              <a:t> per </a:t>
            </a:r>
            <a:r>
              <a:rPr lang="en-GB" sz="900" err="1">
                <a:ea typeface="Times New Roman" panose="02020603050405020304" pitchFamily="18" charset="0"/>
              </a:rPr>
              <a:t>affrontare</a:t>
            </a:r>
            <a:r>
              <a:rPr lang="en-GB" sz="900" dirty="0">
                <a:ea typeface="Times New Roman" panose="02020603050405020304" pitchFamily="18" charset="0"/>
              </a:rPr>
              <a:t> </a:t>
            </a:r>
            <a:r>
              <a:rPr lang="en-GB" sz="900" err="1">
                <a:ea typeface="Times New Roman" panose="02020603050405020304" pitchFamily="18" charset="0"/>
              </a:rPr>
              <a:t>meglio</a:t>
            </a:r>
            <a:r>
              <a:rPr lang="en-GB" sz="900" dirty="0">
                <a:ea typeface="Times New Roman" panose="02020603050405020304" pitchFamily="18" charset="0"/>
              </a:rPr>
              <a:t> </a:t>
            </a:r>
            <a:r>
              <a:rPr lang="en-GB" sz="900" err="1">
                <a:ea typeface="Times New Roman" panose="02020603050405020304" pitchFamily="18" charset="0"/>
              </a:rPr>
              <a:t>i</a:t>
            </a:r>
            <a:r>
              <a:rPr lang="en-GB" sz="900" dirty="0">
                <a:ea typeface="Times New Roman" panose="02020603050405020304" pitchFamily="18" charset="0"/>
              </a:rPr>
              <a:t> </a:t>
            </a:r>
            <a:r>
              <a:rPr lang="en-GB" sz="900" err="1">
                <a:ea typeface="Times New Roman" panose="02020603050405020304" pitchFamily="18" charset="0"/>
              </a:rPr>
              <a:t>fattori</a:t>
            </a:r>
            <a:r>
              <a:rPr lang="en-GB" sz="900" dirty="0">
                <a:ea typeface="Times New Roman" panose="02020603050405020304" pitchFamily="18" charset="0"/>
              </a:rPr>
              <a:t> </a:t>
            </a:r>
            <a:r>
              <a:rPr lang="en-GB" sz="900" err="1">
                <a:ea typeface="Times New Roman" panose="02020603050405020304" pitchFamily="18" charset="0"/>
              </a:rPr>
              <a:t>scatenanti</a:t>
            </a:r>
            <a:r>
              <a:rPr lang="en-GB" sz="900" dirty="0">
                <a:effectLst/>
                <a:ea typeface="Times New Roman" panose="02020603050405020304" pitchFamily="18" charset="0"/>
              </a:rPr>
              <a:t>?</a:t>
            </a:r>
            <a:endParaRPr lang="es-ES" sz="900"/>
          </a:p>
          <a:p>
            <a:pPr marL="0" indent="0">
              <a:spcBef>
                <a:spcPts val="200"/>
              </a:spcBef>
            </a:pPr>
            <a:r>
              <a:rPr lang="en-GB" sz="900" dirty="0">
                <a:ea typeface="Times New Roman" panose="02020603050405020304" pitchFamily="18" charset="0"/>
              </a:rPr>
              <a:t>3</a:t>
            </a:r>
            <a:r>
              <a:rPr lang="en-GB" sz="900" dirty="0">
                <a:effectLst/>
                <a:ea typeface="Times New Roman" panose="02020603050405020304" pitchFamily="18" charset="0"/>
              </a:rPr>
              <a:t>. </a:t>
            </a:r>
            <a:r>
              <a:rPr lang="en-GB" sz="900" dirty="0">
                <a:ea typeface="Times New Roman" panose="02020603050405020304" pitchFamily="18" charset="0"/>
              </a:rPr>
              <a:t>Quale </a:t>
            </a:r>
            <a:r>
              <a:rPr lang="en-GB" sz="900" err="1">
                <a:ea typeface="Times New Roman" panose="02020603050405020304" pitchFamily="18" charset="0"/>
              </a:rPr>
              <a:t>abilità</a:t>
            </a:r>
            <a:r>
              <a:rPr lang="en-GB" sz="900" dirty="0">
                <a:ea typeface="Times New Roman" panose="02020603050405020304" pitchFamily="18" charset="0"/>
              </a:rPr>
              <a:t> </a:t>
            </a:r>
            <a:r>
              <a:rPr lang="en-GB" sz="900" err="1">
                <a:ea typeface="Times New Roman" panose="02020603050405020304" pitchFamily="18" charset="0"/>
              </a:rPr>
              <a:t>potreste</a:t>
            </a:r>
            <a:r>
              <a:rPr lang="en-GB" sz="900" dirty="0">
                <a:ea typeface="Times New Roman" panose="02020603050405020304" pitchFamily="18" charset="0"/>
              </a:rPr>
              <a:t> </a:t>
            </a:r>
            <a:r>
              <a:rPr lang="en-GB" sz="900" err="1">
                <a:ea typeface="Times New Roman" panose="02020603050405020304" pitchFamily="18" charset="0"/>
              </a:rPr>
              <a:t>insegnare</a:t>
            </a:r>
            <a:r>
              <a:rPr lang="en-GB" sz="900" dirty="0">
                <a:ea typeface="Times New Roman" panose="02020603050405020304" pitchFamily="18" charset="0"/>
              </a:rPr>
              <a:t> </a:t>
            </a:r>
            <a:r>
              <a:rPr lang="en-GB" sz="900" err="1">
                <a:ea typeface="Times New Roman" panose="02020603050405020304" pitchFamily="18" charset="0"/>
              </a:rPr>
              <a:t>allo</a:t>
            </a:r>
            <a:r>
              <a:rPr lang="en-GB" sz="900" dirty="0">
                <a:ea typeface="Times New Roman" panose="02020603050405020304" pitchFamily="18" charset="0"/>
              </a:rPr>
              <a:t> </a:t>
            </a:r>
            <a:r>
              <a:rPr lang="en-GB" sz="900" err="1">
                <a:ea typeface="Times New Roman" panose="02020603050405020304" pitchFamily="18" charset="0"/>
              </a:rPr>
              <a:t>studente</a:t>
            </a:r>
            <a:r>
              <a:rPr lang="en-GB" sz="900" dirty="0">
                <a:ea typeface="Times New Roman" panose="02020603050405020304" pitchFamily="18" charset="0"/>
              </a:rPr>
              <a:t> per </a:t>
            </a:r>
            <a:r>
              <a:rPr lang="en-GB" sz="900" err="1">
                <a:ea typeface="Times New Roman" panose="02020603050405020304" pitchFamily="18" charset="0"/>
              </a:rPr>
              <a:t>ridurre</a:t>
            </a:r>
            <a:r>
              <a:rPr lang="en-GB" sz="900" dirty="0">
                <a:ea typeface="Times New Roman" panose="02020603050405020304" pitchFamily="18" charset="0"/>
              </a:rPr>
              <a:t> la </a:t>
            </a:r>
            <a:r>
              <a:rPr lang="en-GB" sz="900" err="1">
                <a:ea typeface="Times New Roman" panose="02020603050405020304" pitchFamily="18" charset="0"/>
              </a:rPr>
              <a:t>sua</a:t>
            </a:r>
            <a:r>
              <a:rPr lang="en-GB" sz="900" dirty="0">
                <a:ea typeface="Times New Roman" panose="02020603050405020304" pitchFamily="18" charset="0"/>
              </a:rPr>
              <a:t> </a:t>
            </a:r>
            <a:r>
              <a:rPr lang="en-GB" sz="900" err="1">
                <a:ea typeface="Times New Roman" panose="02020603050405020304" pitchFamily="18" charset="0"/>
              </a:rPr>
              <a:t>necessità</a:t>
            </a:r>
            <a:r>
              <a:rPr lang="en-GB" sz="900" dirty="0">
                <a:ea typeface="Times New Roman" panose="02020603050405020304" pitchFamily="18" charset="0"/>
              </a:rPr>
              <a:t> di </a:t>
            </a:r>
            <a:r>
              <a:rPr lang="en-GB" sz="900" err="1">
                <a:ea typeface="Times New Roman" panose="02020603050405020304" pitchFamily="18" charset="0"/>
              </a:rPr>
              <a:t>mettere</a:t>
            </a:r>
            <a:r>
              <a:rPr lang="en-GB" sz="900" dirty="0">
                <a:ea typeface="Times New Roman" panose="02020603050405020304" pitchFamily="18" charset="0"/>
              </a:rPr>
              <a:t> </a:t>
            </a:r>
            <a:r>
              <a:rPr lang="en-GB" sz="900" dirty="0">
                <a:effectLst/>
                <a:ea typeface="Times New Roman" panose="02020603050405020304" pitchFamily="18" charset="0"/>
              </a:rPr>
              <a:t>in </a:t>
            </a:r>
            <a:r>
              <a:rPr lang="en-GB" sz="900" err="1">
                <a:ea typeface="Times New Roman" panose="02020603050405020304" pitchFamily="18" charset="0"/>
              </a:rPr>
              <a:t>atto</a:t>
            </a:r>
            <a:r>
              <a:rPr lang="en-GB" sz="900" dirty="0">
                <a:ea typeface="Times New Roman" panose="02020603050405020304" pitchFamily="18" charset="0"/>
              </a:rPr>
              <a:t> un </a:t>
            </a:r>
            <a:r>
              <a:rPr lang="en-GB" sz="900" err="1">
                <a:ea typeface="Times New Roman" panose="02020603050405020304" pitchFamily="18" charset="0"/>
              </a:rPr>
              <a:t>particolare</a:t>
            </a:r>
            <a:r>
              <a:rPr lang="en-GB" sz="900" dirty="0">
                <a:ea typeface="Times New Roman" panose="02020603050405020304" pitchFamily="18" charset="0"/>
              </a:rPr>
              <a:t> </a:t>
            </a:r>
            <a:r>
              <a:rPr lang="en-GB" sz="900" err="1">
                <a:ea typeface="Times New Roman" panose="02020603050405020304" pitchFamily="18" charset="0"/>
              </a:rPr>
              <a:t>comportamento</a:t>
            </a:r>
            <a:r>
              <a:rPr lang="en-GB" sz="900" dirty="0">
                <a:effectLst/>
                <a:ea typeface="Times New Roman" panose="02020603050405020304" pitchFamily="18" charset="0"/>
              </a:rPr>
              <a:t>?</a:t>
            </a:r>
            <a:endParaRPr lang="en-GB" sz="900" dirty="0"/>
          </a:p>
          <a:p>
            <a:pPr marL="0" indent="0">
              <a:spcBef>
                <a:spcPts val="200"/>
              </a:spcBef>
              <a:spcAft>
                <a:spcPts val="200"/>
              </a:spcAft>
            </a:pPr>
            <a:r>
              <a:rPr lang="en-GB" sz="900" dirty="0">
                <a:ea typeface="Times New Roman" panose="02020603050405020304" pitchFamily="18" charset="0"/>
              </a:rPr>
              <a:t>4</a:t>
            </a:r>
            <a:r>
              <a:rPr lang="en-GB" sz="900" dirty="0">
                <a:effectLst/>
                <a:ea typeface="Times New Roman" panose="02020603050405020304" pitchFamily="18" charset="0"/>
              </a:rPr>
              <a:t>. </a:t>
            </a:r>
            <a:r>
              <a:rPr lang="en-GB" sz="900" dirty="0">
                <a:ea typeface="Times New Roman" panose="02020603050405020304" pitchFamily="18" charset="0"/>
              </a:rPr>
              <a:t>Quale </a:t>
            </a:r>
            <a:r>
              <a:rPr lang="en-GB" sz="900" err="1">
                <a:ea typeface="Times New Roman" panose="02020603050405020304" pitchFamily="18" charset="0"/>
              </a:rPr>
              <a:t>supporto</a:t>
            </a:r>
            <a:r>
              <a:rPr lang="en-GB" sz="900" dirty="0">
                <a:ea typeface="Times New Roman" panose="02020603050405020304" pitchFamily="18" charset="0"/>
              </a:rPr>
              <a:t> </a:t>
            </a:r>
            <a:r>
              <a:rPr lang="en-GB" sz="900" err="1">
                <a:ea typeface="Times New Roman" panose="02020603050405020304" pitchFamily="18" charset="0"/>
              </a:rPr>
              <a:t>potete</a:t>
            </a:r>
            <a:r>
              <a:rPr lang="en-GB" sz="900" dirty="0">
                <a:ea typeface="Times New Roman" panose="02020603050405020304" pitchFamily="18" charset="0"/>
              </a:rPr>
              <a:t> </a:t>
            </a:r>
            <a:r>
              <a:rPr lang="en-GB" sz="900" err="1">
                <a:ea typeface="Times New Roman" panose="02020603050405020304" pitchFamily="18" charset="0"/>
              </a:rPr>
              <a:t>fornire</a:t>
            </a:r>
            <a:r>
              <a:rPr lang="en-GB" sz="900" dirty="0">
                <a:ea typeface="Times New Roman" panose="02020603050405020304" pitchFamily="18" charset="0"/>
              </a:rPr>
              <a:t> per </a:t>
            </a:r>
            <a:r>
              <a:rPr lang="en-GB" sz="900" err="1">
                <a:ea typeface="Times New Roman" panose="02020603050405020304" pitchFamily="18" charset="0"/>
              </a:rPr>
              <a:t>soddisfare</a:t>
            </a:r>
            <a:r>
              <a:rPr lang="en-GB" sz="900" dirty="0">
                <a:ea typeface="Times New Roman" panose="02020603050405020304" pitchFamily="18" charset="0"/>
              </a:rPr>
              <a:t> le </a:t>
            </a:r>
            <a:r>
              <a:rPr lang="en-GB" sz="900" err="1">
                <a:ea typeface="Times New Roman" panose="02020603050405020304" pitchFamily="18" charset="0"/>
              </a:rPr>
              <a:t>esigenze</a:t>
            </a:r>
            <a:r>
              <a:rPr lang="en-GB" sz="900" dirty="0">
                <a:ea typeface="Times New Roman" panose="02020603050405020304" pitchFamily="18" charset="0"/>
              </a:rPr>
              <a:t> </a:t>
            </a:r>
            <a:r>
              <a:rPr lang="en-GB" sz="900" err="1">
                <a:ea typeface="Times New Roman" panose="02020603050405020304" pitchFamily="18" charset="0"/>
              </a:rPr>
              <a:t>dello</a:t>
            </a:r>
            <a:r>
              <a:rPr lang="en-GB" sz="900" dirty="0">
                <a:ea typeface="Times New Roman" panose="02020603050405020304" pitchFamily="18" charset="0"/>
              </a:rPr>
              <a:t> </a:t>
            </a:r>
            <a:r>
              <a:rPr lang="en-GB" sz="900" err="1">
                <a:ea typeface="Times New Roman" panose="02020603050405020304" pitchFamily="18" charset="0"/>
              </a:rPr>
              <a:t>studente</a:t>
            </a:r>
            <a:r>
              <a:rPr lang="en-GB" sz="900" dirty="0">
                <a:ea typeface="Times New Roman" panose="02020603050405020304" pitchFamily="18" charset="0"/>
              </a:rPr>
              <a:t> e </a:t>
            </a:r>
            <a:r>
              <a:rPr lang="en-GB" sz="900" err="1">
                <a:ea typeface="Times New Roman" panose="02020603050405020304" pitchFamily="18" charset="0"/>
              </a:rPr>
              <a:t>ridurre</a:t>
            </a:r>
            <a:r>
              <a:rPr lang="en-GB" sz="900" dirty="0">
                <a:ea typeface="Times New Roman" panose="02020603050405020304" pitchFamily="18" charset="0"/>
              </a:rPr>
              <a:t> </a:t>
            </a:r>
            <a:r>
              <a:rPr lang="en-GB" sz="900" err="1">
                <a:ea typeface="Times New Roman" panose="02020603050405020304" pitchFamily="18" charset="0"/>
              </a:rPr>
              <a:t>così</a:t>
            </a:r>
            <a:r>
              <a:rPr lang="en-GB" sz="900" dirty="0">
                <a:ea typeface="Times New Roman" panose="02020603050405020304" pitchFamily="18" charset="0"/>
              </a:rPr>
              <a:t> la </a:t>
            </a:r>
            <a:r>
              <a:rPr lang="en-GB" sz="900" err="1">
                <a:ea typeface="Times New Roman" panose="02020603050405020304" pitchFamily="18" charset="0"/>
              </a:rPr>
              <a:t>necessità</a:t>
            </a:r>
            <a:r>
              <a:rPr lang="en-GB" sz="900" dirty="0">
                <a:ea typeface="Times New Roman" panose="02020603050405020304" pitchFamily="18" charset="0"/>
              </a:rPr>
              <a:t> di </a:t>
            </a:r>
            <a:r>
              <a:rPr lang="en-GB" sz="900" err="1">
                <a:ea typeface="Times New Roman" panose="02020603050405020304" pitchFamily="18" charset="0"/>
              </a:rPr>
              <a:t>mettere</a:t>
            </a:r>
            <a:r>
              <a:rPr lang="en-GB" sz="900" dirty="0">
                <a:ea typeface="Times New Roman" panose="02020603050405020304" pitchFamily="18" charset="0"/>
              </a:rPr>
              <a:t> in </a:t>
            </a:r>
            <a:r>
              <a:rPr lang="en-GB" sz="900" err="1">
                <a:ea typeface="Times New Roman" panose="02020603050405020304" pitchFamily="18" charset="0"/>
              </a:rPr>
              <a:t>atto</a:t>
            </a:r>
            <a:r>
              <a:rPr lang="en-GB" sz="900" dirty="0">
                <a:ea typeface="Times New Roman" panose="02020603050405020304" pitchFamily="18" charset="0"/>
              </a:rPr>
              <a:t> il </a:t>
            </a:r>
            <a:r>
              <a:rPr lang="en-GB" sz="900" err="1">
                <a:ea typeface="Times New Roman" panose="02020603050405020304" pitchFamily="18" charset="0"/>
              </a:rPr>
              <a:t>comportamento</a:t>
            </a:r>
            <a:r>
              <a:rPr lang="en-GB" sz="900" dirty="0">
                <a:effectLst/>
                <a:ea typeface="Times New Roman" panose="02020603050405020304" pitchFamily="18" charset="0"/>
              </a:rPr>
              <a:t>?</a:t>
            </a:r>
            <a:endParaRPr lang="en-GB" sz="900" dirty="0"/>
          </a:p>
          <a:p>
            <a:pPr marL="0" indent="0">
              <a:spcBef>
                <a:spcPts val="200"/>
              </a:spcBef>
              <a:spcAft>
                <a:spcPts val="200"/>
              </a:spcAft>
            </a:pPr>
            <a:endParaRPr lang="en-GB" sz="900" dirty="0"/>
          </a:p>
          <a:p>
            <a:pPr marL="0" indent="0">
              <a:spcBef>
                <a:spcPts val="200"/>
              </a:spcBef>
            </a:pPr>
            <a:r>
              <a:rPr lang="es-ES_tradnl" sz="900" b="1" err="1"/>
              <a:t>Stabilire</a:t>
            </a:r>
            <a:r>
              <a:rPr lang="es-ES_tradnl" sz="900" b="1" dirty="0"/>
              <a:t> e </a:t>
            </a:r>
            <a:r>
              <a:rPr lang="es-ES_tradnl" sz="900" b="1" err="1"/>
              <a:t>mantenere</a:t>
            </a:r>
            <a:r>
              <a:rPr lang="es-ES_tradnl" sz="900" b="1" dirty="0"/>
              <a:t> una </a:t>
            </a:r>
            <a:r>
              <a:rPr lang="es-ES_tradnl" sz="900" b="1" err="1"/>
              <a:t>relazione</a:t>
            </a:r>
            <a:r>
              <a:rPr lang="es-ES_tradnl" sz="900" b="1" dirty="0"/>
              <a:t> positiva</a:t>
            </a:r>
          </a:p>
          <a:p>
            <a:pPr marL="0" indent="0">
              <a:spcBef>
                <a:spcPts val="200"/>
              </a:spcBef>
            </a:pPr>
            <a:r>
              <a:rPr lang="es-ES_tradnl" sz="900" err="1"/>
              <a:t>Gli</a:t>
            </a:r>
            <a:r>
              <a:rPr lang="es-ES_tradnl" sz="900" dirty="0"/>
              <a:t> </a:t>
            </a:r>
            <a:r>
              <a:rPr lang="es-ES_tradnl" sz="900" err="1"/>
              <a:t>adulti</a:t>
            </a:r>
            <a:r>
              <a:rPr lang="es-ES_tradnl" sz="900" dirty="0"/>
              <a:t> </a:t>
            </a:r>
            <a:r>
              <a:rPr lang="es-ES_tradnl" sz="900" err="1"/>
              <a:t>chiave</a:t>
            </a:r>
            <a:r>
              <a:rPr lang="es-ES_tradnl" sz="900" dirty="0"/>
              <a:t> </a:t>
            </a:r>
            <a:r>
              <a:rPr lang="es-ES_tradnl" sz="900" dirty="0">
                <a:effectLst/>
                <a:ea typeface="Times New Roman" panose="02020603050405020304" pitchFamily="18" charset="0"/>
              </a:rPr>
              <a:t>a </a:t>
            </a:r>
            <a:r>
              <a:rPr lang="es-ES_tradnl" sz="900" err="1">
                <a:ea typeface="Times New Roman" panose="02020603050405020304" pitchFamily="18" charset="0"/>
              </a:rPr>
              <a:t>scuola</a:t>
            </a:r>
            <a:r>
              <a:rPr lang="es-ES_tradnl" sz="900" dirty="0">
                <a:ea typeface="Times New Roman" panose="02020603050405020304" pitchFamily="18" charset="0"/>
              </a:rPr>
              <a:t> </a:t>
            </a:r>
            <a:r>
              <a:rPr lang="es-ES_tradnl" sz="900" err="1">
                <a:ea typeface="Times New Roman" panose="02020603050405020304" pitchFamily="18" charset="0"/>
              </a:rPr>
              <a:t>svolgono</a:t>
            </a:r>
            <a:r>
              <a:rPr lang="es-ES_tradnl" sz="900" dirty="0">
                <a:ea typeface="Times New Roman" panose="02020603050405020304" pitchFamily="18" charset="0"/>
              </a:rPr>
              <a:t> un </a:t>
            </a:r>
            <a:r>
              <a:rPr lang="es-ES_tradnl" sz="900" err="1">
                <a:ea typeface="Times New Roman" panose="02020603050405020304" pitchFamily="18" charset="0"/>
              </a:rPr>
              <a:t>ruolo</a:t>
            </a:r>
            <a:r>
              <a:rPr lang="es-ES_tradnl" sz="900" dirty="0">
                <a:ea typeface="Times New Roman" panose="02020603050405020304" pitchFamily="18" charset="0"/>
              </a:rPr>
              <a:t> </a:t>
            </a:r>
            <a:r>
              <a:rPr lang="es-ES_tradnl" sz="900" err="1">
                <a:ea typeface="Times New Roman" panose="02020603050405020304" pitchFamily="18" charset="0"/>
              </a:rPr>
              <a:t>fondamentale</a:t>
            </a:r>
            <a:r>
              <a:rPr lang="es-ES_tradnl" sz="900" dirty="0">
                <a:ea typeface="Times New Roman" panose="02020603050405020304" pitchFamily="18" charset="0"/>
              </a:rPr>
              <a:t> per </a:t>
            </a:r>
            <a:r>
              <a:rPr lang="es-ES_tradnl" sz="900" err="1">
                <a:ea typeface="Times New Roman" panose="02020603050405020304" pitchFamily="18" charset="0"/>
              </a:rPr>
              <a:t>il</a:t>
            </a:r>
            <a:r>
              <a:rPr lang="es-ES_tradnl" sz="900" dirty="0">
                <a:ea typeface="Times New Roman" panose="02020603050405020304" pitchFamily="18" charset="0"/>
              </a:rPr>
              <a:t> </a:t>
            </a:r>
            <a:r>
              <a:rPr lang="es-ES_tradnl" sz="900" err="1">
                <a:ea typeface="Times New Roman" panose="02020603050405020304" pitchFamily="18" charset="0"/>
              </a:rPr>
              <a:t>bambino</a:t>
            </a:r>
            <a:r>
              <a:rPr lang="es-ES_tradnl" sz="900" dirty="0">
                <a:ea typeface="Times New Roman" panose="02020603050405020304" pitchFamily="18" charset="0"/>
              </a:rPr>
              <a:t> </a:t>
            </a:r>
            <a:r>
              <a:rPr lang="es-ES_tradnl" sz="900" err="1">
                <a:ea typeface="Times New Roman" panose="02020603050405020304" pitchFamily="18" charset="0"/>
              </a:rPr>
              <a:t>nella</a:t>
            </a:r>
            <a:r>
              <a:rPr lang="es-ES_tradnl" sz="900" dirty="0">
                <a:ea typeface="Times New Roman" panose="02020603050405020304" pitchFamily="18" charset="0"/>
              </a:rPr>
              <a:t> </a:t>
            </a:r>
            <a:r>
              <a:rPr lang="es-ES_tradnl" sz="900" err="1">
                <a:ea typeface="Times New Roman" panose="02020603050405020304" pitchFamily="18" charset="0"/>
              </a:rPr>
              <a:t>creazione</a:t>
            </a:r>
            <a:r>
              <a:rPr lang="es-ES_tradnl" sz="900" dirty="0">
                <a:ea typeface="Times New Roman" panose="02020603050405020304" pitchFamily="18" charset="0"/>
              </a:rPr>
              <a:t> di una </a:t>
            </a:r>
            <a:r>
              <a:rPr lang="es-ES_tradnl" sz="900" dirty="0">
                <a:effectLst/>
                <a:ea typeface="Times New Roman" panose="02020603050405020304" pitchFamily="18" charset="0"/>
              </a:rPr>
              <a:t>base</a:t>
            </a:r>
            <a:r>
              <a:rPr lang="es-ES_tradnl" sz="900" dirty="0">
                <a:ea typeface="Times New Roman" panose="02020603050405020304" pitchFamily="18" charset="0"/>
              </a:rPr>
              <a:t> </a:t>
            </a:r>
            <a:r>
              <a:rPr lang="es-ES_tradnl" sz="900" err="1">
                <a:ea typeface="Times New Roman" panose="02020603050405020304" pitchFamily="18" charset="0"/>
              </a:rPr>
              <a:t>sicura</a:t>
            </a:r>
            <a:r>
              <a:rPr lang="es-ES_tradnl" sz="900" dirty="0">
                <a:effectLst/>
                <a:ea typeface="Times New Roman" panose="02020603050405020304" pitchFamily="18" charset="0"/>
              </a:rPr>
              <a:t>. </a:t>
            </a:r>
            <a:r>
              <a:rPr lang="es-ES_tradnl" sz="900" err="1">
                <a:ea typeface="Times New Roman" panose="02020603050405020304" pitchFamily="18" charset="0"/>
              </a:rPr>
              <a:t>Gli</a:t>
            </a:r>
            <a:r>
              <a:rPr lang="es-ES_tradnl" sz="900" dirty="0">
                <a:ea typeface="Times New Roman" panose="02020603050405020304" pitchFamily="18" charset="0"/>
              </a:rPr>
              <a:t> </a:t>
            </a:r>
            <a:r>
              <a:rPr lang="es-ES_tradnl" sz="900" err="1">
                <a:ea typeface="Times New Roman" panose="02020603050405020304" pitchFamily="18" charset="0"/>
              </a:rPr>
              <a:t>adulti</a:t>
            </a:r>
            <a:r>
              <a:rPr lang="es-ES_tradnl" sz="900" dirty="0">
                <a:ea typeface="Times New Roman" panose="02020603050405020304" pitchFamily="18" charset="0"/>
              </a:rPr>
              <a:t> </a:t>
            </a:r>
            <a:r>
              <a:rPr lang="es-ES_tradnl" sz="900" err="1">
                <a:ea typeface="Times New Roman" panose="02020603050405020304" pitchFamily="18" charset="0"/>
              </a:rPr>
              <a:t>chiave</a:t>
            </a:r>
            <a:r>
              <a:rPr lang="es-ES_tradnl" sz="900" dirty="0">
                <a:ea typeface="Times New Roman" panose="02020603050405020304" pitchFamily="18" charset="0"/>
              </a:rPr>
              <a:t> </a:t>
            </a:r>
            <a:r>
              <a:rPr lang="es-ES_tradnl" sz="900" err="1">
                <a:ea typeface="Times New Roman" panose="02020603050405020304" pitchFamily="18" charset="0"/>
              </a:rPr>
              <a:t>possono</a:t>
            </a:r>
            <a:r>
              <a:rPr lang="es-ES_tradnl" sz="900" dirty="0">
                <a:ea typeface="Times New Roman" panose="02020603050405020304" pitchFamily="18" charset="0"/>
              </a:rPr>
              <a:t> </a:t>
            </a:r>
            <a:r>
              <a:rPr lang="es-ES_tradnl" sz="900" err="1">
                <a:ea typeface="Times New Roman" panose="02020603050405020304" pitchFamily="18" charset="0"/>
              </a:rPr>
              <a:t>sostenere</a:t>
            </a:r>
            <a:r>
              <a:rPr lang="es-ES_tradnl" sz="900" dirty="0">
                <a:ea typeface="Times New Roman" panose="02020603050405020304" pitchFamily="18" charset="0"/>
              </a:rPr>
              <a:t> e </a:t>
            </a:r>
            <a:r>
              <a:rPr lang="es-ES_tradnl" sz="900" err="1">
                <a:ea typeface="Times New Roman" panose="02020603050405020304" pitchFamily="18" charset="0"/>
              </a:rPr>
              <a:t>aiutare</a:t>
            </a:r>
            <a:r>
              <a:rPr lang="es-ES_tradnl" sz="900" dirty="0">
                <a:ea typeface="Times New Roman" panose="02020603050405020304" pitchFamily="18" charset="0"/>
              </a:rPr>
              <a:t> a </a:t>
            </a:r>
            <a:r>
              <a:rPr lang="es-ES_tradnl" sz="900" err="1">
                <a:ea typeface="Times New Roman" panose="02020603050405020304" pitchFamily="18" charset="0"/>
              </a:rPr>
              <a:t>soddisfare</a:t>
            </a:r>
            <a:r>
              <a:rPr lang="es-ES_tradnl" sz="900" dirty="0">
                <a:ea typeface="Times New Roman" panose="02020603050405020304" pitchFamily="18" charset="0"/>
              </a:rPr>
              <a:t> </a:t>
            </a:r>
            <a:r>
              <a:rPr lang="es-ES_tradnl" sz="900" err="1">
                <a:ea typeface="Times New Roman" panose="02020603050405020304" pitchFamily="18" charset="0"/>
              </a:rPr>
              <a:t>il</a:t>
            </a:r>
            <a:r>
              <a:rPr lang="es-ES_tradnl" sz="900" dirty="0">
                <a:ea typeface="Times New Roman" panose="02020603050405020304" pitchFamily="18" charset="0"/>
              </a:rPr>
              <a:t> </a:t>
            </a:r>
            <a:r>
              <a:rPr lang="es-ES_tradnl" sz="900" err="1">
                <a:ea typeface="Times New Roman" panose="02020603050405020304" pitchFamily="18" charset="0"/>
              </a:rPr>
              <a:t>bisogno</a:t>
            </a:r>
            <a:r>
              <a:rPr lang="es-ES_tradnl" sz="900" dirty="0">
                <a:ea typeface="Times New Roman" panose="02020603050405020304" pitchFamily="18" charset="0"/>
              </a:rPr>
              <a:t> del </a:t>
            </a:r>
            <a:r>
              <a:rPr lang="es-ES_tradnl" sz="900" err="1">
                <a:ea typeface="Times New Roman" panose="02020603050405020304" pitchFamily="18" charset="0"/>
              </a:rPr>
              <a:t>bambino</a:t>
            </a:r>
            <a:r>
              <a:rPr lang="es-ES_tradnl" sz="900" dirty="0">
                <a:ea typeface="Times New Roman" panose="02020603050405020304" pitchFamily="18" charset="0"/>
              </a:rPr>
              <a:t> di </a:t>
            </a:r>
            <a:r>
              <a:rPr lang="es-ES_tradnl" sz="900" err="1">
                <a:ea typeface="Times New Roman" panose="02020603050405020304" pitchFamily="18" charset="0"/>
              </a:rPr>
              <a:t>disponibilità</a:t>
            </a:r>
            <a:r>
              <a:rPr lang="es-ES_tradnl" sz="900" dirty="0">
                <a:effectLst/>
                <a:ea typeface="Times New Roman" panose="02020603050405020304" pitchFamily="18" charset="0"/>
              </a:rPr>
              <a:t>, </a:t>
            </a:r>
            <a:r>
              <a:rPr lang="es-ES_tradnl" sz="900" err="1">
                <a:ea typeface="Times New Roman" panose="02020603050405020304" pitchFamily="18" charset="0"/>
              </a:rPr>
              <a:t>sensibilità</a:t>
            </a:r>
            <a:r>
              <a:rPr lang="es-ES_tradnl" sz="900" dirty="0">
                <a:effectLst/>
                <a:ea typeface="Times New Roman" panose="02020603050405020304" pitchFamily="18" charset="0"/>
              </a:rPr>
              <a:t>, </a:t>
            </a:r>
            <a:r>
              <a:rPr lang="es-ES_tradnl" sz="900" err="1">
                <a:ea typeface="Times New Roman" panose="02020603050405020304" pitchFamily="18" charset="0"/>
              </a:rPr>
              <a:t>accettazione</a:t>
            </a:r>
            <a:r>
              <a:rPr lang="es-ES_tradnl" sz="900" dirty="0">
                <a:effectLst/>
                <a:ea typeface="Times New Roman" panose="02020603050405020304" pitchFamily="18" charset="0"/>
              </a:rPr>
              <a:t>, </a:t>
            </a:r>
            <a:r>
              <a:rPr lang="es-ES_tradnl" sz="900" err="1">
                <a:ea typeface="Times New Roman" panose="02020603050405020304" pitchFamily="18" charset="0"/>
              </a:rPr>
              <a:t>cooperazione</a:t>
            </a:r>
            <a:r>
              <a:rPr lang="es-ES_tradnl" sz="900" dirty="0">
                <a:ea typeface="Times New Roman" panose="02020603050405020304" pitchFamily="18" charset="0"/>
              </a:rPr>
              <a:t> e </a:t>
            </a:r>
            <a:r>
              <a:rPr lang="es-ES_tradnl" sz="900" err="1">
                <a:ea typeface="Times New Roman" panose="02020603050405020304" pitchFamily="18" charset="0"/>
              </a:rPr>
              <a:t>appartenenza</a:t>
            </a:r>
            <a:r>
              <a:rPr lang="es-ES_tradnl" sz="900" dirty="0">
                <a:effectLst/>
                <a:ea typeface="Times New Roman" panose="02020603050405020304" pitchFamily="18" charset="0"/>
              </a:rPr>
              <a:t>.</a:t>
            </a:r>
            <a:r>
              <a:rPr lang="es-ES_tradnl" sz="900" dirty="0">
                <a:ea typeface="Times New Roman" panose="02020603050405020304" pitchFamily="18" charset="0"/>
              </a:rPr>
              <a:t> </a:t>
            </a:r>
            <a:endParaRPr lang="es-ES_tradnl" sz="900" dirty="0"/>
          </a:p>
        </p:txBody>
      </p:sp>
    </p:spTree>
    <p:extLst>
      <p:ext uri="{BB962C8B-B14F-4D97-AF65-F5344CB8AC3E}">
        <p14:creationId xmlns:p14="http://schemas.microsoft.com/office/powerpoint/2010/main" val="125027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815B133D-0EB9-E3C0-1EFA-EC055084E937}"/>
              </a:ext>
            </a:extLst>
          </p:cNvPr>
          <p:cNvSpPr>
            <a:spLocks noGrp="1"/>
          </p:cNvSpPr>
          <p:nvPr>
            <p:ph type="body" idx="2"/>
          </p:nvPr>
        </p:nvSpPr>
        <p:spPr>
          <a:xfrm>
            <a:off x="170448" y="142504"/>
            <a:ext cx="11851104" cy="6126599"/>
          </a:xfrm>
        </p:spPr>
        <p:txBody>
          <a:bodyPr numCol="2" spcCol="108000">
            <a:normAutofit fontScale="55000" lnSpcReduction="20000"/>
          </a:bodyPr>
          <a:lstStyle/>
          <a:p>
            <a:pPr marL="0" indent="0">
              <a:lnSpc>
                <a:spcPct val="110000"/>
              </a:lnSpc>
              <a:spcBef>
                <a:spcPts val="0"/>
              </a:spcBef>
              <a:spcAft>
                <a:spcPts val="200"/>
              </a:spcAft>
            </a:pPr>
            <a:r>
              <a:rPr lang="en-GB" sz="1900" dirty="0"/>
              <a:t>Il </a:t>
            </a:r>
            <a:r>
              <a:rPr lang="en-GB" sz="1900" dirty="0" err="1"/>
              <a:t>ruolo</a:t>
            </a:r>
            <a:r>
              <a:rPr lang="en-GB" sz="1900" dirty="0"/>
              <a:t> </a:t>
            </a:r>
            <a:r>
              <a:rPr lang="en-GB" sz="1900" dirty="0" err="1"/>
              <a:t>dell'adulto</a:t>
            </a:r>
            <a:r>
              <a:rPr lang="en-GB" sz="1900" dirty="0"/>
              <a:t> </a:t>
            </a:r>
            <a:r>
              <a:rPr lang="en-GB" sz="1900" dirty="0" err="1"/>
              <a:t>chiave</a:t>
            </a:r>
            <a:r>
              <a:rPr lang="en-GB" sz="1900" dirty="0"/>
              <a:t> </a:t>
            </a:r>
            <a:r>
              <a:rPr lang="en-GB" sz="1900" dirty="0" err="1"/>
              <a:t>comprende</a:t>
            </a:r>
            <a:r>
              <a:rPr lang="en-GB" sz="1900" dirty="0"/>
              <a:t>:</a:t>
            </a:r>
            <a:endParaRPr lang="it-IT" dirty="0"/>
          </a:p>
          <a:p>
            <a:pPr marL="0" indent="0">
              <a:lnSpc>
                <a:spcPct val="110000"/>
              </a:lnSpc>
              <a:spcBef>
                <a:spcPts val="0"/>
              </a:spcBef>
              <a:spcAft>
                <a:spcPts val="200"/>
              </a:spcAft>
            </a:pPr>
            <a:endParaRPr lang="en-GB" sz="1900" b="1" dirty="0">
              <a:ea typeface="Calibri" panose="020F0502020204030204" pitchFamily="34" charset="0"/>
              <a:cs typeface="Times New Roman"/>
            </a:endParaRPr>
          </a:p>
          <a:p>
            <a:pPr marL="0" indent="0">
              <a:lnSpc>
                <a:spcPct val="110000"/>
              </a:lnSpc>
              <a:spcBef>
                <a:spcPts val="0"/>
              </a:spcBef>
              <a:spcAft>
                <a:spcPts val="200"/>
              </a:spcAft>
            </a:pPr>
            <a:r>
              <a:rPr lang="en-GB" sz="1900" b="1" dirty="0" err="1">
                <a:ea typeface="Calibri" panose="020F0502020204030204" pitchFamily="34" charset="0"/>
                <a:cs typeface="Times New Roman"/>
              </a:rPr>
              <a:t>Disponibilità</a:t>
            </a:r>
            <a:endParaRPr lang="es-ES" sz="1900">
              <a:effectLst/>
              <a:ea typeface="Calibri" panose="020F0502020204030204" pitchFamily="34" charset="0"/>
              <a:cs typeface="Times New Roman"/>
            </a:endParaRPr>
          </a:p>
          <a:p>
            <a:pPr>
              <a:lnSpc>
                <a:spcPct val="120000"/>
              </a:lnSpc>
              <a:spcBef>
                <a:spcPts val="0"/>
              </a:spcBef>
              <a:buFont typeface="Arial" panose="020B0604020202020204" pitchFamily="34" charset="0"/>
              <a:buChar char="•"/>
              <a:tabLst>
                <a:tab pos="457200" algn="l"/>
              </a:tabLst>
            </a:pPr>
            <a:r>
              <a:rPr lang="en-GB" sz="1800" dirty="0" err="1">
                <a:ea typeface="Calibri" panose="020F0502020204030204" pitchFamily="34" charset="0"/>
              </a:rPr>
              <a:t>Fornire</a:t>
            </a:r>
            <a:r>
              <a:rPr lang="en-GB" sz="1800" dirty="0">
                <a:ea typeface="Calibri" panose="020F0502020204030204" pitchFamily="34" charset="0"/>
              </a:rPr>
              <a:t> al bambino un "tempo di </a:t>
            </a:r>
            <a:r>
              <a:rPr lang="en-GB" sz="1800" dirty="0" err="1">
                <a:ea typeface="Calibri" panose="020F0502020204030204" pitchFamily="34" charset="0"/>
              </a:rPr>
              <a:t>attaccamento</a:t>
            </a:r>
            <a:r>
              <a:rPr lang="en-GB" sz="1800" dirty="0">
                <a:ea typeface="Calibri" panose="020F0502020204030204" pitchFamily="34" charset="0"/>
              </a:rPr>
              <a:t>" </a:t>
            </a:r>
            <a:r>
              <a:rPr lang="en-GB" sz="1800" dirty="0" err="1">
                <a:ea typeface="Calibri" panose="020F0502020204030204" pitchFamily="34" charset="0"/>
              </a:rPr>
              <a:t>regolare</a:t>
            </a:r>
            <a:r>
              <a:rPr lang="en-GB" sz="1800" dirty="0">
                <a:ea typeface="Calibri" panose="020F0502020204030204" pitchFamily="34" charset="0"/>
              </a:rPr>
              <a:t> e </a:t>
            </a:r>
            <a:r>
              <a:rPr lang="en-GB" sz="1800" dirty="0" err="1">
                <a:ea typeface="Calibri" panose="020F0502020204030204" pitchFamily="34" charset="0"/>
              </a:rPr>
              <a:t>prevedibile</a:t>
            </a:r>
            <a:r>
              <a:rPr lang="en-GB" sz="1800" dirty="0">
                <a:ea typeface="Calibri" panose="020F0502020204030204" pitchFamily="34" charset="0"/>
              </a:rPr>
              <a:t>, </a:t>
            </a:r>
            <a:r>
              <a:rPr lang="en-GB" sz="1800" dirty="0" err="1">
                <a:ea typeface="Calibri" panose="020F0502020204030204" pitchFamily="34" charset="0"/>
              </a:rPr>
              <a:t>inserito</a:t>
            </a:r>
            <a:r>
              <a:rPr lang="en-GB" sz="1800" dirty="0">
                <a:ea typeface="Calibri" panose="020F0502020204030204" pitchFamily="34" charset="0"/>
              </a:rPr>
              <a:t> </a:t>
            </a:r>
            <a:r>
              <a:rPr lang="en-GB" sz="1800" dirty="0" err="1">
                <a:ea typeface="Calibri" panose="020F0502020204030204" pitchFamily="34" charset="0"/>
              </a:rPr>
              <a:t>nell'orario</a:t>
            </a:r>
            <a:r>
              <a:rPr lang="en-GB" sz="1800" dirty="0">
                <a:ea typeface="Calibri" panose="020F0502020204030204" pitchFamily="34" charset="0"/>
              </a:rPr>
              <a:t> </a:t>
            </a:r>
            <a:r>
              <a:rPr lang="en-GB" sz="1800" dirty="0" err="1">
                <a:ea typeface="Calibri" panose="020F0502020204030204" pitchFamily="34" charset="0"/>
              </a:rPr>
              <a:t>giornaliero</a:t>
            </a:r>
            <a:r>
              <a:rPr lang="en-GB" sz="1800" dirty="0">
                <a:ea typeface="Calibri" panose="020F0502020204030204" pitchFamily="34" charset="0"/>
              </a:rPr>
              <a:t> o </a:t>
            </a:r>
            <a:r>
              <a:rPr lang="en-GB" sz="1800" dirty="0" err="1">
                <a:ea typeface="Calibri" panose="020F0502020204030204" pitchFamily="34" charset="0"/>
              </a:rPr>
              <a:t>settimanale</a:t>
            </a:r>
            <a:r>
              <a:rPr lang="en-GB" sz="1800">
                <a:ea typeface="Calibri" panose="020F0502020204030204" pitchFamily="34" charset="0"/>
              </a:rPr>
              <a:t> del bambino.</a:t>
            </a:r>
            <a:endParaRPr lang="es-ES">
              <a:ea typeface="Calibri" panose="020F0502020204030204" pitchFamily="34" charset="0"/>
            </a:endParaRPr>
          </a:p>
          <a:p>
            <a:pPr>
              <a:lnSpc>
                <a:spcPct val="120000"/>
              </a:lnSpc>
              <a:spcBef>
                <a:spcPts val="0"/>
              </a:spcBef>
              <a:buFont typeface="Arial" panose="020B0604020202020204" pitchFamily="34" charset="0"/>
              <a:buChar char="•"/>
              <a:tabLst>
                <a:tab pos="457200" algn="l"/>
              </a:tabLst>
            </a:pPr>
            <a:r>
              <a:rPr lang="en-GB" sz="1800">
                <a:ea typeface="Calibri" panose="020F0502020204030204" pitchFamily="34" charset="0"/>
              </a:rPr>
              <a:t>Assicurarsi </a:t>
            </a:r>
            <a:r>
              <a:rPr lang="en-GB" sz="1800" err="1">
                <a:ea typeface="Calibri" panose="020F0502020204030204" pitchFamily="34" charset="0"/>
              </a:rPr>
              <a:t>che</a:t>
            </a:r>
            <a:r>
              <a:rPr lang="en-GB" sz="1800">
                <a:ea typeface="Calibri" panose="020F0502020204030204" pitchFamily="34" charset="0"/>
              </a:rPr>
              <a:t> </a:t>
            </a:r>
            <a:r>
              <a:rPr lang="en-GB" sz="1800" err="1">
                <a:ea typeface="Calibri" panose="020F0502020204030204" pitchFamily="34" charset="0"/>
              </a:rPr>
              <a:t>questo</a:t>
            </a:r>
            <a:r>
              <a:rPr lang="en-GB" sz="1800">
                <a:ea typeface="Calibri" panose="020F0502020204030204" pitchFamily="34" charset="0"/>
              </a:rPr>
              <a:t> tempo </a:t>
            </a:r>
            <a:r>
              <a:rPr lang="en-GB" sz="1800" err="1">
                <a:ea typeface="Calibri" panose="020F0502020204030204" pitchFamily="34" charset="0"/>
              </a:rPr>
              <a:t>sia</a:t>
            </a:r>
            <a:r>
              <a:rPr lang="en-GB" sz="1800">
                <a:ea typeface="Calibri" panose="020F0502020204030204" pitchFamily="34" charset="0"/>
              </a:rPr>
              <a:t> </a:t>
            </a:r>
            <a:r>
              <a:rPr lang="en-GB" sz="1800" err="1">
                <a:ea typeface="Calibri" panose="020F0502020204030204" pitchFamily="34" charset="0"/>
              </a:rPr>
              <a:t>completamente</a:t>
            </a:r>
            <a:r>
              <a:rPr lang="en-GB" sz="1800">
                <a:ea typeface="Calibri" panose="020F0502020204030204" pitchFamily="34" charset="0"/>
              </a:rPr>
              <a:t> </a:t>
            </a:r>
            <a:r>
              <a:rPr lang="en-GB" sz="1800" err="1">
                <a:ea typeface="Calibri" panose="020F0502020204030204" pitchFamily="34" charset="0"/>
              </a:rPr>
              <a:t>incentrato</a:t>
            </a:r>
            <a:r>
              <a:rPr lang="en-GB" sz="1800">
                <a:ea typeface="Calibri" panose="020F0502020204030204" pitchFamily="34" charset="0"/>
              </a:rPr>
              <a:t> </a:t>
            </a:r>
            <a:r>
              <a:rPr lang="en-GB" sz="1800" err="1">
                <a:ea typeface="Calibri" panose="020F0502020204030204" pitchFamily="34" charset="0"/>
              </a:rPr>
              <a:t>sul</a:t>
            </a:r>
            <a:r>
              <a:rPr lang="en-GB" sz="1800">
                <a:ea typeface="Calibri" panose="020F0502020204030204" pitchFamily="34" charset="0"/>
              </a:rPr>
              <a:t> bambino, </a:t>
            </a:r>
            <a:r>
              <a:rPr lang="en-GB" sz="1800" err="1">
                <a:ea typeface="Calibri" panose="020F0502020204030204" pitchFamily="34" charset="0"/>
              </a:rPr>
              <a:t>guardandolo</a:t>
            </a:r>
            <a:r>
              <a:rPr lang="en-GB" sz="1800">
                <a:ea typeface="Calibri" panose="020F0502020204030204" pitchFamily="34" charset="0"/>
              </a:rPr>
              <a:t> e </a:t>
            </a:r>
            <a:r>
              <a:rPr lang="en-GB" sz="1800" err="1">
                <a:ea typeface="Calibri" panose="020F0502020204030204" pitchFamily="34" charset="0"/>
              </a:rPr>
              <a:t>ascoltandolo</a:t>
            </a:r>
            <a:r>
              <a:rPr lang="en-GB" sz="1800">
                <a:ea typeface="Calibri" panose="020F0502020204030204" pitchFamily="34" charset="0"/>
              </a:rPr>
              <a:t> </a:t>
            </a:r>
            <a:r>
              <a:rPr lang="en-GB" sz="1800" err="1">
                <a:ea typeface="Calibri" panose="020F0502020204030204" pitchFamily="34" charset="0"/>
              </a:rPr>
              <a:t>attentamente</a:t>
            </a:r>
            <a:r>
              <a:rPr lang="en-GB" sz="1800">
                <a:effectLst/>
                <a:ea typeface="Calibri" panose="020F0502020204030204" pitchFamily="34" charset="0"/>
              </a:rPr>
              <a:t>, </a:t>
            </a:r>
            <a:r>
              <a:rPr lang="en-GB" sz="1800">
                <a:ea typeface="Calibri" panose="020F0502020204030204" pitchFamily="34" charset="0"/>
              </a:rPr>
              <a:t>senza </a:t>
            </a:r>
            <a:r>
              <a:rPr lang="en-GB" sz="1800" err="1">
                <a:ea typeface="Calibri" panose="020F0502020204030204" pitchFamily="34" charset="0"/>
              </a:rPr>
              <a:t>essere</a:t>
            </a:r>
            <a:r>
              <a:rPr lang="en-GB" sz="1800">
                <a:ea typeface="Calibri" panose="020F0502020204030204" pitchFamily="34" charset="0"/>
              </a:rPr>
              <a:t> </a:t>
            </a:r>
            <a:r>
              <a:rPr lang="en-GB" sz="1800" err="1">
                <a:ea typeface="Calibri" panose="020F0502020204030204" pitchFamily="34" charset="0"/>
              </a:rPr>
              <a:t>interrotti</a:t>
            </a:r>
            <a:r>
              <a:rPr lang="en-GB" sz="1800">
                <a:ea typeface="Calibri" panose="020F0502020204030204" pitchFamily="34" charset="0"/>
              </a:rPr>
              <a:t> o </a:t>
            </a:r>
            <a:r>
              <a:rPr lang="en-GB" sz="1800" err="1">
                <a:ea typeface="Calibri" panose="020F0502020204030204" pitchFamily="34" charset="0"/>
              </a:rPr>
              <a:t>distratti</a:t>
            </a:r>
            <a:r>
              <a:rPr lang="en-GB" sz="1800">
                <a:ea typeface="Calibri" panose="020F0502020204030204" pitchFamily="34" charset="0"/>
              </a:rPr>
              <a:t>.</a:t>
            </a:r>
            <a:endParaRPr lang="es-ES"/>
          </a:p>
          <a:p>
            <a:pPr>
              <a:lnSpc>
                <a:spcPct val="120000"/>
              </a:lnSpc>
              <a:spcBef>
                <a:spcPts val="0"/>
              </a:spcBef>
              <a:buFont typeface="Arial" panose="020B0604020202020204" pitchFamily="34" charset="0"/>
              <a:buChar char="•"/>
              <a:tabLst>
                <a:tab pos="457200" algn="l"/>
              </a:tabLst>
            </a:pPr>
            <a:r>
              <a:rPr lang="en-GB" sz="1800">
                <a:ea typeface="Calibri" panose="020F0502020204030204" pitchFamily="34" charset="0"/>
              </a:rPr>
              <a:t>Essere affidabili e comunicare chiaramente al bambino se i piani devono cambiare</a:t>
            </a:r>
            <a:r>
              <a:rPr lang="en-GB" sz="1800">
                <a:effectLst/>
                <a:ea typeface="Calibri" panose="020F0502020204030204" pitchFamily="34" charset="0"/>
              </a:rPr>
              <a:t>, </a:t>
            </a:r>
            <a:r>
              <a:rPr lang="en-GB" sz="1800">
                <a:ea typeface="Calibri" panose="020F0502020204030204" pitchFamily="34" charset="0"/>
              </a:rPr>
              <a:t>spiegandogli perché e qual è il nuovo piano.</a:t>
            </a:r>
            <a:endParaRPr lang="es-ES"/>
          </a:p>
          <a:p>
            <a:pPr>
              <a:lnSpc>
                <a:spcPct val="120000"/>
              </a:lnSpc>
              <a:spcBef>
                <a:spcPts val="0"/>
              </a:spcBef>
              <a:buFont typeface="Arial" panose="020B0604020202020204" pitchFamily="34" charset="0"/>
              <a:buChar char="•"/>
              <a:tabLst>
                <a:tab pos="457200" algn="l"/>
              </a:tabLst>
            </a:pPr>
            <a:r>
              <a:rPr lang="en-GB" sz="1800"/>
              <a:t>Assicurarsi che il bambino sappia come e possa trovare l'adulto di riferimento se è in difficoltà o ha bisogno di aiuto.</a:t>
            </a:r>
            <a:endParaRPr lang="es-ES"/>
          </a:p>
          <a:p>
            <a:pPr>
              <a:lnSpc>
                <a:spcPct val="120000"/>
              </a:lnSpc>
              <a:spcBef>
                <a:spcPts val="0"/>
              </a:spcBef>
              <a:buFont typeface="Arial" panose="020B0604020202020204" pitchFamily="34" charset="0"/>
              <a:buChar char="•"/>
              <a:tabLst>
                <a:tab pos="457200" algn="l"/>
              </a:tabLst>
            </a:pPr>
            <a:r>
              <a:rPr lang="en-GB" sz="1800">
                <a:ea typeface="Calibri" panose="020F0502020204030204" pitchFamily="34" charset="0"/>
              </a:rPr>
              <a:t>Cercare il bambino se non chiede o accetta aiuto quando è </a:t>
            </a:r>
            <a:r>
              <a:rPr lang="en-GB" sz="1800">
                <a:effectLst/>
                <a:ea typeface="Calibri" panose="020F0502020204030204" pitchFamily="34" charset="0"/>
              </a:rPr>
              <a:t>in </a:t>
            </a:r>
            <a:r>
              <a:rPr lang="en-GB" sz="1800">
                <a:ea typeface="Calibri" panose="020F0502020204030204" pitchFamily="34" charset="0"/>
              </a:rPr>
              <a:t>difficoltà.</a:t>
            </a:r>
            <a:endParaRPr lang="es-ES"/>
          </a:p>
          <a:p>
            <a:pPr>
              <a:lnSpc>
                <a:spcPct val="120000"/>
              </a:lnSpc>
              <a:spcBef>
                <a:spcPts val="0"/>
              </a:spcBef>
              <a:buFont typeface="Arial" panose="020B0604020202020204" pitchFamily="34" charset="0"/>
              <a:buChar char="•"/>
              <a:tabLst>
                <a:tab pos="457200" algn="l"/>
              </a:tabLst>
            </a:pPr>
            <a:r>
              <a:rPr lang="en-GB" sz="1800">
                <a:ea typeface="Calibri" panose="020F0502020204030204" pitchFamily="34" charset="0"/>
              </a:rPr>
              <a:t>Riconoscere e celebrare le tappe fondamentali per il bambino, compresi i compleanni</a:t>
            </a:r>
            <a:r>
              <a:rPr lang="en-GB" sz="1800">
                <a:effectLst/>
                <a:ea typeface="Calibri" panose="020F0502020204030204" pitchFamily="34" charset="0"/>
              </a:rPr>
              <a:t>, </a:t>
            </a:r>
            <a:r>
              <a:rPr lang="en-GB" sz="1800">
                <a:ea typeface="Calibri" panose="020F0502020204030204" pitchFamily="34" charset="0"/>
              </a:rPr>
              <a:t>i giorni di adozione o gli anniversari e i traguardi raggiunti.</a:t>
            </a:r>
            <a:endParaRPr lang="es-ES"/>
          </a:p>
          <a:p>
            <a:pPr>
              <a:lnSpc>
                <a:spcPct val="120000"/>
              </a:lnSpc>
              <a:spcBef>
                <a:spcPts val="0"/>
              </a:spcBef>
              <a:buFont typeface="Arial" panose="020B0604020202020204" pitchFamily="34" charset="0"/>
              <a:buChar char="•"/>
              <a:tabLst>
                <a:tab pos="457200" algn="l"/>
              </a:tabLst>
            </a:pPr>
            <a:r>
              <a:rPr lang="en-GB" sz="1800" err="1">
                <a:ea typeface="Calibri" panose="020F0502020204030204" pitchFamily="34" charset="0"/>
              </a:rPr>
              <a:t>Mantenere</a:t>
            </a:r>
            <a:r>
              <a:rPr lang="en-GB" sz="1800" dirty="0">
                <a:ea typeface="Calibri" panose="020F0502020204030204" pitchFamily="34" charset="0"/>
              </a:rPr>
              <a:t> </a:t>
            </a:r>
            <a:r>
              <a:rPr lang="en-GB" sz="1800" err="1">
                <a:ea typeface="Calibri" panose="020F0502020204030204" pitchFamily="34" charset="0"/>
              </a:rPr>
              <a:t>i</a:t>
            </a:r>
            <a:r>
              <a:rPr lang="en-GB" sz="1800" dirty="0">
                <a:ea typeface="Calibri" panose="020F0502020204030204" pitchFamily="34" charset="0"/>
              </a:rPr>
              <a:t> </a:t>
            </a:r>
            <a:r>
              <a:rPr lang="en-GB" sz="1800" err="1">
                <a:ea typeface="Calibri" panose="020F0502020204030204" pitchFamily="34" charset="0"/>
              </a:rPr>
              <a:t>contatti</a:t>
            </a:r>
            <a:r>
              <a:rPr lang="en-GB" sz="1800" dirty="0">
                <a:ea typeface="Calibri" panose="020F0502020204030204" pitchFamily="34" charset="0"/>
              </a:rPr>
              <a:t> </a:t>
            </a:r>
            <a:r>
              <a:rPr lang="en-GB" sz="1800" err="1">
                <a:ea typeface="Calibri" panose="020F0502020204030204" pitchFamily="34" charset="0"/>
              </a:rPr>
              <a:t>durate</a:t>
            </a:r>
            <a:r>
              <a:rPr lang="en-GB" sz="1800" dirty="0">
                <a:ea typeface="Calibri" panose="020F0502020204030204" pitchFamily="34" charset="0"/>
              </a:rPr>
              <a:t> </a:t>
            </a:r>
            <a:r>
              <a:rPr lang="en-GB" sz="1800" err="1">
                <a:ea typeface="Calibri" panose="020F0502020204030204" pitchFamily="34" charset="0"/>
              </a:rPr>
              <a:t>i</a:t>
            </a:r>
            <a:r>
              <a:rPr lang="en-GB" sz="1800" dirty="0">
                <a:ea typeface="Calibri" panose="020F0502020204030204" pitchFamily="34" charset="0"/>
              </a:rPr>
              <a:t> </a:t>
            </a:r>
            <a:r>
              <a:rPr lang="en-GB" sz="1800" err="1">
                <a:ea typeface="Calibri" panose="020F0502020204030204" pitchFamily="34" charset="0"/>
              </a:rPr>
              <a:t>periodi</a:t>
            </a:r>
            <a:r>
              <a:rPr lang="en-GB" sz="1800" dirty="0">
                <a:ea typeface="Calibri" panose="020F0502020204030204" pitchFamily="34" charset="0"/>
              </a:rPr>
              <a:t> </a:t>
            </a:r>
            <a:r>
              <a:rPr lang="en-GB" sz="1800" err="1">
                <a:ea typeface="Calibri" panose="020F0502020204030204" pitchFamily="34" charset="0"/>
              </a:rPr>
              <a:t>scolastici</a:t>
            </a:r>
            <a:r>
              <a:rPr lang="en-GB" sz="1800" dirty="0">
                <a:effectLst/>
                <a:ea typeface="Calibri" panose="020F0502020204030204" pitchFamily="34" charset="0"/>
              </a:rPr>
              <a:t>, </a:t>
            </a:r>
            <a:r>
              <a:rPr lang="en-GB" sz="1800" dirty="0">
                <a:ea typeface="Calibri" panose="020F0502020204030204" pitchFamily="34" charset="0"/>
              </a:rPr>
              <a:t>le </a:t>
            </a:r>
            <a:r>
              <a:rPr lang="en-GB" sz="1800" err="1">
                <a:ea typeface="Calibri" panose="020F0502020204030204" pitchFamily="34" charset="0"/>
              </a:rPr>
              <a:t>vacanze</a:t>
            </a:r>
            <a:r>
              <a:rPr lang="en-GB" sz="1800" dirty="0">
                <a:ea typeface="Calibri" panose="020F0502020204030204" pitchFamily="34" charset="0"/>
              </a:rPr>
              <a:t> </a:t>
            </a:r>
            <a:r>
              <a:rPr lang="en-GB" sz="1800" err="1">
                <a:ea typeface="Calibri" panose="020F0502020204030204" pitchFamily="34" charset="0"/>
              </a:rPr>
              <a:t>lunghe</a:t>
            </a:r>
            <a:r>
              <a:rPr lang="en-GB" sz="1800" dirty="0">
                <a:ea typeface="Calibri" panose="020F0502020204030204" pitchFamily="34" charset="0"/>
              </a:rPr>
              <a:t> e </a:t>
            </a:r>
            <a:r>
              <a:rPr lang="en-GB" sz="1800" err="1">
                <a:ea typeface="Calibri" panose="020F0502020204030204" pitchFamily="34" charset="0"/>
              </a:rPr>
              <a:t>quando</a:t>
            </a:r>
            <a:r>
              <a:rPr lang="en-GB" sz="1800" dirty="0">
                <a:ea typeface="Calibri" panose="020F0502020204030204" pitchFamily="34" charset="0"/>
              </a:rPr>
              <a:t> il bambino o </a:t>
            </a:r>
            <a:r>
              <a:rPr lang="en-GB" sz="1800" err="1">
                <a:ea typeface="Calibri" panose="020F0502020204030204" pitchFamily="34" charset="0"/>
              </a:rPr>
              <a:t>l'adulto</a:t>
            </a:r>
            <a:r>
              <a:rPr lang="en-GB" sz="1800" dirty="0">
                <a:ea typeface="Calibri" panose="020F0502020204030204" pitchFamily="34" charset="0"/>
              </a:rPr>
              <a:t> </a:t>
            </a:r>
            <a:r>
              <a:rPr lang="en-GB" sz="1800" err="1">
                <a:ea typeface="Calibri" panose="020F0502020204030204" pitchFamily="34" charset="0"/>
              </a:rPr>
              <a:t>lascia</a:t>
            </a:r>
            <a:r>
              <a:rPr lang="en-GB" sz="1800" dirty="0">
                <a:ea typeface="Calibri" panose="020F0502020204030204" pitchFamily="34" charset="0"/>
              </a:rPr>
              <a:t> la </a:t>
            </a:r>
            <a:r>
              <a:rPr lang="en-GB" sz="1800">
                <a:ea typeface="Calibri" panose="020F0502020204030204" pitchFamily="34" charset="0"/>
              </a:rPr>
              <a:t>scuola.</a:t>
            </a:r>
            <a:endParaRPr lang="en-GB"/>
          </a:p>
          <a:p>
            <a:pPr marL="162560" indent="-162560">
              <a:lnSpc>
                <a:spcPct val="110000"/>
              </a:lnSpc>
              <a:spcBef>
                <a:spcPts val="0"/>
              </a:spcBef>
              <a:spcAft>
                <a:spcPts val="200"/>
              </a:spcAft>
              <a:buFont typeface="Arial" panose="020B0604020202020204" pitchFamily="34" charset="0"/>
              <a:buChar char="•"/>
              <a:tabLst>
                <a:tab pos="457200" algn="l"/>
              </a:tabLst>
            </a:pPr>
            <a:endParaRPr lang="es-ES" sz="1800" dirty="0">
              <a:latin typeface="Calibri" panose="020F0502020204030204" pitchFamily="34" charset="0"/>
              <a:cs typeface="Times New Roman" panose="02020603050405020304" pitchFamily="18" charset="0"/>
            </a:endParaRPr>
          </a:p>
          <a:p>
            <a:pPr marL="0" indent="0">
              <a:lnSpc>
                <a:spcPct val="110000"/>
              </a:lnSpc>
              <a:spcBef>
                <a:spcPts val="0"/>
              </a:spcBef>
              <a:spcAft>
                <a:spcPts val="200"/>
              </a:spcAft>
            </a:pPr>
            <a:r>
              <a:rPr lang="en-GB" sz="1900" b="1" dirty="0" err="1">
                <a:cs typeface="Times New Roman"/>
              </a:rPr>
              <a:t>Sensibilità</a:t>
            </a:r>
            <a:endParaRPr lang="es-ES" sz="1900" b="1">
              <a:cs typeface="Times New Roman"/>
            </a:endParaRPr>
          </a:p>
          <a:p>
            <a:pPr>
              <a:lnSpc>
                <a:spcPct val="120000"/>
              </a:lnSpc>
              <a:spcBef>
                <a:spcPts val="0"/>
              </a:spcBef>
              <a:buFont typeface="Arial" panose="020B0604020202020204" pitchFamily="34" charset="0"/>
              <a:buChar char="•"/>
              <a:tabLst>
                <a:tab pos="457200" algn="l"/>
              </a:tabLst>
            </a:pPr>
            <a:r>
              <a:rPr lang="en-GB" sz="1800"/>
              <a:t>Essere consapevoli delle esperienze precedenti del bambino, compresi i principali fattori scatenanti e le aree di difficoltà</a:t>
            </a:r>
            <a:endParaRPr lang="es-ES" sz="1800" dirty="0">
              <a:latin typeface="Calibri" panose="020F0502020204030204" pitchFamily="34" charset="0"/>
              <a:cs typeface="Times New Roman" panose="02020603050405020304" pitchFamily="18" charset="0"/>
            </a:endParaRPr>
          </a:p>
          <a:p>
            <a:pPr>
              <a:lnSpc>
                <a:spcPct val="120000"/>
              </a:lnSpc>
              <a:spcBef>
                <a:spcPts val="0"/>
              </a:spcBef>
              <a:buFont typeface="Arial" panose="020B0604020202020204" pitchFamily="34" charset="0"/>
              <a:buChar char="•"/>
              <a:tabLst>
                <a:tab pos="457200" algn="l"/>
              </a:tabLst>
            </a:pPr>
            <a:r>
              <a:rPr lang="en-GB" sz="1800"/>
              <a:t>Sintonizzarsi con genuina curiosità sui sentimenti, i pensieri, i bisogni e i desideri del bambino.</a:t>
            </a:r>
            <a:endParaRPr lang="en-GB"/>
          </a:p>
          <a:p>
            <a:pPr>
              <a:lnSpc>
                <a:spcPct val="120000"/>
              </a:lnSpc>
              <a:spcBef>
                <a:spcPts val="0"/>
              </a:spcBef>
              <a:buFont typeface="Arial" panose="020B0604020202020204" pitchFamily="34" charset="0"/>
              <a:buChar char="•"/>
              <a:tabLst>
                <a:tab pos="457200" algn="l"/>
              </a:tabLst>
            </a:pPr>
            <a:r>
              <a:rPr lang="en-GB" sz="1800"/>
              <a:t>Usare la conferma e l'empatia per mostrare al bambino che siete interessati a capire come si sente e a collegarlo a ciò che sta accadendo intorno a lui.</a:t>
            </a:r>
            <a:endParaRPr lang="es-ES"/>
          </a:p>
          <a:p>
            <a:pPr>
              <a:lnSpc>
                <a:spcPct val="120000"/>
              </a:lnSpc>
              <a:spcBef>
                <a:spcPts val="0"/>
              </a:spcBef>
              <a:buFont typeface="Arial" panose="020B0604020202020204" pitchFamily="34" charset="0"/>
              <a:buChar char="•"/>
              <a:tabLst>
                <a:tab pos="457200" algn="l"/>
              </a:tabLst>
            </a:pPr>
            <a:r>
              <a:rPr lang="en-GB" sz="1800"/>
              <a:t>Rispondere ai sentimenti e ai bisogni del bambino riconoscendoli e soddisfacendoli in modo appropriato.</a:t>
            </a:r>
            <a:endParaRPr lang="es-ES"/>
          </a:p>
          <a:p>
            <a:pPr>
              <a:lnSpc>
                <a:spcPct val="120000"/>
              </a:lnSpc>
              <a:spcBef>
                <a:spcPts val="0"/>
              </a:spcBef>
              <a:buFont typeface="Arial" panose="020B0604020202020204" pitchFamily="34" charset="0"/>
              <a:buChar char="•"/>
              <a:tabLst>
                <a:tab pos="457200" algn="l"/>
              </a:tabLst>
            </a:pPr>
            <a:r>
              <a:rPr lang="en-GB" sz="1800"/>
              <a:t>Aiutare il bambino a trovare il modo di esprimere e gestire i propri sentimenti e bisogni.</a:t>
            </a:r>
            <a:endParaRPr lang="es-ES"/>
          </a:p>
          <a:p>
            <a:pPr>
              <a:lnSpc>
                <a:spcPct val="120000"/>
              </a:lnSpc>
              <a:spcBef>
                <a:spcPts val="0"/>
              </a:spcBef>
              <a:buFont typeface="Arial" panose="020B0604020202020204" pitchFamily="34" charset="0"/>
              <a:buChar char="•"/>
              <a:tabLst>
                <a:tab pos="457200" algn="l"/>
              </a:tabLst>
            </a:pPr>
            <a:r>
              <a:rPr lang="en-GB" sz="1800"/>
              <a:t>Condividere (in modo appropriato) alcuni dei propri pensieri, sentimenti, desideri e bisogni, in modo che il bambino impari che anche gli altri hanno pensieri e sentimenti e impari a leggerli accuratamente e a collegar</a:t>
            </a:r>
            <a:endParaRPr lang="en-GB"/>
          </a:p>
          <a:p>
            <a:pPr marL="162560" indent="-162560">
              <a:lnSpc>
                <a:spcPct val="120000"/>
              </a:lnSpc>
              <a:spcBef>
                <a:spcPts val="0"/>
              </a:spcBef>
              <a:buFont typeface="Arial" panose="020B0604020202020204" pitchFamily="34" charset="0"/>
              <a:buChar char="•"/>
              <a:tabLst>
                <a:tab pos="457200" algn="l"/>
              </a:tabLst>
            </a:pPr>
            <a:endParaRPr lang="es-ES" sz="1800" dirty="0">
              <a:latin typeface="Calibri" panose="020F0502020204030204" pitchFamily="34" charset="0"/>
              <a:cs typeface="Times New Roman" panose="02020603050405020304" pitchFamily="18" charset="0"/>
            </a:endParaRPr>
          </a:p>
          <a:p>
            <a:pPr marL="0" indent="0">
              <a:lnSpc>
                <a:spcPct val="110000"/>
              </a:lnSpc>
              <a:spcBef>
                <a:spcPts val="0"/>
              </a:spcBef>
              <a:spcAft>
                <a:spcPts val="200"/>
              </a:spcAft>
            </a:pPr>
            <a:r>
              <a:rPr lang="en-GB" sz="1900" b="1" dirty="0" err="1">
                <a:cs typeface="Times New Roman"/>
              </a:rPr>
              <a:t>Accettazione</a:t>
            </a:r>
            <a:endParaRPr lang="en-GB" sz="1900" b="1">
              <a:cs typeface="Times New Roman"/>
            </a:endParaRPr>
          </a:p>
          <a:p>
            <a:pPr>
              <a:lnSpc>
                <a:spcPct val="120000"/>
              </a:lnSpc>
              <a:spcBef>
                <a:spcPts val="0"/>
              </a:spcBef>
              <a:buFont typeface="Arial" panose="020B0604020202020204" pitchFamily="34" charset="0"/>
              <a:buChar char="•"/>
            </a:pPr>
            <a:r>
              <a:rPr lang="en-GB" sz="1800"/>
              <a:t>Utilizzare un linguaggio di accettazione che mostri al bambino che non è solo</a:t>
            </a:r>
            <a:r>
              <a:rPr lang="en-GB" sz="1800">
                <a:effectLst/>
                <a:ea typeface="Calibri" panose="020F0502020204030204" pitchFamily="34" charset="0"/>
              </a:rPr>
              <a:t>. </a:t>
            </a:r>
            <a:r>
              <a:rPr lang="en-GB" sz="1800">
                <a:ea typeface="Calibri" panose="020F0502020204030204" pitchFamily="34" charset="0"/>
              </a:rPr>
              <a:t>Ad esempio</a:t>
            </a:r>
            <a:r>
              <a:rPr lang="en-GB" sz="1800">
                <a:effectLst/>
                <a:ea typeface="Calibri" panose="020F0502020204030204" pitchFamily="34" charset="0"/>
              </a:rPr>
              <a:t>: </a:t>
            </a:r>
            <a:r>
              <a:rPr lang="en-GB" sz="1800">
                <a:ea typeface="Calibri" panose="020F0502020204030204" pitchFamily="34" charset="0"/>
              </a:rPr>
              <a:t>"Abbiamo avuto una giornata difficile, vero</a:t>
            </a:r>
            <a:r>
              <a:rPr lang="en-GB" sz="1800"/>
              <a:t>? Possiamo venirne fuori insieme".</a:t>
            </a:r>
            <a:endParaRPr lang="es-ES" sz="1800">
              <a:cs typeface="Times New Roman"/>
            </a:endParaRPr>
          </a:p>
          <a:p>
            <a:pPr>
              <a:lnSpc>
                <a:spcPct val="120000"/>
              </a:lnSpc>
              <a:spcBef>
                <a:spcPts val="0"/>
              </a:spcBef>
              <a:buFont typeface="Arial" panose="020B0604020202020204" pitchFamily="34" charset="0"/>
              <a:buChar char="•"/>
              <a:tabLst>
                <a:tab pos="457200" algn="l"/>
              </a:tabLst>
            </a:pPr>
            <a:r>
              <a:rPr lang="en-GB" sz="1800"/>
              <a:t>Accogliere i punti di forza e gli interessi del bambino e dargli l'opportunità di perseguirli, con il messaggio "tutti sono bravi in qualcosa".</a:t>
            </a:r>
            <a:endParaRPr lang="es-ES"/>
          </a:p>
          <a:p>
            <a:pPr>
              <a:lnSpc>
                <a:spcPct val="120000"/>
              </a:lnSpc>
              <a:spcBef>
                <a:spcPts val="0"/>
              </a:spcBef>
              <a:buFont typeface="Arial" panose="020B0604020202020204" pitchFamily="34" charset="0"/>
              <a:buChar char="•"/>
              <a:tabLst>
                <a:tab pos="457200" algn="l"/>
              </a:tabLst>
            </a:pPr>
            <a:r>
              <a:rPr lang="en-GB" sz="1800"/>
              <a:t>Nominare e accettare le diverse "parti" del bambino, comprese quelle che sembrano contraddittorie, come "la tua parte sciocca", "la tua parte che lavora sodo", "la tua parte triste" e "la tua parte gentile".</a:t>
            </a:r>
            <a:endParaRPr lang="es-ES"/>
          </a:p>
          <a:p>
            <a:pPr>
              <a:lnSpc>
                <a:spcPct val="120000"/>
              </a:lnSpc>
              <a:spcBef>
                <a:spcPts val="0"/>
              </a:spcBef>
              <a:buFont typeface="Arial" panose="020B0604020202020204" pitchFamily="34" charset="0"/>
              <a:buChar char="•"/>
              <a:tabLst>
                <a:tab pos="457200" algn="l"/>
              </a:tabLst>
            </a:pPr>
            <a:r>
              <a:rPr lang="en-GB" sz="1800"/>
              <a:t>Trovare il modo di mostrare al bambino che ha valore così com'è.</a:t>
            </a:r>
            <a:endParaRPr lang="es-ES"/>
          </a:p>
          <a:p>
            <a:pPr>
              <a:lnSpc>
                <a:spcPct val="120000"/>
              </a:lnSpc>
              <a:spcBef>
                <a:spcPts val="0"/>
              </a:spcBef>
              <a:buFont typeface="Arial" panose="020B0604020202020204" pitchFamily="34" charset="0"/>
              <a:buChar char="•"/>
              <a:tabLst>
                <a:tab pos="457200" algn="l"/>
              </a:tabLst>
            </a:pPr>
            <a:r>
              <a:rPr lang="en-GB" sz="1800"/>
              <a:t>Modellare l'imperfezione e l'accettazione di se stessi (ad esempio, fare un errore e poi parlare con compassione a se stessi: "Non importa, tutti facciamo degli errori".</a:t>
            </a:r>
            <a:endParaRPr lang="en-GB"/>
          </a:p>
          <a:p>
            <a:pPr>
              <a:lnSpc>
                <a:spcPct val="120000"/>
              </a:lnSpc>
              <a:spcBef>
                <a:spcPts val="0"/>
              </a:spcBef>
              <a:buFont typeface="Arial" panose="020B0604020202020204" pitchFamily="34" charset="0"/>
              <a:buChar char="•"/>
              <a:tabLst>
                <a:tab pos="457200" algn="l"/>
              </a:tabLst>
            </a:pPr>
            <a:r>
              <a:rPr lang="en-GB" sz="1800" err="1"/>
              <a:t>Incoraggiare</a:t>
            </a:r>
            <a:r>
              <a:rPr lang="en-GB" sz="1800"/>
              <a:t> il bambino a </a:t>
            </a:r>
            <a:r>
              <a:rPr lang="en-GB" sz="1800" err="1"/>
              <a:t>correre</a:t>
            </a:r>
            <a:r>
              <a:rPr lang="en-GB" sz="1800" dirty="0"/>
              <a:t> </a:t>
            </a:r>
            <a:r>
              <a:rPr lang="en-GB" sz="1800" err="1"/>
              <a:t>dei</a:t>
            </a:r>
            <a:r>
              <a:rPr lang="en-GB" sz="1800" dirty="0"/>
              <a:t> </a:t>
            </a:r>
            <a:r>
              <a:rPr lang="en-GB" sz="1800" err="1"/>
              <a:t>rischi</a:t>
            </a:r>
            <a:r>
              <a:rPr lang="en-GB" sz="1800" dirty="0"/>
              <a:t> </a:t>
            </a:r>
            <a:r>
              <a:rPr lang="en-GB" sz="1800" err="1"/>
              <a:t>nel</a:t>
            </a:r>
            <a:r>
              <a:rPr lang="en-GB" sz="1800" dirty="0"/>
              <a:t> </a:t>
            </a:r>
            <a:r>
              <a:rPr lang="en-GB" sz="1800" err="1"/>
              <a:t>gioco</a:t>
            </a:r>
            <a:r>
              <a:rPr lang="en-GB" sz="1800"/>
              <a:t> e </a:t>
            </a:r>
            <a:r>
              <a:rPr lang="en-GB" sz="1800" err="1"/>
              <a:t>nell'apprendimento</a:t>
            </a:r>
            <a:r>
              <a:rPr lang="en-GB" sz="1800"/>
              <a:t> e </a:t>
            </a:r>
            <a:r>
              <a:rPr lang="en-GB" sz="1800" err="1"/>
              <a:t>aiutarlo</a:t>
            </a:r>
            <a:r>
              <a:rPr lang="en-GB" sz="1800" dirty="0"/>
              <a:t> </a:t>
            </a:r>
            <a:r>
              <a:rPr lang="en-GB" sz="1800"/>
              <a:t>ad </a:t>
            </a:r>
            <a:r>
              <a:rPr lang="en-GB" sz="1800" err="1"/>
              <a:t>accettare</a:t>
            </a:r>
            <a:r>
              <a:rPr lang="en-GB" sz="1800"/>
              <a:t> la paura di sbagliare o di non capire</a:t>
            </a:r>
            <a:endParaRPr lang="en-GB"/>
          </a:p>
          <a:p>
            <a:pPr>
              <a:buFont typeface="Arial" panose="020B0604020202020204" pitchFamily="34" charset="0"/>
              <a:buChar char="•"/>
            </a:pPr>
            <a:endParaRPr lang="en-GB" sz="1800" dirty="0"/>
          </a:p>
          <a:p>
            <a:pPr marL="0" indent="0">
              <a:lnSpc>
                <a:spcPct val="110000"/>
              </a:lnSpc>
              <a:spcBef>
                <a:spcPts val="0"/>
              </a:spcBef>
              <a:spcAft>
                <a:spcPts val="200"/>
              </a:spcAft>
            </a:pPr>
            <a:r>
              <a:rPr lang="en-GB" sz="1900" b="1" dirty="0" err="1">
                <a:cs typeface="Times New Roman"/>
              </a:rPr>
              <a:t>Cooperazione</a:t>
            </a:r>
            <a:endParaRPr lang="es-ES" sz="1900" b="1" dirty="0" err="1">
              <a:cs typeface="Times New Roman"/>
            </a:endParaRPr>
          </a:p>
          <a:p>
            <a:pPr indent="0">
              <a:lnSpc>
                <a:spcPct val="120000"/>
              </a:lnSpc>
              <a:spcBef>
                <a:spcPts val="0"/>
              </a:spcBef>
              <a:buFont typeface="Arial" panose="020B0604020202020204" pitchFamily="34" charset="0"/>
              <a:buChar char="•"/>
              <a:tabLst>
                <a:tab pos="457200" algn="l"/>
              </a:tabLst>
            </a:pPr>
            <a:r>
              <a:rPr lang="en-GB" sz="1900" err="1"/>
              <a:t>Trovare</a:t>
            </a:r>
            <a:r>
              <a:rPr lang="en-GB" sz="1900" dirty="0"/>
              <a:t> il modo di </a:t>
            </a:r>
            <a:r>
              <a:rPr lang="en-GB" sz="1900" err="1"/>
              <a:t>aiutare</a:t>
            </a:r>
            <a:r>
              <a:rPr lang="en-GB" sz="1900" dirty="0"/>
              <a:t> il bambino a </a:t>
            </a:r>
            <a:r>
              <a:rPr lang="en-GB" sz="1900" err="1"/>
              <a:t>sentirsi</a:t>
            </a:r>
            <a:r>
              <a:rPr lang="en-GB" sz="1900" dirty="0"/>
              <a:t> </a:t>
            </a:r>
            <a:r>
              <a:rPr lang="en-GB" sz="1900" err="1"/>
              <a:t>efficace</a:t>
            </a:r>
            <a:r>
              <a:rPr lang="en-GB" sz="1900" dirty="0"/>
              <a:t> e </a:t>
            </a:r>
            <a:r>
              <a:rPr lang="en-GB" sz="1900" err="1"/>
              <a:t>competente</a:t>
            </a:r>
            <a:r>
              <a:rPr lang="en-GB" sz="1900" dirty="0"/>
              <a:t> e a </a:t>
            </a:r>
            <a:r>
              <a:rPr lang="en-GB" sz="1900" err="1"/>
              <a:t>essere</a:t>
            </a:r>
            <a:r>
              <a:rPr lang="en-GB" sz="1900" dirty="0"/>
              <a:t> </a:t>
            </a:r>
            <a:r>
              <a:rPr lang="en-GB" sz="1900" err="1"/>
              <a:t>autonomo</a:t>
            </a:r>
            <a:r>
              <a:rPr lang="en-GB" sz="1900" dirty="0"/>
              <a:t> in modo </a:t>
            </a:r>
            <a:r>
              <a:rPr lang="en-GB" sz="1900" err="1"/>
              <a:t>appropriato</a:t>
            </a:r>
            <a:r>
              <a:rPr lang="en-GB" sz="1900" dirty="0"/>
              <a:t> per il </a:t>
            </a:r>
            <a:r>
              <a:rPr lang="en-GB" sz="1900" err="1"/>
              <a:t>suo</a:t>
            </a:r>
            <a:r>
              <a:rPr lang="en-GB" sz="1900" dirty="0"/>
              <a:t> </a:t>
            </a:r>
            <a:r>
              <a:rPr lang="en-GB" sz="1900"/>
              <a:t>sviluppo</a:t>
            </a:r>
            <a:endParaRPr lang="es-ES" dirty="0" err="1"/>
          </a:p>
          <a:p>
            <a:pPr indent="0">
              <a:lnSpc>
                <a:spcPct val="120000"/>
              </a:lnSpc>
              <a:spcBef>
                <a:spcPts val="0"/>
              </a:spcBef>
              <a:buFont typeface="Arial" panose="020B0604020202020204" pitchFamily="34" charset="0"/>
              <a:buChar char="•"/>
              <a:tabLst>
                <a:tab pos="457200" algn="l"/>
              </a:tabLst>
            </a:pPr>
            <a:r>
              <a:rPr lang="en-GB" sz="1900"/>
              <a:t>Offrire</a:t>
            </a:r>
            <a:r>
              <a:rPr lang="en-GB" sz="1900" dirty="0"/>
              <a:t> al bambino </a:t>
            </a:r>
            <a:r>
              <a:rPr lang="en-GB" sz="1900" err="1"/>
              <a:t>delle</a:t>
            </a:r>
            <a:r>
              <a:rPr lang="en-GB" sz="1900" dirty="0"/>
              <a:t> </a:t>
            </a:r>
            <a:r>
              <a:rPr lang="en-GB" sz="1900" err="1"/>
              <a:t>scelte</a:t>
            </a:r>
            <a:endParaRPr lang="es-ES"/>
          </a:p>
          <a:p>
            <a:pPr indent="0">
              <a:lnSpc>
                <a:spcPct val="120000"/>
              </a:lnSpc>
              <a:spcBef>
                <a:spcPts val="0"/>
              </a:spcBef>
              <a:buFont typeface="Arial" panose="020B0604020202020204" pitchFamily="34" charset="0"/>
              <a:buChar char="•"/>
              <a:tabLst>
                <a:tab pos="457200" algn="l"/>
              </a:tabLst>
            </a:pPr>
            <a:r>
              <a:rPr lang="en-GB" sz="1900"/>
              <a:t>Negoziare con confini chiari</a:t>
            </a:r>
            <a:endParaRPr lang="es-ES"/>
          </a:p>
          <a:p>
            <a:pPr indent="0">
              <a:lnSpc>
                <a:spcPct val="120000"/>
              </a:lnSpc>
              <a:spcBef>
                <a:spcPts val="0"/>
              </a:spcBef>
              <a:buFont typeface="Arial" panose="020B0604020202020204" pitchFamily="34" charset="0"/>
              <a:buChar char="•"/>
              <a:tabLst>
                <a:tab pos="457200" algn="l"/>
              </a:tabLst>
            </a:pPr>
            <a:r>
              <a:rPr lang="en-GB" sz="1900"/>
              <a:t>Incoraggiare il bambino a cimentarsi da solo in attività e compiti, fornendogli al contempo il supporto necessario per sperimentare il successo.</a:t>
            </a:r>
            <a:endParaRPr lang="es-ES"/>
          </a:p>
          <a:p>
            <a:pPr indent="0">
              <a:lnSpc>
                <a:spcPct val="120000"/>
              </a:lnSpc>
              <a:spcBef>
                <a:spcPts val="0"/>
              </a:spcBef>
              <a:buFont typeface="Arial" panose="020B0604020202020204" pitchFamily="34" charset="0"/>
              <a:buChar char="•"/>
              <a:tabLst>
                <a:tab pos="457200" algn="l"/>
              </a:tabLst>
            </a:pPr>
            <a:r>
              <a:rPr lang="en-GB" sz="1900"/>
              <a:t>Aiutare il bambino a sentirsi parte di una squadra in cui ha qualcosa da contribuire, aiutandovi in attività come la preparazione o lavorando a un progetto con voi.</a:t>
            </a:r>
            <a:endParaRPr lang="es-ES"/>
          </a:p>
          <a:p>
            <a:pPr marL="162560" indent="0">
              <a:lnSpc>
                <a:spcPct val="120000"/>
              </a:lnSpc>
              <a:spcBef>
                <a:spcPts val="0"/>
              </a:spcBef>
              <a:buFont typeface="Arial" panose="020B0604020202020204" pitchFamily="34" charset="0"/>
              <a:buChar char="•"/>
            </a:pPr>
            <a:r>
              <a:rPr lang="en-GB" sz="1900"/>
              <a:t>Stabilire limiti chiari in modo che il bambino possa sentire di esercitare il controllo che ha senza la sensazione spaventosa di essere onnipotente o di essere responsabile di decisioni o eventi.</a:t>
            </a:r>
            <a:r>
              <a:rPr lang="en-GB" sz="1900" b="1">
                <a:cs typeface="Times New Roman"/>
              </a:rPr>
              <a:t>ppartenza</a:t>
            </a:r>
            <a:endParaRPr lang="es-ES" sz="1900" b="1">
              <a:cs typeface="Times New Roman"/>
            </a:endParaRPr>
          </a:p>
          <a:p>
            <a:pPr marL="0" indent="0">
              <a:lnSpc>
                <a:spcPct val="120000"/>
              </a:lnSpc>
              <a:spcBef>
                <a:spcPts val="0"/>
              </a:spcBef>
              <a:tabLst>
                <a:tab pos="457200" algn="l"/>
              </a:tabLst>
            </a:pPr>
            <a:endParaRPr lang="en-GB" sz="1800" dirty="0">
              <a:cs typeface="Times New Roman"/>
            </a:endParaRPr>
          </a:p>
          <a:p>
            <a:pPr marL="0" indent="0">
              <a:lnSpc>
                <a:spcPct val="110000"/>
              </a:lnSpc>
              <a:spcBef>
                <a:spcPts val="0"/>
              </a:spcBef>
              <a:spcAft>
                <a:spcPts val="200"/>
              </a:spcAft>
              <a:tabLst>
                <a:tab pos="457200" algn="l"/>
              </a:tabLst>
            </a:pPr>
            <a:r>
              <a:rPr lang="en-GB" sz="1800" b="1" dirty="0" err="1">
                <a:cs typeface="Times New Roman"/>
              </a:rPr>
              <a:t>Appartenenza</a:t>
            </a:r>
          </a:p>
          <a:p>
            <a:pPr>
              <a:lnSpc>
                <a:spcPct val="120000"/>
              </a:lnSpc>
              <a:spcBef>
                <a:spcPts val="0"/>
              </a:spcBef>
              <a:buFont typeface="Arial" panose="020B0604020202020204" pitchFamily="34" charset="0"/>
              <a:buChar char="•"/>
              <a:tabLst>
                <a:tab pos="457200" algn="l"/>
              </a:tabLst>
            </a:pPr>
            <a:r>
              <a:rPr lang="en-GB" sz="1800"/>
              <a:t>Creare un senso di squadra insieme al bambino</a:t>
            </a:r>
            <a:endParaRPr lang="es-ES" sz="1800">
              <a:cs typeface="Times New Roman"/>
            </a:endParaRPr>
          </a:p>
          <a:p>
            <a:pPr>
              <a:lnSpc>
                <a:spcPct val="120000"/>
              </a:lnSpc>
              <a:spcBef>
                <a:spcPts val="0"/>
              </a:spcBef>
              <a:buFont typeface="Arial" panose="020B0604020202020204" pitchFamily="34" charset="0"/>
              <a:buChar char="•"/>
              <a:tabLst>
                <a:tab pos="457200" algn="l"/>
              </a:tabLst>
            </a:pPr>
            <a:r>
              <a:rPr lang="en-GB" sz="1800"/>
              <a:t>Aiutare il bambino a sentirsi incluso in altri gruppi e squadre, come la sua classe, i club, i gruppi di intervento e la scuola nel suo complesso, venendo riconosciuto durante l'assemblea o rappresentando la classe in un evento scolastico.</a:t>
            </a:r>
            <a:endParaRPr lang="es-ES"/>
          </a:p>
          <a:p>
            <a:pPr>
              <a:lnSpc>
                <a:spcPct val="120000"/>
              </a:lnSpc>
              <a:spcBef>
                <a:spcPts val="0"/>
              </a:spcBef>
              <a:buFont typeface="Arial" panose="020B0604020202020204" pitchFamily="34" charset="0"/>
              <a:buChar char="•"/>
              <a:tabLst>
                <a:tab pos="457200" algn="l"/>
              </a:tabLst>
            </a:pPr>
            <a:r>
              <a:rPr lang="en-GB" sz="1800"/>
              <a:t>sottolineare ciò che il bambino ha in comune con voi e con gli altri bambini e adulti della scuola, come l'uniforme, la grafia ordinata, il colore dei capelli o degli occhi, i suoi gusti e le sue antipatie</a:t>
            </a:r>
            <a:endParaRPr lang="es-ES"/>
          </a:p>
          <a:p>
            <a:pPr>
              <a:lnSpc>
                <a:spcPct val="120000"/>
              </a:lnSpc>
              <a:spcBef>
                <a:spcPts val="0"/>
              </a:spcBef>
              <a:buFont typeface="Arial" panose="020B0604020202020204" pitchFamily="34" charset="0"/>
              <a:buChar char="•"/>
              <a:tabLst>
                <a:tab pos="457200" algn="l"/>
              </a:tabLst>
            </a:pPr>
            <a:r>
              <a:rPr lang="en-GB" sz="1800"/>
              <a:t>Lavorare con la famiglia del bambino per affermare, se opportuno, che i bambini possono appartenere a più famiglie (adottive, affidatarie, altre famiglie) e che l'accettazione di una nuova appartenenza non interrompe i legami precedenti.</a:t>
            </a:r>
            <a:endParaRPr lang="es-ES"/>
          </a:p>
          <a:p>
            <a:pPr>
              <a:lnSpc>
                <a:spcPct val="120000"/>
              </a:lnSpc>
              <a:spcBef>
                <a:spcPts val="0"/>
              </a:spcBef>
              <a:buFont typeface="Arial" panose="020B0604020202020204" pitchFamily="34" charset="0"/>
              <a:buChar char="•"/>
              <a:tabLst>
                <a:tab pos="457200" algn="l"/>
              </a:tabLst>
            </a:pPr>
            <a:r>
              <a:rPr lang="en-GB" sz="1800"/>
              <a:t>Rafforzare il senso di appartenenza del bambino alla famiglia adottiva, utilizzando fotografie, oggetti di transizione, libri e storie e parlando del futuro. "Quando andrete tutti in vacanza la prossima estate........, quando festeggerete il Natale a casa.........</a:t>
            </a:r>
            <a:endParaRPr lang="es-ES"/>
          </a:p>
          <a:p>
            <a:pPr marL="162560" indent="-162560">
              <a:lnSpc>
                <a:spcPct val="120000"/>
              </a:lnSpc>
              <a:spcBef>
                <a:spcPts val="0"/>
              </a:spcBef>
              <a:buFont typeface="Arial" panose="020B0604020202020204" pitchFamily="34" charset="0"/>
              <a:buChar char="•"/>
              <a:tabLst>
                <a:tab pos="457200" algn="l"/>
              </a:tabLst>
            </a:pPr>
            <a:r>
              <a:rPr lang="en-GB" sz="1800"/>
              <a:t>Aiutare il bambino a lasciare la scuola con una chiara testimonianza della sua appartenenza alla scuola, ad esempio un annuario o un "libro degli addii" con fotografie, messaggi e recapiti delle persone chiave.</a:t>
            </a:r>
            <a:endParaRPr lang="es-ES"/>
          </a:p>
        </p:txBody>
      </p:sp>
    </p:spTree>
    <p:extLst>
      <p:ext uri="{BB962C8B-B14F-4D97-AF65-F5344CB8AC3E}">
        <p14:creationId xmlns:p14="http://schemas.microsoft.com/office/powerpoint/2010/main" val="266722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Calibri"/>
              <a:buNone/>
            </a:pPr>
            <a:endParaRPr dirty="0">
              <a:latin typeface="Calibri Light" panose="020F0302020204030204" pitchFamily="34" charset="0"/>
              <a:cs typeface="Calibri Light" panose="020F0302020204030204" pitchFamily="34" charset="0"/>
              <a:sym typeface="Calibri"/>
            </a:endParaRPr>
          </a:p>
        </p:txBody>
      </p:sp>
      <p:sp>
        <p:nvSpPr>
          <p:cNvPr id="3" name="CuadroTexto 2">
            <a:extLst>
              <a:ext uri="{FF2B5EF4-FFF2-40B4-BE49-F238E27FC236}">
                <a16:creationId xmlns:a16="http://schemas.microsoft.com/office/drawing/2014/main" id="{68C02214-2019-45BF-6836-93FE2941EB66}"/>
              </a:ext>
            </a:extLst>
          </p:cNvPr>
          <p:cNvSpPr txBox="1"/>
          <p:nvPr/>
        </p:nvSpPr>
        <p:spPr>
          <a:xfrm>
            <a:off x="1066799" y="2525487"/>
            <a:ext cx="10156371" cy="1569660"/>
          </a:xfrm>
          <a:prstGeom prst="rect">
            <a:avLst/>
          </a:prstGeom>
          <a:noFill/>
        </p:spPr>
        <p:txBody>
          <a:bodyPr wrap="square" lIns="91440" tIns="45720" rIns="91440" bIns="45720" anchor="t">
            <a:spAutoFit/>
          </a:bodyPr>
          <a:lstStyle/>
          <a:p>
            <a:pPr algn="ctr"/>
            <a:r>
              <a:rPr lang="en-US" sz="3200" dirty="0">
                <a:latin typeface="Calibri"/>
              </a:rPr>
              <a:t>Cosa </a:t>
            </a:r>
            <a:r>
              <a:rPr lang="en-US" sz="3200" dirty="0" err="1">
                <a:latin typeface="Calibri"/>
              </a:rPr>
              <a:t>sostiene</a:t>
            </a:r>
            <a:r>
              <a:rPr lang="en-US" sz="3200" dirty="0">
                <a:latin typeface="Calibri"/>
              </a:rPr>
              <a:t> </a:t>
            </a:r>
            <a:r>
              <a:rPr lang="en-US" sz="3200" dirty="0" err="1">
                <a:latin typeface="Calibri"/>
              </a:rPr>
              <a:t>un'efficace</a:t>
            </a:r>
            <a:r>
              <a:rPr lang="en-US" sz="3200" dirty="0">
                <a:latin typeface="Calibri"/>
              </a:rPr>
              <a:t> </a:t>
            </a:r>
            <a:r>
              <a:rPr lang="en-US" sz="3200" dirty="0" err="1">
                <a:latin typeface="Calibri"/>
              </a:rPr>
              <a:t>collaborazione</a:t>
            </a:r>
            <a:r>
              <a:rPr lang="en-US" sz="3200" dirty="0">
                <a:latin typeface="Calibri"/>
              </a:rPr>
              <a:t>?</a:t>
            </a:r>
            <a:endParaRPr lang="it-IT" sz="3200" dirty="0">
              <a:latin typeface="Calibri"/>
            </a:endParaRPr>
          </a:p>
          <a:p>
            <a:pPr algn="ctr"/>
            <a:endParaRPr lang="en-US" sz="3200" dirty="0">
              <a:latin typeface="Calibri"/>
            </a:endParaRPr>
          </a:p>
          <a:p>
            <a:pPr algn="ctr"/>
            <a:r>
              <a:rPr lang="en-US" sz="3200" dirty="0">
                <a:latin typeface="Calibri"/>
              </a:rPr>
              <a:t>Quali </a:t>
            </a:r>
            <a:r>
              <a:rPr lang="en-US" sz="3200" dirty="0" err="1">
                <a:latin typeface="Calibri"/>
              </a:rPr>
              <a:t>sono</a:t>
            </a:r>
            <a:r>
              <a:rPr lang="en-US" sz="3200" dirty="0">
                <a:latin typeface="Calibri"/>
              </a:rPr>
              <a:t> </a:t>
            </a:r>
            <a:r>
              <a:rPr lang="en-US" sz="3200" dirty="0" err="1">
                <a:latin typeface="Calibri"/>
              </a:rPr>
              <a:t>i</a:t>
            </a:r>
            <a:r>
              <a:rPr lang="en-US" sz="3200" dirty="0">
                <a:latin typeface="Calibri"/>
              </a:rPr>
              <a:t> </a:t>
            </a:r>
            <a:r>
              <a:rPr lang="en-US" sz="3200" dirty="0" err="1">
                <a:latin typeface="Calibri"/>
              </a:rPr>
              <a:t>potenziali</a:t>
            </a:r>
            <a:r>
              <a:rPr lang="en-US" sz="3200" dirty="0">
                <a:latin typeface="Calibri"/>
              </a:rPr>
              <a:t> </a:t>
            </a:r>
            <a:r>
              <a:rPr lang="en-US" sz="3200" dirty="0" err="1">
                <a:latin typeface="Calibri"/>
              </a:rPr>
              <a:t>ostacoli</a:t>
            </a:r>
            <a:r>
              <a:rPr lang="en-US" sz="3200" dirty="0">
                <a:latin typeface="Calibri"/>
              </a:rPr>
              <a:t> </a:t>
            </a:r>
            <a:r>
              <a:rPr lang="en-US" sz="3200" dirty="0" err="1">
                <a:latin typeface="Calibri"/>
              </a:rPr>
              <a:t>alla</a:t>
            </a:r>
            <a:r>
              <a:rPr lang="en-US" sz="3200" dirty="0">
                <a:latin typeface="Calibri"/>
              </a:rPr>
              <a:t> </a:t>
            </a:r>
            <a:r>
              <a:rPr lang="en-US" sz="3200" dirty="0" err="1">
                <a:latin typeface="Calibri"/>
              </a:rPr>
              <a:t>collaborazione</a:t>
            </a:r>
            <a:r>
              <a:rPr lang="en-US" sz="3200" dirty="0">
                <a:latin typeface="Calibri"/>
              </a:rPr>
              <a:t>?</a:t>
            </a:r>
            <a:endParaRPr lang="es-ES_tradnl" sz="3200" dirty="0">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2F07-984A-6B8E-358B-3E1267972EF6}"/>
              </a:ext>
            </a:extLst>
          </p:cNvPr>
          <p:cNvSpPr>
            <a:spLocks noGrp="1"/>
          </p:cNvSpPr>
          <p:nvPr>
            <p:ph type="title"/>
          </p:nvPr>
        </p:nvSpPr>
        <p:spPr>
          <a:xfrm>
            <a:off x="838200" y="719150"/>
            <a:ext cx="10515600" cy="3459816"/>
          </a:xfrm>
        </p:spPr>
        <p:txBody>
          <a:bodyPr vert="horz" wrap="square" lIns="91440" tIns="45720" rIns="91440" bIns="45720" rtlCol="0" anchor="t">
            <a:normAutofit/>
          </a:bodyPr>
          <a:lstStyle/>
          <a:p>
            <a:pPr algn="ctr"/>
            <a:r>
              <a:rPr lang="en-US" sz="3200" dirty="0" err="1"/>
              <a:t>Aspettative</a:t>
            </a:r>
            <a:r>
              <a:rPr lang="en-US" sz="3200" dirty="0"/>
              <a:t> </a:t>
            </a:r>
            <a:r>
              <a:rPr lang="en-US" sz="3200" dirty="0" err="1"/>
              <a:t>scolastiche</a:t>
            </a:r>
            <a:r>
              <a:rPr lang="en-US" sz="3200" dirty="0"/>
              <a:t> vs. </a:t>
            </a:r>
            <a:r>
              <a:rPr lang="en-US" sz="3200" dirty="0" err="1"/>
              <a:t>Comportamenti</a:t>
            </a:r>
            <a:r>
              <a:rPr lang="en-US" sz="3200" dirty="0"/>
              <a:t> </a:t>
            </a:r>
            <a:r>
              <a:rPr lang="en-US" sz="3200" dirty="0" err="1"/>
              <a:t>problematici</a:t>
            </a:r>
          </a:p>
        </p:txBody>
      </p:sp>
      <p:sp>
        <p:nvSpPr>
          <p:cNvPr id="7" name="Text Placeholder 2">
            <a:extLst>
              <a:ext uri="{FF2B5EF4-FFF2-40B4-BE49-F238E27FC236}">
                <a16:creationId xmlns:a16="http://schemas.microsoft.com/office/drawing/2014/main" id="{3EB708A6-E72A-A162-8EB2-5525E90C8CC7}"/>
              </a:ext>
            </a:extLst>
          </p:cNvPr>
          <p:cNvSpPr>
            <a:spLocks noGrp="1"/>
          </p:cNvSpPr>
          <p:nvPr>
            <p:ph type="body" idx="1"/>
          </p:nvPr>
        </p:nvSpPr>
        <p:spPr>
          <a:xfrm>
            <a:off x="831850" y="4589463"/>
            <a:ext cx="10515600" cy="1500187"/>
          </a:xfrm>
        </p:spPr>
        <p:txBody>
          <a:bodyPr/>
          <a:lstStyle/>
          <a:p>
            <a:endParaRPr lang="en-US" dirty="0"/>
          </a:p>
        </p:txBody>
      </p:sp>
      <p:sp>
        <p:nvSpPr>
          <p:cNvPr id="4" name="Rectangle 2">
            <a:extLst>
              <a:ext uri="{FF2B5EF4-FFF2-40B4-BE49-F238E27FC236}">
                <a16:creationId xmlns:a16="http://schemas.microsoft.com/office/drawing/2014/main" id="{D0E2D230-7F6D-B71E-3E95-4CBE8F3D4C3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2049" name="Immagine 2">
            <a:extLst>
              <a:ext uri="{FF2B5EF4-FFF2-40B4-BE49-F238E27FC236}">
                <a16:creationId xmlns:a16="http://schemas.microsoft.com/office/drawing/2014/main" id="{CCC59DA6-36D7-7F0F-6F89-20AA12CF5C3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964863" y="1695076"/>
            <a:ext cx="6262273" cy="377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19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B6DE55F1-E2B5-BB06-5041-D3EA1FE3F13C}"/>
              </a:ext>
            </a:extLst>
          </p:cNvPr>
          <p:cNvSpPr/>
          <p:nvPr/>
        </p:nvSpPr>
        <p:spPr>
          <a:xfrm>
            <a:off x="779369" y="1562309"/>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t>Imporre</a:t>
            </a:r>
            <a:r>
              <a:rPr lang="en-GB" dirty="0"/>
              <a:t> </a:t>
            </a:r>
            <a:r>
              <a:rPr lang="en-GB" dirty="0" err="1"/>
              <a:t>delle</a:t>
            </a:r>
            <a:r>
              <a:rPr lang="en-GB" dirty="0"/>
              <a:t> </a:t>
            </a:r>
            <a:r>
              <a:rPr lang="en-GB" dirty="0" err="1"/>
              <a:t>punizioni</a:t>
            </a:r>
            <a:r>
              <a:rPr lang="en-GB" dirty="0"/>
              <a:t> </a:t>
            </a:r>
            <a:endParaRPr lang="it-IT" dirty="0">
              <a:cs typeface="Arial"/>
            </a:endParaRPr>
          </a:p>
        </p:txBody>
      </p:sp>
      <p:sp>
        <p:nvSpPr>
          <p:cNvPr id="3" name="Speech Bubble: Rectangle 2">
            <a:extLst>
              <a:ext uri="{FF2B5EF4-FFF2-40B4-BE49-F238E27FC236}">
                <a16:creationId xmlns:a16="http://schemas.microsoft.com/office/drawing/2014/main" id="{B6397F49-D45D-D10E-C402-F7BB7FC25447}"/>
              </a:ext>
            </a:extLst>
          </p:cNvPr>
          <p:cNvSpPr/>
          <p:nvPr/>
        </p:nvSpPr>
        <p:spPr>
          <a:xfrm>
            <a:off x="2982012" y="1684901"/>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t>Dare note</a:t>
            </a:r>
          </a:p>
        </p:txBody>
      </p:sp>
      <p:sp>
        <p:nvSpPr>
          <p:cNvPr id="4" name="Speech Bubble: Rectangle 3">
            <a:extLst>
              <a:ext uri="{FF2B5EF4-FFF2-40B4-BE49-F238E27FC236}">
                <a16:creationId xmlns:a16="http://schemas.microsoft.com/office/drawing/2014/main" id="{29B2930E-B4B6-C3B0-227F-9D2D365558F4}"/>
              </a:ext>
            </a:extLst>
          </p:cNvPr>
          <p:cNvSpPr/>
          <p:nvPr/>
        </p:nvSpPr>
        <p:spPr>
          <a:xfrm>
            <a:off x="2921712" y="3266811"/>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t>Rimproverare</a:t>
            </a:r>
          </a:p>
        </p:txBody>
      </p:sp>
      <p:sp>
        <p:nvSpPr>
          <p:cNvPr id="5" name="Speech Bubble: Rectangle 4">
            <a:extLst>
              <a:ext uri="{FF2B5EF4-FFF2-40B4-BE49-F238E27FC236}">
                <a16:creationId xmlns:a16="http://schemas.microsoft.com/office/drawing/2014/main" id="{FA7EF608-1CD9-4D7D-5317-ADD00778A6F8}"/>
              </a:ext>
            </a:extLst>
          </p:cNvPr>
          <p:cNvSpPr/>
          <p:nvPr/>
        </p:nvSpPr>
        <p:spPr>
          <a:xfrm>
            <a:off x="549304" y="3132182"/>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t>Minacciare</a:t>
            </a:r>
          </a:p>
        </p:txBody>
      </p:sp>
      <p:sp>
        <p:nvSpPr>
          <p:cNvPr id="6" name="Speech Bubble: Rectangle 5">
            <a:extLst>
              <a:ext uri="{FF2B5EF4-FFF2-40B4-BE49-F238E27FC236}">
                <a16:creationId xmlns:a16="http://schemas.microsoft.com/office/drawing/2014/main" id="{E7559EB3-8D6A-5604-614B-C723591E7314}"/>
              </a:ext>
            </a:extLst>
          </p:cNvPr>
          <p:cNvSpPr/>
          <p:nvPr/>
        </p:nvSpPr>
        <p:spPr>
          <a:xfrm>
            <a:off x="2797255" y="4855377"/>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t>Dare </a:t>
            </a:r>
            <a:r>
              <a:rPr lang="en-GB" dirty="0" err="1"/>
              <a:t>brutti</a:t>
            </a:r>
            <a:r>
              <a:rPr lang="en-GB" dirty="0"/>
              <a:t> </a:t>
            </a:r>
            <a:r>
              <a:rPr lang="en-GB" dirty="0" err="1"/>
              <a:t>voti</a:t>
            </a:r>
            <a:r>
              <a:rPr lang="en-GB" dirty="0"/>
              <a:t> per il </a:t>
            </a:r>
            <a:r>
              <a:rPr lang="en-GB" dirty="0" err="1"/>
              <a:t>comportamento</a:t>
            </a:r>
            <a:endParaRPr lang="en-GB" dirty="0" err="1">
              <a:cs typeface="Arial"/>
            </a:endParaRPr>
          </a:p>
        </p:txBody>
      </p:sp>
      <p:sp>
        <p:nvSpPr>
          <p:cNvPr id="7" name="Speech Bubble: Rectangle 6">
            <a:extLst>
              <a:ext uri="{FF2B5EF4-FFF2-40B4-BE49-F238E27FC236}">
                <a16:creationId xmlns:a16="http://schemas.microsoft.com/office/drawing/2014/main" id="{D75D29BC-2B00-F047-E650-6246AA880C49}"/>
              </a:ext>
            </a:extLst>
          </p:cNvPr>
          <p:cNvSpPr/>
          <p:nvPr/>
        </p:nvSpPr>
        <p:spPr>
          <a:xfrm>
            <a:off x="5184655" y="1562309"/>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t>Ignorare</a:t>
            </a:r>
          </a:p>
        </p:txBody>
      </p:sp>
      <p:sp>
        <p:nvSpPr>
          <p:cNvPr id="8" name="Speech Bubble: Rectangle 7">
            <a:extLst>
              <a:ext uri="{FF2B5EF4-FFF2-40B4-BE49-F238E27FC236}">
                <a16:creationId xmlns:a16="http://schemas.microsoft.com/office/drawing/2014/main" id="{F52C4DBF-9E4C-DE54-67E8-78A7CB444D91}"/>
              </a:ext>
            </a:extLst>
          </p:cNvPr>
          <p:cNvSpPr/>
          <p:nvPr/>
        </p:nvSpPr>
        <p:spPr>
          <a:xfrm>
            <a:off x="7387297" y="1725761"/>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t>Chiamare</a:t>
            </a:r>
            <a:r>
              <a:rPr lang="en-GB" dirty="0"/>
              <a:t> I </a:t>
            </a:r>
            <a:r>
              <a:rPr lang="en-GB" dirty="0" err="1"/>
              <a:t>genitori</a:t>
            </a:r>
            <a:r>
              <a:rPr lang="en-GB" dirty="0"/>
              <a:t>/carers</a:t>
            </a:r>
          </a:p>
        </p:txBody>
      </p:sp>
      <p:sp>
        <p:nvSpPr>
          <p:cNvPr id="9" name="Speech Bubble: Rectangle 8">
            <a:extLst>
              <a:ext uri="{FF2B5EF4-FFF2-40B4-BE49-F238E27FC236}">
                <a16:creationId xmlns:a16="http://schemas.microsoft.com/office/drawing/2014/main" id="{777BBC98-7FEF-2539-8178-9E574E6F7463}"/>
              </a:ext>
            </a:extLst>
          </p:cNvPr>
          <p:cNvSpPr/>
          <p:nvPr/>
        </p:nvSpPr>
        <p:spPr>
          <a:xfrm>
            <a:off x="5318331" y="3132182"/>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t>Coinvolgere</a:t>
            </a:r>
            <a:r>
              <a:rPr lang="en-GB" dirty="0"/>
              <a:t> </a:t>
            </a:r>
            <a:r>
              <a:rPr lang="en-GB" dirty="0" err="1"/>
              <a:t>professionisti</a:t>
            </a:r>
            <a:r>
              <a:rPr lang="en-GB" dirty="0"/>
              <a:t> </a:t>
            </a:r>
            <a:r>
              <a:rPr lang="en-GB" dirty="0" err="1"/>
              <a:t>dei</a:t>
            </a:r>
            <a:r>
              <a:rPr lang="en-GB" dirty="0"/>
              <a:t> </a:t>
            </a:r>
            <a:r>
              <a:rPr lang="en-GB" dirty="0" err="1"/>
              <a:t>servizi</a:t>
            </a:r>
            <a:endParaRPr lang="en-GB" dirty="0" err="1">
              <a:cs typeface="Arial"/>
            </a:endParaRPr>
          </a:p>
        </p:txBody>
      </p:sp>
      <p:sp>
        <p:nvSpPr>
          <p:cNvPr id="10" name="Speech Bubble: Rectangle 9">
            <a:extLst>
              <a:ext uri="{FF2B5EF4-FFF2-40B4-BE49-F238E27FC236}">
                <a16:creationId xmlns:a16="http://schemas.microsoft.com/office/drawing/2014/main" id="{FB415F2A-3D07-DC06-26FD-0EEBBF7823CF}"/>
              </a:ext>
            </a:extLst>
          </p:cNvPr>
          <p:cNvSpPr/>
          <p:nvPr/>
        </p:nvSpPr>
        <p:spPr>
          <a:xfrm>
            <a:off x="9916435" y="4843295"/>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t>Far leva </a:t>
            </a:r>
            <a:r>
              <a:rPr lang="en-GB" dirty="0" err="1"/>
              <a:t>sul</a:t>
            </a:r>
            <a:r>
              <a:rPr lang="en-GB" dirty="0"/>
              <a:t> </a:t>
            </a:r>
            <a:r>
              <a:rPr lang="en-GB" dirty="0" err="1"/>
              <a:t>giudizio</a:t>
            </a:r>
            <a:r>
              <a:rPr lang="en-GB" dirty="0"/>
              <a:t> </a:t>
            </a:r>
            <a:r>
              <a:rPr lang="en-GB" dirty="0" err="1"/>
              <a:t>sociale</a:t>
            </a:r>
            <a:r>
              <a:rPr lang="en-GB" dirty="0"/>
              <a:t> (</a:t>
            </a:r>
            <a:r>
              <a:rPr lang="en-GB" dirty="0" err="1"/>
              <a:t>scrivere</a:t>
            </a:r>
            <a:r>
              <a:rPr lang="en-GB" dirty="0"/>
              <a:t> il </a:t>
            </a:r>
            <a:r>
              <a:rPr lang="en-GB" dirty="0" err="1"/>
              <a:t>nome</a:t>
            </a:r>
            <a:r>
              <a:rPr lang="en-GB" dirty="0"/>
              <a:t> del bambino </a:t>
            </a:r>
            <a:r>
              <a:rPr lang="en-GB" dirty="0" err="1"/>
              <a:t>alla</a:t>
            </a:r>
            <a:r>
              <a:rPr lang="en-GB" dirty="0"/>
              <a:t> </a:t>
            </a:r>
            <a:r>
              <a:rPr lang="en-GB" dirty="0" err="1"/>
              <a:t>lavagna</a:t>
            </a:r>
            <a:r>
              <a:rPr lang="en-GB" dirty="0"/>
              <a:t>)</a:t>
            </a:r>
          </a:p>
        </p:txBody>
      </p:sp>
      <p:sp>
        <p:nvSpPr>
          <p:cNvPr id="11" name="Speech Bubble: Rectangle 10">
            <a:extLst>
              <a:ext uri="{FF2B5EF4-FFF2-40B4-BE49-F238E27FC236}">
                <a16:creationId xmlns:a16="http://schemas.microsoft.com/office/drawing/2014/main" id="{B2889C71-991B-3C2E-0AAF-C4826D03E2E5}"/>
              </a:ext>
            </a:extLst>
          </p:cNvPr>
          <p:cNvSpPr/>
          <p:nvPr/>
        </p:nvSpPr>
        <p:spPr>
          <a:xfrm>
            <a:off x="512695" y="4780556"/>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t>Isolare</a:t>
            </a:r>
          </a:p>
        </p:txBody>
      </p:sp>
      <p:sp>
        <p:nvSpPr>
          <p:cNvPr id="12" name="Speech Bubble: Rectangle 11">
            <a:extLst>
              <a:ext uri="{FF2B5EF4-FFF2-40B4-BE49-F238E27FC236}">
                <a16:creationId xmlns:a16="http://schemas.microsoft.com/office/drawing/2014/main" id="{EF9B46B2-B4DC-8850-61B1-3DF8C01BBEB9}"/>
              </a:ext>
            </a:extLst>
          </p:cNvPr>
          <p:cNvSpPr/>
          <p:nvPr/>
        </p:nvSpPr>
        <p:spPr>
          <a:xfrm>
            <a:off x="7870301" y="3213057"/>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t>Gridare</a:t>
            </a:r>
          </a:p>
        </p:txBody>
      </p:sp>
      <p:sp>
        <p:nvSpPr>
          <p:cNvPr id="13" name="Speech Bubble: Rectangle 12">
            <a:extLst>
              <a:ext uri="{FF2B5EF4-FFF2-40B4-BE49-F238E27FC236}">
                <a16:creationId xmlns:a16="http://schemas.microsoft.com/office/drawing/2014/main" id="{0E182EE4-3C2A-64DF-2E92-F3B79B6C7742}"/>
              </a:ext>
            </a:extLst>
          </p:cNvPr>
          <p:cNvSpPr/>
          <p:nvPr/>
        </p:nvSpPr>
        <p:spPr>
          <a:xfrm>
            <a:off x="9589940" y="1562309"/>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t>Persuadere</a:t>
            </a:r>
            <a:endParaRPr lang="en-GB" dirty="0">
              <a:cs typeface="Arial"/>
            </a:endParaRPr>
          </a:p>
        </p:txBody>
      </p:sp>
      <p:sp>
        <p:nvSpPr>
          <p:cNvPr id="14" name="Speech Bubble: Rectangle 13">
            <a:extLst>
              <a:ext uri="{FF2B5EF4-FFF2-40B4-BE49-F238E27FC236}">
                <a16:creationId xmlns:a16="http://schemas.microsoft.com/office/drawing/2014/main" id="{EAAC27AD-4AC4-B9E6-5910-38B8554DF76D}"/>
              </a:ext>
            </a:extLst>
          </p:cNvPr>
          <p:cNvSpPr/>
          <p:nvPr/>
        </p:nvSpPr>
        <p:spPr>
          <a:xfrm>
            <a:off x="10087358" y="3266811"/>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t>Negoziare</a:t>
            </a:r>
          </a:p>
        </p:txBody>
      </p:sp>
      <p:sp>
        <p:nvSpPr>
          <p:cNvPr id="15" name="Speech Bubble: Rectangle 14">
            <a:extLst>
              <a:ext uri="{FF2B5EF4-FFF2-40B4-BE49-F238E27FC236}">
                <a16:creationId xmlns:a16="http://schemas.microsoft.com/office/drawing/2014/main" id="{BB71D8F6-D2C3-0D12-462D-6DE25F10A2B2}"/>
              </a:ext>
            </a:extLst>
          </p:cNvPr>
          <p:cNvSpPr/>
          <p:nvPr/>
        </p:nvSpPr>
        <p:spPr>
          <a:xfrm>
            <a:off x="7637128" y="4780556"/>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t>Desiderare</a:t>
            </a:r>
            <a:r>
              <a:rPr lang="en-GB" dirty="0"/>
              <a:t> </a:t>
            </a:r>
            <a:r>
              <a:rPr lang="en-GB" dirty="0" err="1"/>
              <a:t>che</a:t>
            </a:r>
            <a:r>
              <a:rPr lang="en-GB" dirty="0"/>
              <a:t> il bambino se ne vada</a:t>
            </a:r>
            <a:endParaRPr lang="en-GB" dirty="0">
              <a:cs typeface="Arial"/>
            </a:endParaRPr>
          </a:p>
        </p:txBody>
      </p:sp>
      <p:sp>
        <p:nvSpPr>
          <p:cNvPr id="16" name="Speech Bubble: Rectangle 15">
            <a:extLst>
              <a:ext uri="{FF2B5EF4-FFF2-40B4-BE49-F238E27FC236}">
                <a16:creationId xmlns:a16="http://schemas.microsoft.com/office/drawing/2014/main" id="{1ED90F91-2709-63AF-7800-D05F2A80B116}"/>
              </a:ext>
            </a:extLst>
          </p:cNvPr>
          <p:cNvSpPr/>
          <p:nvPr/>
        </p:nvSpPr>
        <p:spPr>
          <a:xfrm>
            <a:off x="5214565" y="4780556"/>
            <a:ext cx="1762870" cy="9047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t>Escludere</a:t>
            </a:r>
            <a:r>
              <a:rPr lang="en-GB" dirty="0"/>
              <a:t> </a:t>
            </a:r>
            <a:r>
              <a:rPr lang="en-GB" dirty="0" err="1"/>
              <a:t>dalle</a:t>
            </a:r>
            <a:r>
              <a:rPr lang="en-GB" dirty="0"/>
              <a:t> </a:t>
            </a:r>
            <a:r>
              <a:rPr lang="en-GB" dirty="0" err="1"/>
              <a:t>attivtià</a:t>
            </a:r>
            <a:endParaRPr lang="en-GB" dirty="0" err="1">
              <a:cs typeface="Arial"/>
            </a:endParaRPr>
          </a:p>
        </p:txBody>
      </p:sp>
      <p:sp>
        <p:nvSpPr>
          <p:cNvPr id="17" name="TextBox 16">
            <a:extLst>
              <a:ext uri="{FF2B5EF4-FFF2-40B4-BE49-F238E27FC236}">
                <a16:creationId xmlns:a16="http://schemas.microsoft.com/office/drawing/2014/main" id="{95B608AD-2621-3F13-6C0B-6C4A6552FD8C}"/>
              </a:ext>
            </a:extLst>
          </p:cNvPr>
          <p:cNvSpPr txBox="1"/>
          <p:nvPr/>
        </p:nvSpPr>
        <p:spPr>
          <a:xfrm>
            <a:off x="596822" y="720790"/>
            <a:ext cx="10755988" cy="584775"/>
          </a:xfrm>
          <a:prstGeom prst="rect">
            <a:avLst/>
          </a:prstGeom>
          <a:noFill/>
        </p:spPr>
        <p:txBody>
          <a:bodyPr wrap="square" lIns="91440" tIns="45720" rIns="91440" bIns="45720" rtlCol="0" anchor="t">
            <a:spAutoFit/>
          </a:bodyPr>
          <a:lstStyle/>
          <a:p>
            <a:r>
              <a:rPr lang="en-GB" sz="3200" dirty="0" err="1">
                <a:latin typeface="Calibri"/>
              </a:rPr>
              <a:t>Risposte</a:t>
            </a:r>
            <a:r>
              <a:rPr lang="en-GB" sz="3200" dirty="0">
                <a:latin typeface="Calibri"/>
              </a:rPr>
              <a:t> </a:t>
            </a:r>
            <a:r>
              <a:rPr lang="en-GB" sz="3200" dirty="0" err="1">
                <a:latin typeface="Calibri"/>
              </a:rPr>
              <a:t>comuni</a:t>
            </a:r>
            <a:r>
              <a:rPr lang="en-GB" sz="3200" dirty="0">
                <a:latin typeface="Calibri"/>
              </a:rPr>
              <a:t> </a:t>
            </a:r>
            <a:r>
              <a:rPr lang="en-GB" sz="3200" dirty="0" err="1">
                <a:latin typeface="Calibri"/>
              </a:rPr>
              <a:t>nelle</a:t>
            </a:r>
            <a:r>
              <a:rPr lang="en-GB" sz="3200" dirty="0">
                <a:latin typeface="Calibri"/>
              </a:rPr>
              <a:t> </a:t>
            </a:r>
            <a:r>
              <a:rPr lang="en-GB" sz="3200" dirty="0" err="1">
                <a:latin typeface="Calibri"/>
              </a:rPr>
              <a:t>scuole</a:t>
            </a:r>
            <a:r>
              <a:rPr lang="en-GB" sz="3200" dirty="0">
                <a:latin typeface="Calibri"/>
              </a:rPr>
              <a:t> ai </a:t>
            </a:r>
            <a:r>
              <a:rPr lang="en-GB" sz="3200" dirty="0" err="1">
                <a:latin typeface="Calibri"/>
              </a:rPr>
              <a:t>comportamenti</a:t>
            </a:r>
            <a:r>
              <a:rPr lang="en-GB" sz="3200" dirty="0">
                <a:latin typeface="Calibri"/>
              </a:rPr>
              <a:t> </a:t>
            </a:r>
            <a:r>
              <a:rPr lang="en-GB" sz="3200" dirty="0" err="1">
                <a:latin typeface="Calibri"/>
              </a:rPr>
              <a:t>problematici</a:t>
            </a:r>
            <a:endParaRPr lang="it-IT" sz="3200">
              <a:latin typeface="Calibri"/>
            </a:endParaRPr>
          </a:p>
        </p:txBody>
      </p:sp>
    </p:spTree>
    <p:extLst>
      <p:ext uri="{BB962C8B-B14F-4D97-AF65-F5344CB8AC3E}">
        <p14:creationId xmlns:p14="http://schemas.microsoft.com/office/powerpoint/2010/main" val="192379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7A3C-16ED-D198-D43C-CA24818CF45D}"/>
              </a:ext>
            </a:extLst>
          </p:cNvPr>
          <p:cNvSpPr>
            <a:spLocks noGrp="1"/>
          </p:cNvSpPr>
          <p:nvPr>
            <p:ph type="title"/>
          </p:nvPr>
        </p:nvSpPr>
        <p:spPr/>
        <p:txBody>
          <a:bodyPr/>
          <a:lstStyle/>
          <a:p>
            <a:r>
              <a:rPr lang="en-GB" dirty="0" err="1">
                <a:latin typeface="Calibri Light"/>
                <a:cs typeface="Calibri Light"/>
              </a:rPr>
              <a:t>Comportamenti</a:t>
            </a:r>
            <a:r>
              <a:rPr lang="en-GB" dirty="0">
                <a:latin typeface="Calibri Light"/>
                <a:cs typeface="Calibri Light"/>
              </a:rPr>
              <a:t> </a:t>
            </a:r>
            <a:r>
              <a:rPr lang="en-GB" dirty="0" err="1">
                <a:latin typeface="Calibri Light"/>
                <a:cs typeface="Calibri Light"/>
              </a:rPr>
              <a:t>che</a:t>
            </a:r>
            <a:r>
              <a:rPr lang="en-GB" dirty="0">
                <a:latin typeface="Calibri Light"/>
                <a:cs typeface="Calibri Light"/>
              </a:rPr>
              <a:t> </a:t>
            </a:r>
            <a:r>
              <a:rPr lang="en-GB" dirty="0" err="1">
                <a:latin typeface="Calibri Light"/>
                <a:cs typeface="Calibri Light"/>
              </a:rPr>
              <a:t>sfidano</a:t>
            </a:r>
          </a:p>
        </p:txBody>
      </p:sp>
      <p:sp>
        <p:nvSpPr>
          <p:cNvPr id="3" name="Marcador de texto 2">
            <a:extLst>
              <a:ext uri="{FF2B5EF4-FFF2-40B4-BE49-F238E27FC236}">
                <a16:creationId xmlns:a16="http://schemas.microsoft.com/office/drawing/2014/main" id="{FF06B3DA-27F1-D832-F852-70B75028174B}"/>
              </a:ext>
            </a:extLst>
          </p:cNvPr>
          <p:cNvSpPr>
            <a:spLocks noGrp="1"/>
          </p:cNvSpPr>
          <p:nvPr>
            <p:ph type="body" idx="1"/>
          </p:nvPr>
        </p:nvSpPr>
        <p:spPr/>
        <p:txBody>
          <a:bodyPr/>
          <a:lstStyle/>
          <a:p>
            <a:endParaRPr lang="es-ES_tradnl"/>
          </a:p>
        </p:txBody>
      </p:sp>
      <p:pic>
        <p:nvPicPr>
          <p:cNvPr id="4" name="Picture 4">
            <a:extLst>
              <a:ext uri="{FF2B5EF4-FFF2-40B4-BE49-F238E27FC236}">
                <a16:creationId xmlns:a16="http://schemas.microsoft.com/office/drawing/2014/main" id="{DC14C135-401F-85B4-4C9F-8FEA0669FC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8759" y="1872914"/>
            <a:ext cx="4946754" cy="3291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anging challenging behaviour in education and care settings | For Schools">
            <a:extLst>
              <a:ext uri="{FF2B5EF4-FFF2-40B4-BE49-F238E27FC236}">
                <a16:creationId xmlns:a16="http://schemas.microsoft.com/office/drawing/2014/main" id="{7439DB59-E0AA-7814-D119-DA1FF9653D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30272" y="2211065"/>
            <a:ext cx="4974336" cy="261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84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D0391-FAE2-896E-CD65-8B222ADADF73}"/>
              </a:ext>
            </a:extLst>
          </p:cNvPr>
          <p:cNvSpPr>
            <a:spLocks noGrp="1"/>
          </p:cNvSpPr>
          <p:nvPr>
            <p:ph type="title"/>
          </p:nvPr>
        </p:nvSpPr>
        <p:spPr/>
        <p:txBody>
          <a:bodyPr/>
          <a:lstStyle/>
          <a:p>
            <a:r>
              <a:rPr lang="en-GB" dirty="0" err="1">
                <a:latin typeface="Calibri Light"/>
              </a:rPr>
              <a:t>Esperienze</a:t>
            </a:r>
            <a:r>
              <a:rPr lang="en-GB" dirty="0">
                <a:latin typeface="Calibri Light"/>
              </a:rPr>
              <a:t> </a:t>
            </a:r>
            <a:r>
              <a:rPr lang="en-GB" dirty="0" err="1">
                <a:latin typeface="Calibri Light"/>
              </a:rPr>
              <a:t>avverse</a:t>
            </a:r>
            <a:r>
              <a:rPr lang="en-GB" dirty="0">
                <a:latin typeface="Calibri Light"/>
              </a:rPr>
              <a:t> </a:t>
            </a:r>
            <a:r>
              <a:rPr lang="en-GB" dirty="0" err="1">
                <a:latin typeface="Calibri Light"/>
              </a:rPr>
              <a:t>durante</a:t>
            </a:r>
            <a:r>
              <a:rPr lang="en-GB" dirty="0">
                <a:latin typeface="Calibri Light"/>
              </a:rPr>
              <a:t> </a:t>
            </a:r>
            <a:r>
              <a:rPr lang="en-GB" dirty="0" err="1">
                <a:latin typeface="Calibri Light"/>
              </a:rPr>
              <a:t>l'infanzia</a:t>
            </a:r>
            <a:r>
              <a:rPr lang="en-GB" dirty="0">
                <a:latin typeface="Calibri Light"/>
              </a:rPr>
              <a:t> </a:t>
            </a:r>
            <a:endParaRPr lang="it-IT">
              <a:latin typeface="Calibri Light"/>
            </a:endParaRPr>
          </a:p>
        </p:txBody>
      </p:sp>
      <p:sp>
        <p:nvSpPr>
          <p:cNvPr id="3" name="Text Placeholder 2">
            <a:extLst>
              <a:ext uri="{FF2B5EF4-FFF2-40B4-BE49-F238E27FC236}">
                <a16:creationId xmlns:a16="http://schemas.microsoft.com/office/drawing/2014/main" id="{5E90186C-B6A9-1AE0-AF80-552A743CA603}"/>
              </a:ext>
            </a:extLst>
          </p:cNvPr>
          <p:cNvSpPr>
            <a:spLocks noGrp="1"/>
          </p:cNvSpPr>
          <p:nvPr>
            <p:ph type="body" idx="1"/>
          </p:nvPr>
        </p:nvSpPr>
        <p:spPr>
          <a:xfrm>
            <a:off x="838200" y="1425388"/>
            <a:ext cx="10515600" cy="4751575"/>
          </a:xfrm>
          <a:noFill/>
          <a:ln>
            <a:noFill/>
          </a:ln>
        </p:spPr>
        <p:txBody>
          <a:bodyPr spcFirstLastPara="1" wrap="square" lIns="91425" tIns="45700" rIns="91425" bIns="45700" anchor="t" anchorCtr="0">
            <a:normAutofit/>
          </a:bodyPr>
          <a:lstStyle/>
          <a:p>
            <a:pPr marL="50800" indent="0">
              <a:buSzPts val="2800"/>
              <a:buNone/>
            </a:pPr>
            <a:r>
              <a:rPr lang="en-GB" b="1" dirty="0" err="1">
                <a:solidFill>
                  <a:schemeClr val="accent2"/>
                </a:solidFill>
              </a:rPr>
              <a:t>Impatto</a:t>
            </a:r>
            <a:r>
              <a:rPr lang="en-GB" b="1" dirty="0">
                <a:solidFill>
                  <a:schemeClr val="accent2"/>
                </a:solidFill>
              </a:rPr>
              <a:t> </a:t>
            </a:r>
            <a:r>
              <a:rPr lang="en-GB" b="1" dirty="0" err="1">
                <a:solidFill>
                  <a:schemeClr val="accent2"/>
                </a:solidFill>
              </a:rPr>
              <a:t>delle</a:t>
            </a:r>
            <a:r>
              <a:rPr lang="en-GB" b="1" dirty="0">
                <a:solidFill>
                  <a:schemeClr val="accent2"/>
                </a:solidFill>
              </a:rPr>
              <a:t> </a:t>
            </a:r>
            <a:br>
              <a:rPr lang="en-GB" b="1" dirty="0">
                <a:solidFill>
                  <a:schemeClr val="accent2"/>
                </a:solidFill>
              </a:rPr>
            </a:br>
            <a:r>
              <a:rPr lang="en-GB" b="1" dirty="0" err="1">
                <a:solidFill>
                  <a:schemeClr val="accent2"/>
                </a:solidFill>
              </a:rPr>
              <a:t>Esperienze</a:t>
            </a:r>
            <a:r>
              <a:rPr lang="en-GB" b="1" dirty="0">
                <a:solidFill>
                  <a:schemeClr val="accent2"/>
                </a:solidFill>
              </a:rPr>
              <a:t> </a:t>
            </a:r>
            <a:r>
              <a:rPr lang="en-GB" b="1" dirty="0" err="1">
                <a:solidFill>
                  <a:schemeClr val="accent2"/>
                </a:solidFill>
              </a:rPr>
              <a:t>avverse</a:t>
            </a:r>
            <a:r>
              <a:rPr lang="en-GB" b="1" dirty="0">
                <a:solidFill>
                  <a:schemeClr val="accent2"/>
                </a:solidFill>
              </a:rPr>
              <a:t> </a:t>
            </a:r>
            <a:r>
              <a:rPr lang="en-GB" b="1" dirty="0" err="1">
                <a:solidFill>
                  <a:schemeClr val="accent2"/>
                </a:solidFill>
              </a:rPr>
              <a:t>durante</a:t>
            </a:r>
            <a:r>
              <a:rPr lang="en-GB" b="1" dirty="0">
                <a:solidFill>
                  <a:schemeClr val="accent2"/>
                </a:solidFill>
              </a:rPr>
              <a:t> </a:t>
            </a:r>
            <a:r>
              <a:rPr lang="en-GB" b="1" dirty="0" err="1">
                <a:solidFill>
                  <a:schemeClr val="accent2"/>
                </a:solidFill>
              </a:rPr>
              <a:t>l'infanzia</a:t>
            </a:r>
          </a:p>
        </p:txBody>
      </p:sp>
      <p:sp>
        <p:nvSpPr>
          <p:cNvPr id="4" name="Content Placeholder 3">
            <a:extLst>
              <a:ext uri="{FF2B5EF4-FFF2-40B4-BE49-F238E27FC236}">
                <a16:creationId xmlns:a16="http://schemas.microsoft.com/office/drawing/2014/main" id="{F6481FB9-84DB-D05F-C418-ABE6CCD23EDC}"/>
              </a:ext>
            </a:extLst>
          </p:cNvPr>
          <p:cNvSpPr>
            <a:spLocks noGrp="1"/>
          </p:cNvSpPr>
          <p:nvPr>
            <p:ph sz="half" idx="4294967295"/>
          </p:nvPr>
        </p:nvSpPr>
        <p:spPr>
          <a:xfrm>
            <a:off x="1076325" y="2512324"/>
            <a:ext cx="5158220" cy="3530456"/>
          </a:xfrm>
        </p:spPr>
        <p:txBody>
          <a:bodyPr>
            <a:noAutofit/>
          </a:bodyPr>
          <a:lstStyle/>
          <a:p>
            <a:pPr marL="342900" indent="-342900">
              <a:buFont typeface="Arial" panose="020B0604020202020204" pitchFamily="34" charset="0"/>
              <a:buChar char="•"/>
            </a:pPr>
            <a:r>
              <a:rPr lang="en-GB" sz="1900" dirty="0" err="1"/>
              <a:t>Scarso</a:t>
            </a:r>
            <a:r>
              <a:rPr lang="en-GB" sz="1900" dirty="0"/>
              <a:t> senso di </a:t>
            </a:r>
            <a:r>
              <a:rPr lang="en-GB" sz="1900" dirty="0" err="1"/>
              <a:t>sé</a:t>
            </a:r>
            <a:r>
              <a:rPr lang="en-GB" sz="1900" dirty="0"/>
              <a:t> (</a:t>
            </a:r>
            <a:r>
              <a:rPr lang="en-GB" sz="1900" dirty="0" err="1"/>
              <a:t>autostima</a:t>
            </a:r>
            <a:r>
              <a:rPr lang="en-GB" sz="1900" dirty="0"/>
              <a:t>)</a:t>
            </a:r>
            <a:endParaRPr lang="it-IT" sz="1900"/>
          </a:p>
          <a:p>
            <a:pPr marL="342900" indent="-342900">
              <a:buFont typeface="Arial" panose="020B0604020202020204" pitchFamily="34" charset="0"/>
              <a:buChar char="•"/>
            </a:pPr>
            <a:r>
              <a:rPr lang="en-GB" sz="1900" dirty="0" err="1"/>
              <a:t>Bisogni</a:t>
            </a:r>
            <a:r>
              <a:rPr lang="en-GB" sz="1900" dirty="0"/>
              <a:t> </a:t>
            </a:r>
            <a:r>
              <a:rPr lang="en-GB" sz="1900" dirty="0" err="1"/>
              <a:t>sensoriali</a:t>
            </a:r>
            <a:endParaRPr lang="en-GB" sz="1900" dirty="0"/>
          </a:p>
          <a:p>
            <a:pPr marL="342900" indent="-342900">
              <a:buFont typeface="Arial" panose="020B0604020202020204" pitchFamily="34" charset="0"/>
              <a:buChar char="•"/>
            </a:pPr>
            <a:r>
              <a:rPr lang="en-GB" sz="1900" dirty="0" err="1"/>
              <a:t>Difficoltà</a:t>
            </a:r>
            <a:r>
              <a:rPr lang="en-GB" sz="1900" dirty="0"/>
              <a:t> di </a:t>
            </a:r>
            <a:r>
              <a:rPr lang="en-GB" sz="1900" dirty="0" err="1"/>
              <a:t>regolazione</a:t>
            </a:r>
            <a:r>
              <a:rPr lang="en-GB" sz="1900" dirty="0"/>
              <a:t> </a:t>
            </a:r>
            <a:r>
              <a:rPr lang="en-GB" sz="1900" dirty="0" err="1"/>
              <a:t>emotiva</a:t>
            </a:r>
            <a:endParaRPr lang="en-GB" sz="1900" dirty="0"/>
          </a:p>
          <a:p>
            <a:pPr marL="342900" indent="-342900">
              <a:buFont typeface="Arial" panose="020B0604020202020204" pitchFamily="34" charset="0"/>
              <a:buChar char="•"/>
            </a:pPr>
            <a:r>
              <a:rPr lang="en-GB" sz="1900" dirty="0" err="1"/>
              <a:t>Difficoltà</a:t>
            </a:r>
            <a:r>
              <a:rPr lang="en-GB" sz="1900" dirty="0"/>
              <a:t> di </a:t>
            </a:r>
            <a:r>
              <a:rPr lang="en-GB" sz="1900" dirty="0" err="1"/>
              <a:t>funzionamento</a:t>
            </a:r>
            <a:r>
              <a:rPr lang="en-GB" sz="1900" dirty="0"/>
              <a:t> </a:t>
            </a:r>
            <a:r>
              <a:rPr lang="en-GB" sz="1900" dirty="0" err="1"/>
              <a:t>esecutivo</a:t>
            </a:r>
            <a:endParaRPr lang="en-GB" sz="1900" dirty="0"/>
          </a:p>
          <a:p>
            <a:pPr marL="342900" indent="-342900">
              <a:buFont typeface="Arial" panose="020B0604020202020204" pitchFamily="34" charset="0"/>
              <a:buChar char="•"/>
            </a:pPr>
            <a:r>
              <a:rPr lang="en-GB" sz="1900" dirty="0" err="1"/>
              <a:t>Difficoltà</a:t>
            </a:r>
            <a:r>
              <a:rPr lang="en-GB" sz="1900" dirty="0"/>
              <a:t> a </a:t>
            </a:r>
            <a:r>
              <a:rPr lang="en-GB" sz="1900" dirty="0" err="1"/>
              <a:t>costruire</a:t>
            </a:r>
            <a:r>
              <a:rPr lang="en-GB" sz="1900" dirty="0"/>
              <a:t> </a:t>
            </a:r>
            <a:r>
              <a:rPr lang="en-GB" sz="1900" dirty="0" err="1"/>
              <a:t>relazioni</a:t>
            </a:r>
            <a:r>
              <a:rPr lang="en-GB" sz="1900" dirty="0"/>
              <a:t> con </a:t>
            </a:r>
            <a:r>
              <a:rPr lang="en-GB" sz="1900" dirty="0" err="1"/>
              <a:t>gli</a:t>
            </a:r>
            <a:r>
              <a:rPr lang="en-GB" sz="1900" dirty="0"/>
              <a:t> </a:t>
            </a:r>
            <a:r>
              <a:rPr lang="en-GB" sz="1900" dirty="0" err="1"/>
              <a:t>adulti</a:t>
            </a:r>
            <a:endParaRPr lang="en-GB" sz="1900" dirty="0"/>
          </a:p>
          <a:p>
            <a:pPr marL="342900" indent="-342900">
              <a:buFont typeface="Arial" panose="020B0604020202020204" pitchFamily="34" charset="0"/>
              <a:buChar char="•"/>
            </a:pPr>
            <a:r>
              <a:rPr lang="en-GB" sz="1900" dirty="0" err="1"/>
              <a:t>Difficoltà</a:t>
            </a:r>
            <a:r>
              <a:rPr lang="en-GB" sz="1900" dirty="0"/>
              <a:t> a </a:t>
            </a:r>
            <a:r>
              <a:rPr lang="en-GB" sz="1900" dirty="0" err="1"/>
              <a:t>costruire</a:t>
            </a:r>
            <a:r>
              <a:rPr lang="en-GB" sz="1900" dirty="0"/>
              <a:t> </a:t>
            </a:r>
            <a:r>
              <a:rPr lang="en-GB" sz="1900" dirty="0" err="1"/>
              <a:t>relazioni</a:t>
            </a:r>
            <a:r>
              <a:rPr lang="en-GB" sz="1900" dirty="0"/>
              <a:t> con </a:t>
            </a:r>
            <a:r>
              <a:rPr lang="en-GB" sz="1900" dirty="0" err="1"/>
              <a:t>i</a:t>
            </a:r>
            <a:r>
              <a:rPr lang="en-GB" sz="1900" dirty="0"/>
              <a:t> </a:t>
            </a:r>
            <a:r>
              <a:rPr lang="en-GB" sz="1900" dirty="0" err="1"/>
              <a:t>coetanei</a:t>
            </a:r>
            <a:endParaRPr lang="en-GB" sz="1900" dirty="0"/>
          </a:p>
          <a:p>
            <a:pPr marL="342900" indent="-342900">
              <a:buFont typeface="Arial" panose="020B0604020202020204" pitchFamily="34" charset="0"/>
              <a:buChar char="•"/>
            </a:pPr>
            <a:r>
              <a:rPr lang="en-GB" sz="1900" dirty="0" err="1"/>
              <a:t>Gestione</a:t>
            </a:r>
            <a:r>
              <a:rPr lang="en-GB" sz="1900" dirty="0"/>
              <a:t> </a:t>
            </a:r>
            <a:r>
              <a:rPr lang="en-GB" sz="1900" dirty="0" err="1"/>
              <a:t>dei</a:t>
            </a:r>
            <a:r>
              <a:rPr lang="en-GB" sz="1900" dirty="0"/>
              <a:t> </a:t>
            </a:r>
            <a:r>
              <a:rPr lang="en-GB" sz="1900" dirty="0" err="1"/>
              <a:t>cambiamenti</a:t>
            </a:r>
            <a:endParaRPr lang="en-GB" sz="1900" dirty="0"/>
          </a:p>
          <a:p>
            <a:pPr marL="342900" indent="-342900">
              <a:buFont typeface="Arial" panose="020B0604020202020204" pitchFamily="34" charset="0"/>
              <a:buChar char="•"/>
            </a:pPr>
            <a:r>
              <a:rPr lang="en-GB" sz="1900" dirty="0" err="1"/>
              <a:t>Smarrimento</a:t>
            </a:r>
            <a:r>
              <a:rPr lang="en-GB" sz="1900" dirty="0"/>
              <a:t> </a:t>
            </a:r>
            <a:r>
              <a:rPr lang="en-GB" sz="1900" dirty="0" err="1"/>
              <a:t>durante</a:t>
            </a:r>
            <a:r>
              <a:rPr lang="en-GB" sz="1900" dirty="0"/>
              <a:t> la </a:t>
            </a:r>
            <a:r>
              <a:rPr lang="en-GB" sz="1900" dirty="0" err="1"/>
              <a:t>transizione</a:t>
            </a:r>
            <a:endParaRPr lang="en-GB" sz="1900" dirty="0"/>
          </a:p>
          <a:p>
            <a:pPr marL="342900" indent="-342900">
              <a:buFont typeface="Arial" panose="020B0604020202020204" pitchFamily="34" charset="0"/>
              <a:buChar char="•"/>
            </a:pPr>
            <a:r>
              <a:rPr lang="en-GB" sz="1900" dirty="0" err="1"/>
              <a:t>Esigenze</a:t>
            </a:r>
            <a:r>
              <a:rPr lang="en-GB" sz="1900" dirty="0"/>
              <a:t> di </a:t>
            </a:r>
            <a:r>
              <a:rPr lang="en-GB" sz="1900" dirty="0" err="1"/>
              <a:t>apprendimento</a:t>
            </a:r>
            <a:endParaRPr lang="en-GB" sz="1900" dirty="0"/>
          </a:p>
        </p:txBody>
      </p:sp>
      <p:sp>
        <p:nvSpPr>
          <p:cNvPr id="5" name="Text Placeholder 4">
            <a:extLst>
              <a:ext uri="{FF2B5EF4-FFF2-40B4-BE49-F238E27FC236}">
                <a16:creationId xmlns:a16="http://schemas.microsoft.com/office/drawing/2014/main" id="{65CB8715-5913-8713-7BA5-715BF0D0393F}"/>
              </a:ext>
            </a:extLst>
          </p:cNvPr>
          <p:cNvSpPr>
            <a:spLocks noGrp="1"/>
          </p:cNvSpPr>
          <p:nvPr>
            <p:ph type="body" sz="quarter" idx="4294967295"/>
          </p:nvPr>
        </p:nvSpPr>
        <p:spPr>
          <a:xfrm>
            <a:off x="6861979" y="1427664"/>
            <a:ext cx="5021262" cy="970725"/>
          </a:xfrm>
        </p:spPr>
        <p:txBody>
          <a:bodyPr>
            <a:normAutofit lnSpcReduction="10000"/>
          </a:bodyPr>
          <a:lstStyle/>
          <a:p>
            <a:pPr marL="50800" indent="0">
              <a:buNone/>
            </a:pPr>
            <a:r>
              <a:rPr lang="en-GB" b="1" dirty="0">
                <a:solidFill>
                  <a:schemeClr val="accent5">
                    <a:lumMod val="75000"/>
                  </a:schemeClr>
                </a:solidFill>
              </a:rPr>
              <a:t>Come </a:t>
            </a:r>
            <a:r>
              <a:rPr lang="en-GB" b="1" dirty="0" err="1">
                <a:solidFill>
                  <a:schemeClr val="accent5">
                    <a:lumMod val="75000"/>
                  </a:schemeClr>
                </a:solidFill>
              </a:rPr>
              <a:t>queste</a:t>
            </a:r>
            <a:r>
              <a:rPr lang="en-GB" b="1" dirty="0">
                <a:solidFill>
                  <a:schemeClr val="accent5">
                    <a:lumMod val="75000"/>
                  </a:schemeClr>
                </a:solidFill>
              </a:rPr>
              <a:t> </a:t>
            </a:r>
            <a:r>
              <a:rPr lang="en-GB" b="1" dirty="0" err="1">
                <a:solidFill>
                  <a:schemeClr val="accent5">
                    <a:lumMod val="75000"/>
                  </a:schemeClr>
                </a:solidFill>
              </a:rPr>
              <a:t>esperienze</a:t>
            </a:r>
            <a:r>
              <a:rPr lang="en-GB" b="1" dirty="0">
                <a:solidFill>
                  <a:schemeClr val="accent5">
                    <a:lumMod val="75000"/>
                  </a:schemeClr>
                </a:solidFill>
              </a:rPr>
              <a:t> </a:t>
            </a:r>
            <a:r>
              <a:rPr lang="en-GB" b="1" dirty="0" err="1">
                <a:solidFill>
                  <a:schemeClr val="accent5">
                    <a:lumMod val="75000"/>
                  </a:schemeClr>
                </a:solidFill>
              </a:rPr>
              <a:t>influenzano</a:t>
            </a:r>
            <a:r>
              <a:rPr lang="en-GB" b="1" dirty="0">
                <a:solidFill>
                  <a:schemeClr val="accent5">
                    <a:lumMod val="75000"/>
                  </a:schemeClr>
                </a:solidFill>
              </a:rPr>
              <a:t> I </a:t>
            </a:r>
            <a:r>
              <a:rPr lang="en-GB" b="1" dirty="0" err="1">
                <a:solidFill>
                  <a:schemeClr val="accent5">
                    <a:lumMod val="75000"/>
                  </a:schemeClr>
                </a:solidFill>
              </a:rPr>
              <a:t>comportamenti</a:t>
            </a:r>
          </a:p>
        </p:txBody>
      </p:sp>
      <p:sp>
        <p:nvSpPr>
          <p:cNvPr id="6" name="Content Placeholder 5">
            <a:extLst>
              <a:ext uri="{FF2B5EF4-FFF2-40B4-BE49-F238E27FC236}">
                <a16:creationId xmlns:a16="http://schemas.microsoft.com/office/drawing/2014/main" id="{00638EC7-BF2A-7242-B3F0-7C1619174D59}"/>
              </a:ext>
            </a:extLst>
          </p:cNvPr>
          <p:cNvSpPr>
            <a:spLocks noGrp="1"/>
          </p:cNvSpPr>
          <p:nvPr>
            <p:ph sz="quarter" idx="4294967295"/>
          </p:nvPr>
        </p:nvSpPr>
        <p:spPr>
          <a:xfrm>
            <a:off x="6634369" y="2516361"/>
            <a:ext cx="5357729" cy="3500767"/>
          </a:xfrm>
        </p:spPr>
        <p:txBody>
          <a:bodyPr>
            <a:normAutofit fontScale="62500" lnSpcReduction="20000"/>
          </a:bodyPr>
          <a:lstStyle/>
          <a:p>
            <a:pPr marL="342900" indent="-342900">
              <a:lnSpc>
                <a:spcPct val="100000"/>
              </a:lnSpc>
              <a:buFont typeface="Arial" panose="020B0604020202020204" pitchFamily="34" charset="0"/>
              <a:buChar char="•"/>
            </a:pPr>
            <a:r>
              <a:rPr lang="en-GB" sz="3000" dirty="0" err="1"/>
              <a:t>Parlare</a:t>
            </a:r>
            <a:r>
              <a:rPr lang="en-GB" sz="3000" dirty="0"/>
              <a:t> e fare </a:t>
            </a:r>
            <a:r>
              <a:rPr lang="en-GB" sz="3000" dirty="0" err="1"/>
              <a:t>domande</a:t>
            </a:r>
            <a:r>
              <a:rPr lang="en-GB" sz="3000" dirty="0"/>
              <a:t> in </a:t>
            </a:r>
            <a:r>
              <a:rPr lang="en-GB" sz="3000" dirty="0" err="1"/>
              <a:t>continuazione</a:t>
            </a:r>
            <a:endParaRPr lang="it-IT" sz="3000" dirty="0" err="1"/>
          </a:p>
          <a:p>
            <a:pPr marL="342900" indent="-342900">
              <a:lnSpc>
                <a:spcPct val="100000"/>
              </a:lnSpc>
              <a:buFont typeface="Arial" panose="020B0604020202020204" pitchFamily="34" charset="0"/>
              <a:buChar char="•"/>
            </a:pPr>
            <a:r>
              <a:rPr lang="en-GB" sz="3000" dirty="0"/>
              <a:t>Fare </a:t>
            </a:r>
            <a:r>
              <a:rPr lang="en-GB" sz="3000" dirty="0" err="1"/>
              <a:t>rumore</a:t>
            </a:r>
            <a:endParaRPr lang="en-GB" sz="3000"/>
          </a:p>
          <a:p>
            <a:pPr marL="342900" indent="-342900">
              <a:lnSpc>
                <a:spcPct val="100000"/>
              </a:lnSpc>
              <a:buFont typeface="Arial" panose="020B0604020202020204" pitchFamily="34" charset="0"/>
              <a:buChar char="•"/>
            </a:pPr>
            <a:r>
              <a:rPr lang="en-GB" sz="3000" dirty="0" err="1"/>
              <a:t>Incapacità</a:t>
            </a:r>
            <a:r>
              <a:rPr lang="en-GB" sz="3000" dirty="0"/>
              <a:t> di stare </a:t>
            </a:r>
            <a:r>
              <a:rPr lang="en-GB" sz="3000" dirty="0" err="1"/>
              <a:t>seduti</a:t>
            </a:r>
            <a:endParaRPr lang="en-GB" sz="3000"/>
          </a:p>
          <a:p>
            <a:pPr marL="342900" indent="-342900">
              <a:lnSpc>
                <a:spcPct val="100000"/>
              </a:lnSpc>
              <a:buFont typeface="Arial" panose="020B0604020202020204" pitchFamily="34" charset="0"/>
              <a:buChar char="•"/>
            </a:pPr>
            <a:r>
              <a:rPr lang="en-GB" sz="3000" dirty="0" err="1"/>
              <a:t>Abbandono</a:t>
            </a:r>
            <a:r>
              <a:rPr lang="en-GB" sz="3000" dirty="0"/>
              <a:t> del </a:t>
            </a:r>
            <a:r>
              <a:rPr lang="en-GB" sz="3000" dirty="0" err="1"/>
              <a:t>posto</a:t>
            </a:r>
            <a:r>
              <a:rPr lang="en-GB" sz="3000" dirty="0"/>
              <a:t>, </a:t>
            </a:r>
            <a:r>
              <a:rPr lang="en-GB" sz="3000" dirty="0" err="1"/>
              <a:t>dell'aula</a:t>
            </a:r>
            <a:r>
              <a:rPr lang="en-GB" sz="3000" dirty="0"/>
              <a:t> o </a:t>
            </a:r>
            <a:r>
              <a:rPr lang="en-GB" sz="3000" dirty="0" err="1"/>
              <a:t>dell'edificio</a:t>
            </a:r>
            <a:endParaRPr lang="en-GB" sz="3000"/>
          </a:p>
          <a:p>
            <a:pPr marL="342900" indent="-342900">
              <a:lnSpc>
                <a:spcPct val="100000"/>
              </a:lnSpc>
              <a:buFont typeface="Arial" panose="020B0604020202020204" pitchFamily="34" charset="0"/>
              <a:buChar char="•"/>
            </a:pPr>
            <a:r>
              <a:rPr lang="en-GB" sz="3000" dirty="0" err="1"/>
              <a:t>Lanciare</a:t>
            </a:r>
            <a:r>
              <a:rPr lang="en-GB" sz="3000" dirty="0"/>
              <a:t> o </a:t>
            </a:r>
            <a:r>
              <a:rPr lang="en-GB" sz="3000" dirty="0" err="1"/>
              <a:t>rompere</a:t>
            </a:r>
            <a:r>
              <a:rPr lang="en-GB" sz="3000" dirty="0"/>
              <a:t> </a:t>
            </a:r>
            <a:r>
              <a:rPr lang="en-GB" sz="3000" dirty="0" err="1"/>
              <a:t>oggetti</a:t>
            </a:r>
            <a:endParaRPr lang="en-GB" sz="3000"/>
          </a:p>
          <a:p>
            <a:pPr marL="342900" indent="-342900">
              <a:lnSpc>
                <a:spcPct val="100000"/>
              </a:lnSpc>
              <a:buFont typeface="Arial" panose="020B0604020202020204" pitchFamily="34" charset="0"/>
              <a:buChar char="•"/>
            </a:pPr>
            <a:r>
              <a:rPr lang="en-GB" sz="3000" dirty="0"/>
              <a:t>Fare del male a se </a:t>
            </a:r>
            <a:r>
              <a:rPr lang="en-GB" sz="3000" dirty="0" err="1"/>
              <a:t>stessi</a:t>
            </a:r>
            <a:r>
              <a:rPr lang="en-GB" sz="3000" dirty="0"/>
              <a:t> o ad </a:t>
            </a:r>
            <a:r>
              <a:rPr lang="en-GB" sz="3000" dirty="0" err="1"/>
              <a:t>altri</a:t>
            </a:r>
            <a:r>
              <a:rPr lang="en-GB" sz="3000" dirty="0"/>
              <a:t> bambini</a:t>
            </a:r>
          </a:p>
          <a:p>
            <a:pPr marL="342900" indent="-342900">
              <a:lnSpc>
                <a:spcPct val="100000"/>
              </a:lnSpc>
              <a:buFont typeface="Arial" panose="020B0604020202020204" pitchFamily="34" charset="0"/>
              <a:buChar char="•"/>
            </a:pPr>
            <a:r>
              <a:rPr lang="en-GB" sz="3000" dirty="0" err="1"/>
              <a:t>Prendere</a:t>
            </a:r>
            <a:r>
              <a:rPr lang="en-GB" sz="3000" dirty="0"/>
              <a:t> </a:t>
            </a:r>
            <a:r>
              <a:rPr lang="en-GB" sz="3000" dirty="0" err="1"/>
              <a:t>cose</a:t>
            </a:r>
            <a:r>
              <a:rPr lang="en-GB" sz="3000" dirty="0"/>
              <a:t> </a:t>
            </a:r>
            <a:r>
              <a:rPr lang="en-GB" sz="3000" dirty="0" err="1"/>
              <a:t>che</a:t>
            </a:r>
            <a:r>
              <a:rPr lang="en-GB" sz="3000" dirty="0"/>
              <a:t> non </a:t>
            </a:r>
            <a:r>
              <a:rPr lang="en-GB" sz="3000" dirty="0" err="1"/>
              <a:t>gli</a:t>
            </a:r>
            <a:r>
              <a:rPr lang="en-GB" sz="3000" dirty="0"/>
              <a:t> </a:t>
            </a:r>
            <a:r>
              <a:rPr lang="en-GB" sz="3000" dirty="0" err="1"/>
              <a:t>appartengono</a:t>
            </a:r>
            <a:endParaRPr lang="en-GB" sz="3000"/>
          </a:p>
          <a:p>
            <a:pPr marL="342900" indent="-342900">
              <a:lnSpc>
                <a:spcPct val="100000"/>
              </a:lnSpc>
              <a:buFont typeface="Arial" panose="020B0604020202020204" pitchFamily="34" charset="0"/>
              <a:buChar char="•"/>
            </a:pPr>
            <a:r>
              <a:rPr lang="en-GB" sz="3000" dirty="0" err="1"/>
              <a:t>Cercare</a:t>
            </a:r>
            <a:r>
              <a:rPr lang="en-GB" sz="3000" dirty="0"/>
              <a:t> di </a:t>
            </a:r>
            <a:r>
              <a:rPr lang="en-GB" sz="3000" dirty="0" err="1"/>
              <a:t>prendere</a:t>
            </a:r>
            <a:r>
              <a:rPr lang="en-GB" sz="3000" dirty="0"/>
              <a:t> il </a:t>
            </a:r>
            <a:r>
              <a:rPr lang="en-GB" sz="3000" dirty="0" err="1"/>
              <a:t>controllo</a:t>
            </a:r>
            <a:r>
              <a:rPr lang="en-GB" sz="3000" dirty="0"/>
              <a:t> </a:t>
            </a:r>
            <a:r>
              <a:rPr lang="en-GB" sz="3000" dirty="0" err="1"/>
              <a:t>della</a:t>
            </a:r>
            <a:r>
              <a:rPr lang="en-GB" sz="3000" dirty="0"/>
              <a:t> </a:t>
            </a:r>
            <a:r>
              <a:rPr lang="en-GB" sz="3000" dirty="0" err="1"/>
              <a:t>situazione</a:t>
            </a:r>
            <a:endParaRPr lang="en-GB" sz="3000"/>
          </a:p>
          <a:p>
            <a:pPr marL="342900" indent="-342900">
              <a:lnSpc>
                <a:spcPct val="100000"/>
              </a:lnSpc>
              <a:buFont typeface="Arial" panose="020B0604020202020204" pitchFamily="34" charset="0"/>
              <a:buChar char="•"/>
            </a:pPr>
            <a:r>
              <a:rPr lang="en-GB" sz="3000" dirty="0" err="1"/>
              <a:t>Esplosioni</a:t>
            </a:r>
            <a:r>
              <a:rPr lang="en-GB" sz="3000" dirty="0"/>
              <a:t> di </a:t>
            </a:r>
            <a:r>
              <a:rPr lang="en-GB" sz="3000" dirty="0" err="1"/>
              <a:t>frustrazione</a:t>
            </a:r>
            <a:r>
              <a:rPr lang="en-GB" sz="3000" dirty="0"/>
              <a:t> e/o </a:t>
            </a:r>
            <a:r>
              <a:rPr lang="en-GB" sz="3000" dirty="0" err="1"/>
              <a:t>rabbia</a:t>
            </a:r>
            <a:endParaRPr lang="en-GB" sz="300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63709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7D82EE1-A97E-B8E8-096E-AE22CADD6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204" y="1482494"/>
            <a:ext cx="6418729" cy="4814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457488-281D-246E-665F-686771F9082B}"/>
              </a:ext>
            </a:extLst>
          </p:cNvPr>
          <p:cNvSpPr>
            <a:spLocks noGrp="1"/>
          </p:cNvSpPr>
          <p:nvPr>
            <p:ph type="title"/>
          </p:nvPr>
        </p:nvSpPr>
        <p:spPr/>
        <p:txBody>
          <a:bodyPr/>
          <a:lstStyle/>
          <a:p>
            <a:r>
              <a:rPr lang="en-GB" dirty="0">
                <a:latin typeface="Calibri Light"/>
                <a:cs typeface="Calibri Light"/>
              </a:rPr>
              <a:t>Il </a:t>
            </a:r>
            <a:r>
              <a:rPr lang="en-GB" dirty="0" err="1">
                <a:latin typeface="Calibri Light"/>
                <a:cs typeface="Calibri Light"/>
              </a:rPr>
              <a:t>comportamento</a:t>
            </a:r>
            <a:r>
              <a:rPr lang="en-GB" dirty="0">
                <a:latin typeface="Calibri Light"/>
                <a:cs typeface="Calibri Light"/>
              </a:rPr>
              <a:t> come </a:t>
            </a:r>
            <a:r>
              <a:rPr lang="en-GB" dirty="0" err="1">
                <a:latin typeface="Calibri Light"/>
                <a:cs typeface="Calibri Light"/>
              </a:rPr>
              <a:t>comunicazione</a:t>
            </a:r>
            <a:endParaRPr lang="en-GB" dirty="0" err="1">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id="{7C4EC8FB-2F41-CE01-E78D-38237645595D}"/>
              </a:ext>
            </a:extLst>
          </p:cNvPr>
          <p:cNvSpPr>
            <a:spLocks noGrp="1"/>
          </p:cNvSpPr>
          <p:nvPr>
            <p:ph type="body" idx="1"/>
          </p:nvPr>
        </p:nvSpPr>
        <p:spPr>
          <a:xfrm>
            <a:off x="600694" y="1570511"/>
            <a:ext cx="10515600" cy="4351338"/>
          </a:xfrm>
        </p:spPr>
        <p:txBody>
          <a:bodyPr>
            <a:normAutofit fontScale="85000" lnSpcReduction="20000"/>
          </a:bodyPr>
          <a:lstStyle/>
          <a:p>
            <a:pPr marL="400050">
              <a:buFont typeface="Arial" panose="020B0604020202020204" pitchFamily="34" charset="0"/>
              <a:buChar char="•"/>
            </a:pPr>
            <a:r>
              <a:rPr lang="en-GB" dirty="0"/>
              <a:t>Non mi </a:t>
            </a:r>
            <a:r>
              <a:rPr lang="en-GB" dirty="0" err="1"/>
              <a:t>sento</a:t>
            </a:r>
            <a:r>
              <a:rPr lang="en-GB" dirty="0"/>
              <a:t> al </a:t>
            </a:r>
            <a:r>
              <a:rPr lang="en-GB" dirty="0" err="1"/>
              <a:t>sicuro</a:t>
            </a:r>
            <a:endParaRPr lang="it-IT" dirty="0" err="1"/>
          </a:p>
          <a:p>
            <a:pPr marL="400050">
              <a:buFont typeface="Arial" panose="020B0604020202020204" pitchFamily="34" charset="0"/>
              <a:buChar char="•"/>
            </a:pPr>
            <a:r>
              <a:rPr lang="en-GB" dirty="0"/>
              <a:t>Non mi fido di </a:t>
            </a:r>
            <a:r>
              <a:rPr lang="en-GB" dirty="0" err="1"/>
              <a:t>te</a:t>
            </a:r>
          </a:p>
          <a:p>
            <a:pPr marL="400050">
              <a:buFont typeface="Arial" panose="020B0604020202020204" pitchFamily="34" charset="0"/>
              <a:buChar char="•"/>
            </a:pPr>
            <a:r>
              <a:rPr lang="en-GB" dirty="0" err="1"/>
              <a:t>L'unica</a:t>
            </a:r>
            <a:r>
              <a:rPr lang="en-GB" dirty="0"/>
              <a:t> persona </a:t>
            </a:r>
            <a:r>
              <a:rPr lang="en-GB" dirty="0" err="1"/>
              <a:t>su</a:t>
            </a:r>
            <a:r>
              <a:rPr lang="en-GB" dirty="0"/>
              <a:t> cui </a:t>
            </a:r>
            <a:r>
              <a:rPr lang="en-GB" dirty="0" err="1"/>
              <a:t>posso</a:t>
            </a:r>
            <a:r>
              <a:rPr lang="en-GB" dirty="0"/>
              <a:t> </a:t>
            </a:r>
            <a:r>
              <a:rPr lang="en-GB" dirty="0" err="1"/>
              <a:t>contare</a:t>
            </a:r>
            <a:r>
              <a:rPr lang="en-GB" dirty="0"/>
              <a:t> è me </a:t>
            </a:r>
            <a:r>
              <a:rPr lang="en-GB" dirty="0" err="1"/>
              <a:t>stesso</a:t>
            </a:r>
          </a:p>
          <a:p>
            <a:pPr marL="400050">
              <a:buFont typeface="Arial" panose="020B0604020202020204" pitchFamily="34" charset="0"/>
              <a:buChar char="•"/>
            </a:pPr>
            <a:r>
              <a:rPr lang="en-GB" dirty="0"/>
              <a:t>Non so come mi </a:t>
            </a:r>
            <a:r>
              <a:rPr lang="en-GB" dirty="0" err="1"/>
              <a:t>sento</a:t>
            </a:r>
          </a:p>
          <a:p>
            <a:pPr marL="400050">
              <a:buFont typeface="Arial" panose="020B0604020202020204" pitchFamily="34" charset="0"/>
              <a:buChar char="•"/>
            </a:pPr>
            <a:r>
              <a:rPr lang="en-GB" dirty="0"/>
              <a:t>Mi </a:t>
            </a:r>
            <a:r>
              <a:rPr lang="en-GB" dirty="0" err="1"/>
              <a:t>sento</a:t>
            </a:r>
            <a:r>
              <a:rPr lang="en-GB" dirty="0"/>
              <a:t> uno </a:t>
            </a:r>
            <a:r>
              <a:rPr lang="en-GB" dirty="0" err="1"/>
              <a:t>schifo</a:t>
            </a:r>
          </a:p>
          <a:p>
            <a:pPr marL="400050">
              <a:buFont typeface="Arial" panose="020B0604020202020204" pitchFamily="34" charset="0"/>
              <a:buChar char="•"/>
            </a:pPr>
            <a:r>
              <a:rPr lang="en-GB" dirty="0"/>
              <a:t>Mi </a:t>
            </a:r>
            <a:r>
              <a:rPr lang="en-GB" dirty="0" err="1"/>
              <a:t>sento</a:t>
            </a:r>
            <a:r>
              <a:rPr lang="en-GB" dirty="0"/>
              <a:t> </a:t>
            </a:r>
            <a:r>
              <a:rPr lang="en-GB" dirty="0" err="1"/>
              <a:t>stupido</a:t>
            </a:r>
          </a:p>
          <a:p>
            <a:pPr marL="400050">
              <a:buFont typeface="Arial" panose="020B0604020202020204" pitchFamily="34" charset="0"/>
              <a:buChar char="•"/>
            </a:pPr>
            <a:r>
              <a:rPr lang="en-GB" dirty="0"/>
              <a:t>Mi </a:t>
            </a:r>
            <a:r>
              <a:rPr lang="en-GB" dirty="0" err="1"/>
              <a:t>sento</a:t>
            </a:r>
            <a:r>
              <a:rPr lang="en-GB" dirty="0"/>
              <a:t> triste</a:t>
            </a:r>
          </a:p>
          <a:p>
            <a:pPr marL="400050">
              <a:buFont typeface="Arial" panose="020B0604020202020204" pitchFamily="34" charset="0"/>
              <a:buChar char="•"/>
            </a:pPr>
            <a:r>
              <a:rPr lang="en-GB" dirty="0"/>
              <a:t>Mi </a:t>
            </a:r>
            <a:r>
              <a:rPr lang="en-GB" dirty="0" err="1"/>
              <a:t>sento</a:t>
            </a:r>
            <a:r>
              <a:rPr lang="en-GB" dirty="0"/>
              <a:t> </a:t>
            </a:r>
            <a:r>
              <a:rPr lang="en-GB" dirty="0" err="1"/>
              <a:t>minacciato</a:t>
            </a:r>
          </a:p>
          <a:p>
            <a:pPr marL="400050">
              <a:buFont typeface="Arial" panose="020B0604020202020204" pitchFamily="34" charset="0"/>
              <a:buChar char="•"/>
            </a:pPr>
            <a:r>
              <a:rPr lang="en-GB" dirty="0"/>
              <a:t>Ho </a:t>
            </a:r>
            <a:r>
              <a:rPr lang="en-GB" dirty="0" err="1"/>
              <a:t>bisogno</a:t>
            </a:r>
            <a:r>
              <a:rPr lang="en-GB" dirty="0"/>
              <a:t> di </a:t>
            </a:r>
            <a:r>
              <a:rPr lang="en-GB" dirty="0" err="1"/>
              <a:t>scappare</a:t>
            </a:r>
          </a:p>
          <a:p>
            <a:pPr marL="400050">
              <a:buFont typeface="Arial" panose="020B0604020202020204" pitchFamily="34" charset="0"/>
              <a:buChar char="•"/>
            </a:pPr>
            <a:r>
              <a:rPr lang="en-GB" dirty="0"/>
              <a:t>Ho </a:t>
            </a:r>
            <a:r>
              <a:rPr lang="en-GB" dirty="0" err="1"/>
              <a:t>bisogno</a:t>
            </a:r>
            <a:r>
              <a:rPr lang="en-GB" dirty="0"/>
              <a:t> di </a:t>
            </a:r>
            <a:r>
              <a:rPr lang="en-GB" dirty="0" err="1"/>
              <a:t>proteggermi</a:t>
            </a:r>
          </a:p>
          <a:p>
            <a:pPr marL="400050">
              <a:buFont typeface="Arial" panose="020B0604020202020204" pitchFamily="34" charset="0"/>
              <a:buChar char="•"/>
            </a:pPr>
            <a:r>
              <a:rPr lang="en-GB" dirty="0"/>
              <a:t>Ho </a:t>
            </a:r>
            <a:r>
              <a:rPr lang="en-GB" dirty="0" err="1"/>
              <a:t>bisogno</a:t>
            </a:r>
            <a:r>
              <a:rPr lang="en-GB" dirty="0"/>
              <a:t> di </a:t>
            </a:r>
            <a:r>
              <a:rPr lang="en-GB" dirty="0" err="1"/>
              <a:t>avere</a:t>
            </a:r>
            <a:r>
              <a:rPr lang="en-GB" dirty="0"/>
              <a:t> il </a:t>
            </a:r>
            <a:r>
              <a:rPr lang="en-GB" dirty="0" err="1"/>
              <a:t>controllo</a:t>
            </a:r>
            <a:r>
              <a:rPr lang="en-GB" dirty="0"/>
              <a:t> per </a:t>
            </a:r>
            <a:r>
              <a:rPr lang="en-GB" dirty="0" err="1"/>
              <a:t>sentirmi</a:t>
            </a:r>
            <a:r>
              <a:rPr lang="en-GB" dirty="0"/>
              <a:t> al </a:t>
            </a:r>
            <a:r>
              <a:rPr lang="en-GB" dirty="0" err="1"/>
              <a:t>sicuro</a:t>
            </a:r>
          </a:p>
          <a:p>
            <a:pPr marL="40005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83384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5DB5-D24C-7AE6-CC28-23F844AFA9D1}"/>
              </a:ext>
            </a:extLst>
          </p:cNvPr>
          <p:cNvSpPr>
            <a:spLocks noGrp="1"/>
          </p:cNvSpPr>
          <p:nvPr>
            <p:ph type="title"/>
          </p:nvPr>
        </p:nvSpPr>
        <p:spPr/>
        <p:txBody>
          <a:bodyPr/>
          <a:lstStyle/>
          <a:p>
            <a:r>
              <a:rPr lang="en-GB" dirty="0" err="1">
                <a:latin typeface="Calibri Light"/>
                <a:cs typeface="Calibri Light"/>
              </a:rPr>
              <a:t>Politiche</a:t>
            </a:r>
            <a:r>
              <a:rPr lang="en-GB" dirty="0">
                <a:latin typeface="Calibri Light"/>
                <a:cs typeface="Calibri Light"/>
              </a:rPr>
              <a:t> di </a:t>
            </a:r>
            <a:r>
              <a:rPr lang="en-GB" dirty="0" err="1">
                <a:latin typeface="Calibri Light"/>
                <a:cs typeface="Calibri Light"/>
              </a:rPr>
              <a:t>comportamento</a:t>
            </a:r>
            <a:r>
              <a:rPr lang="en-GB" dirty="0">
                <a:latin typeface="Calibri Light"/>
                <a:cs typeface="Calibri Light"/>
              </a:rPr>
              <a:t> </a:t>
            </a:r>
            <a:br>
              <a:rPr lang="en-GB" dirty="0">
                <a:latin typeface="Calibri Light"/>
                <a:cs typeface="Calibri Light"/>
              </a:rPr>
            </a:br>
            <a:r>
              <a:rPr lang="en-GB" dirty="0">
                <a:latin typeface="Calibri Light"/>
                <a:cs typeface="Calibri Light"/>
              </a:rPr>
              <a:t>a </a:t>
            </a:r>
            <a:r>
              <a:rPr lang="en-GB" dirty="0" err="1">
                <a:latin typeface="Calibri Light"/>
                <a:cs typeface="Calibri Light"/>
              </a:rPr>
              <a:t>scuola</a:t>
            </a:r>
            <a:endParaRPr lang="en-GB" dirty="0" err="1">
              <a:latin typeface="Calibri Light" panose="020F0302020204030204" pitchFamily="34" charset="0"/>
              <a:cs typeface="Calibri Light" panose="020F0302020204030204" pitchFamily="34" charset="0"/>
            </a:endParaRPr>
          </a:p>
        </p:txBody>
      </p:sp>
      <p:sp>
        <p:nvSpPr>
          <p:cNvPr id="3" name="Marcador de texto 2">
            <a:extLst>
              <a:ext uri="{FF2B5EF4-FFF2-40B4-BE49-F238E27FC236}">
                <a16:creationId xmlns:a16="http://schemas.microsoft.com/office/drawing/2014/main" id="{76D35651-A65A-6180-689B-B2AC54B0CCAD}"/>
              </a:ext>
            </a:extLst>
          </p:cNvPr>
          <p:cNvSpPr>
            <a:spLocks noGrp="1"/>
          </p:cNvSpPr>
          <p:nvPr>
            <p:ph type="body" idx="1"/>
          </p:nvPr>
        </p:nvSpPr>
        <p:spPr/>
        <p:txBody>
          <a:bodyPr/>
          <a:lstStyle/>
          <a:p>
            <a:endParaRPr lang="es-ES_tradnl"/>
          </a:p>
        </p:txBody>
      </p:sp>
      <p:pic>
        <p:nvPicPr>
          <p:cNvPr id="3074" name="Picture 2" descr="Code of Behaviour Policy – St. Bernadette's Senior National School">
            <a:extLst>
              <a:ext uri="{FF2B5EF4-FFF2-40B4-BE49-F238E27FC236}">
                <a16:creationId xmlns:a16="http://schemas.microsoft.com/office/drawing/2014/main" id="{20EB4632-BD72-4058-27E2-FFAB66A82C53}"/>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2084294" y="2757815"/>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torative approaches to harmful sexual behaviour">
            <a:extLst>
              <a:ext uri="{FF2B5EF4-FFF2-40B4-BE49-F238E27FC236}">
                <a16:creationId xmlns:a16="http://schemas.microsoft.com/office/drawing/2014/main" id="{2E9050AB-16B5-C5B0-50F4-CD6ACBE9EA97}"/>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7125541" y="681037"/>
            <a:ext cx="4479270" cy="537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7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0E2B-12C8-0629-36D1-A40AD49A7273}"/>
              </a:ext>
            </a:extLst>
          </p:cNvPr>
          <p:cNvSpPr>
            <a:spLocks noGrp="1"/>
          </p:cNvSpPr>
          <p:nvPr>
            <p:ph type="title"/>
          </p:nvPr>
        </p:nvSpPr>
        <p:spPr>
          <a:xfrm>
            <a:off x="838200" y="500356"/>
            <a:ext cx="5021182" cy="5207699"/>
          </a:xfrm>
        </p:spPr>
        <p:txBody>
          <a:bodyPr>
            <a:normAutofit/>
          </a:bodyPr>
          <a:lstStyle/>
          <a:p>
            <a:r>
              <a:rPr lang="en-GB" sz="3600" dirty="0" err="1"/>
              <a:t>Diagramma</a:t>
            </a:r>
            <a:r>
              <a:rPr lang="en-GB" sz="3600" dirty="0"/>
              <a:t> ABC</a:t>
            </a:r>
            <a:br>
              <a:rPr lang="en-GB" sz="3600" dirty="0"/>
            </a:br>
            <a:br>
              <a:rPr lang="en-GB" sz="3600" dirty="0"/>
            </a:br>
            <a:r>
              <a:rPr lang="en-GB" sz="3600" dirty="0"/>
              <a:t>Uno </a:t>
            </a:r>
            <a:r>
              <a:rPr lang="en-GB" sz="3600" dirty="0" err="1"/>
              <a:t>strumento</a:t>
            </a:r>
            <a:r>
              <a:rPr lang="en-GB" sz="3600" dirty="0"/>
              <a:t> di </a:t>
            </a:r>
            <a:r>
              <a:rPr lang="en-GB" sz="3600" dirty="0" err="1"/>
              <a:t>osservazione</a:t>
            </a:r>
            <a:r>
              <a:rPr lang="en-GB" sz="3600" dirty="0"/>
              <a:t> per </a:t>
            </a:r>
            <a:r>
              <a:rPr lang="en-GB" sz="3600" dirty="0" err="1"/>
              <a:t>registrare</a:t>
            </a:r>
            <a:r>
              <a:rPr lang="en-GB" sz="3600" dirty="0"/>
              <a:t> il </a:t>
            </a:r>
            <a:r>
              <a:rPr lang="en-GB" sz="3600" dirty="0" err="1"/>
              <a:t>comportamento</a:t>
            </a:r>
            <a:r>
              <a:rPr lang="en-GB" sz="3600" dirty="0"/>
              <a:t> </a:t>
            </a:r>
            <a:r>
              <a:rPr lang="en-GB" sz="3600" dirty="0" err="1"/>
              <a:t>che</a:t>
            </a:r>
            <a:r>
              <a:rPr lang="en-GB" sz="3600" dirty="0"/>
              <a:t> ci </a:t>
            </a:r>
            <a:r>
              <a:rPr lang="en-GB" sz="3600" dirty="0" err="1"/>
              <a:t>aiuta</a:t>
            </a:r>
            <a:r>
              <a:rPr lang="en-GB" sz="3600" dirty="0"/>
              <a:t> a </a:t>
            </a:r>
            <a:r>
              <a:rPr lang="en-GB" sz="3600" dirty="0" err="1"/>
              <a:t>capire</a:t>
            </a:r>
            <a:r>
              <a:rPr lang="en-GB" sz="3600" dirty="0"/>
              <a:t> </a:t>
            </a:r>
            <a:r>
              <a:rPr lang="en-GB" sz="3600" dirty="0" err="1"/>
              <a:t>meglio</a:t>
            </a:r>
            <a:r>
              <a:rPr lang="en-GB" sz="3600" dirty="0"/>
              <a:t> </a:t>
            </a:r>
            <a:r>
              <a:rPr lang="en-GB" sz="3600" dirty="0" err="1"/>
              <a:t>cosa</a:t>
            </a:r>
            <a:r>
              <a:rPr lang="en-GB" sz="3600" dirty="0"/>
              <a:t> </a:t>
            </a:r>
            <a:r>
              <a:rPr lang="en-GB" sz="3600" dirty="0" err="1"/>
              <a:t>viene</a:t>
            </a:r>
            <a:r>
              <a:rPr lang="en-GB" sz="3600" dirty="0"/>
              <a:t> </a:t>
            </a:r>
            <a:r>
              <a:rPr lang="en-GB" sz="3600" dirty="0" err="1"/>
              <a:t>comunicato</a:t>
            </a:r>
            <a:endParaRPr lang="en-GB" sz="3600"/>
          </a:p>
        </p:txBody>
      </p:sp>
      <p:pic>
        <p:nvPicPr>
          <p:cNvPr id="4098" name="Picture 2" descr="Is the functional analysis of behaviour important? – Eric Morris, PhD">
            <a:extLst>
              <a:ext uri="{FF2B5EF4-FFF2-40B4-BE49-F238E27FC236}">
                <a16:creationId xmlns:a16="http://schemas.microsoft.com/office/drawing/2014/main" id="{1E72E064-B257-5C25-444A-D24FEB67D63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93292" y="739216"/>
            <a:ext cx="5291137" cy="388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73602"/>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5823</Words>
  <Application>Microsoft Office PowerPoint</Application>
  <PresentationFormat>Widescreen</PresentationFormat>
  <Paragraphs>280</Paragraphs>
  <Slides>13</Slides>
  <Notes>13</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Presentazione standard di PowerPoint</vt:lpstr>
      <vt:lpstr>Presentazione standard di PowerPoint</vt:lpstr>
      <vt:lpstr>Aspettative scolastiche vs. Comportamenti problematici</vt:lpstr>
      <vt:lpstr>Presentazione standard di PowerPoint</vt:lpstr>
      <vt:lpstr>Comportamenti che sfidano</vt:lpstr>
      <vt:lpstr>Esperienze avverse durante l'infanzia </vt:lpstr>
      <vt:lpstr>Il comportamento come comunicazione</vt:lpstr>
      <vt:lpstr>Politiche di comportamento  a scuola</vt:lpstr>
      <vt:lpstr>Diagramma ABC  Uno strumento di osservazione per registrare il comportamento che ci aiuta a capire meglio cosa viene comunicato</vt:lpstr>
      <vt:lpstr>Stabilire e mantenere una relazione positiva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Federica De Cordova</dc:creator>
  <cp:lastModifiedBy>Beatriz San Roman Sobrino</cp:lastModifiedBy>
  <cp:revision>266</cp:revision>
  <dcterms:created xsi:type="dcterms:W3CDTF">2022-11-20T21:32:22Z</dcterms:created>
  <dcterms:modified xsi:type="dcterms:W3CDTF">2023-01-30T19:46:48Z</dcterms:modified>
</cp:coreProperties>
</file>