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SNByqT84oK6g0eOpZO9hSKmHO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280A6-4E04-7F42-9FE2-A6397C21A377}" v="1" dt="2022-12-31T00:50:2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San Roman Sobrino" userId="2bd0c135-4a33-4ef6-87b7-17e555aa77b7" providerId="ADAL" clId="{D41FF9DC-9416-B34D-B6B2-1DFD0658D178}"/>
    <pc:docChg chg="undo custSel addSld delSld modSld modMainMaster">
      <pc:chgData name="Beatriz San Roman Sobrino" userId="2bd0c135-4a33-4ef6-87b7-17e555aa77b7" providerId="ADAL" clId="{D41FF9DC-9416-B34D-B6B2-1DFD0658D178}" dt="2022-11-27T20:18:04.923" v="282" actId="108"/>
      <pc:docMkLst>
        <pc:docMk/>
      </pc:docMkLst>
      <pc:sldChg chg="modSp del mod">
        <pc:chgData name="Beatriz San Roman Sobrino" userId="2bd0c135-4a33-4ef6-87b7-17e555aa77b7" providerId="ADAL" clId="{D41FF9DC-9416-B34D-B6B2-1DFD0658D178}" dt="2022-11-27T09:52:24.853" v="45" actId="2696"/>
        <pc:sldMkLst>
          <pc:docMk/>
          <pc:sldMk cId="0" sldId="256"/>
        </pc:sldMkLst>
        <pc:spChg chg="mod">
          <ac:chgData name="Beatriz San Roman Sobrino" userId="2bd0c135-4a33-4ef6-87b7-17e555aa77b7" providerId="ADAL" clId="{D41FF9DC-9416-B34D-B6B2-1DFD0658D178}" dt="2022-11-27T09:51:45.643" v="33" actId="2711"/>
          <ac:spMkLst>
            <pc:docMk/>
            <pc:sldMk cId="0" sldId="256"/>
            <ac:spMk id="88" creationId="{00000000-0000-0000-0000-000000000000}"/>
          </ac:spMkLst>
        </pc:spChg>
      </pc:sldChg>
      <pc:sldChg chg="delSp modSp mod">
        <pc:chgData name="Beatriz San Roman Sobrino" userId="2bd0c135-4a33-4ef6-87b7-17e555aa77b7" providerId="ADAL" clId="{D41FF9DC-9416-B34D-B6B2-1DFD0658D178}" dt="2022-11-27T20:16:01.179" v="261" actId="404"/>
        <pc:sldMkLst>
          <pc:docMk/>
          <pc:sldMk cId="0" sldId="257"/>
        </pc:sldMkLst>
        <pc:spChg chg="mod">
          <ac:chgData name="Beatriz San Roman Sobrino" userId="2bd0c135-4a33-4ef6-87b7-17e555aa77b7" providerId="ADAL" clId="{D41FF9DC-9416-B34D-B6B2-1DFD0658D178}" dt="2022-11-27T20:16:01.179" v="261" actId="404"/>
          <ac:spMkLst>
            <pc:docMk/>
            <pc:sldMk cId="0" sldId="257"/>
            <ac:spMk id="96" creationId="{00000000-0000-0000-0000-000000000000}"/>
          </ac:spMkLst>
        </pc:spChg>
        <pc:grpChg chg="mod">
          <ac:chgData name="Beatriz San Roman Sobrino" userId="2bd0c135-4a33-4ef6-87b7-17e555aa77b7" providerId="ADAL" clId="{D41FF9DC-9416-B34D-B6B2-1DFD0658D178}" dt="2022-11-27T09:53:27.905" v="54" actId="1076"/>
          <ac:grpSpMkLst>
            <pc:docMk/>
            <pc:sldMk cId="0" sldId="257"/>
            <ac:grpSpMk id="99" creationId="{00000000-0000-0000-0000-000000000000}"/>
          </ac:grpSpMkLst>
        </pc:grpChg>
        <pc:picChg chg="del">
          <ac:chgData name="Beatriz San Roman Sobrino" userId="2bd0c135-4a33-4ef6-87b7-17e555aa77b7" providerId="ADAL" clId="{D41FF9DC-9416-B34D-B6B2-1DFD0658D178}" dt="2022-11-27T09:52:30.330" v="46" actId="478"/>
          <ac:picMkLst>
            <pc:docMk/>
            <pc:sldMk cId="0" sldId="257"/>
            <ac:picMk id="97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2:31.729" v="47" actId="478"/>
          <ac:picMkLst>
            <pc:docMk/>
            <pc:sldMk cId="0" sldId="257"/>
            <ac:picMk id="98" creationId="{00000000-0000-0000-0000-000000000000}"/>
          </ac:picMkLst>
        </pc:picChg>
        <pc:picChg chg="del mod">
          <ac:chgData name="Beatriz San Roman Sobrino" userId="2bd0c135-4a33-4ef6-87b7-17e555aa77b7" providerId="ADAL" clId="{D41FF9DC-9416-B34D-B6B2-1DFD0658D178}" dt="2022-11-27T09:53:20.453" v="52" actId="478"/>
          <ac:picMkLst>
            <pc:docMk/>
            <pc:sldMk cId="0" sldId="257"/>
            <ac:picMk id="114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05.079" v="262" actId="404"/>
        <pc:sldMkLst>
          <pc:docMk/>
          <pc:sldMk cId="0" sldId="258"/>
        </pc:sldMkLst>
        <pc:spChg chg="mod">
          <ac:chgData name="Beatriz San Roman Sobrino" userId="2bd0c135-4a33-4ef6-87b7-17e555aa77b7" providerId="ADAL" clId="{D41FF9DC-9416-B34D-B6B2-1DFD0658D178}" dt="2022-11-27T20:16:05.079" v="262" actId="404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3:59.215" v="60" actId="20577"/>
          <ac:spMkLst>
            <pc:docMk/>
            <pc:sldMk cId="0" sldId="258"/>
            <ac:spMk id="128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3:55.313" v="59" actId="20577"/>
          <ac:spMkLst>
            <pc:docMk/>
            <pc:sldMk cId="0" sldId="258"/>
            <ac:spMk id="13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09.246" v="83" actId="478"/>
          <ac:picMkLst>
            <pc:docMk/>
            <pc:sldMk cId="0" sldId="258"/>
            <ac:picMk id="120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10.308" v="84" actId="478"/>
          <ac:picMkLst>
            <pc:docMk/>
            <pc:sldMk cId="0" sldId="258"/>
            <ac:picMk id="121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10.613" v="263" actId="404"/>
        <pc:sldMkLst>
          <pc:docMk/>
          <pc:sldMk cId="0" sldId="259"/>
        </pc:sldMkLst>
        <pc:spChg chg="mod">
          <ac:chgData name="Beatriz San Roman Sobrino" userId="2bd0c135-4a33-4ef6-87b7-17e555aa77b7" providerId="ADAL" clId="{D41FF9DC-9416-B34D-B6B2-1DFD0658D178}" dt="2022-11-27T20:16:10.613" v="263" actId="404"/>
          <ac:spMkLst>
            <pc:docMk/>
            <pc:sldMk cId="0" sldId="259"/>
            <ac:spMk id="135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4:37.138" v="77" actId="2711"/>
          <ac:spMkLst>
            <pc:docMk/>
            <pc:sldMk cId="0" sldId="259"/>
            <ac:spMk id="13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4:43.566" v="78" actId="478"/>
          <ac:picMkLst>
            <pc:docMk/>
            <pc:sldMk cId="0" sldId="259"/>
            <ac:picMk id="13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4:44.586" v="79" actId="478"/>
          <ac:picMkLst>
            <pc:docMk/>
            <pc:sldMk cId="0" sldId="259"/>
            <ac:picMk id="138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09:55:04.116" v="82" actId="478"/>
        <pc:sldMkLst>
          <pc:docMk/>
          <pc:sldMk cId="0" sldId="260"/>
        </pc:sldMkLst>
        <pc:spChg chg="mod">
          <ac:chgData name="Beatriz San Roman Sobrino" userId="2bd0c135-4a33-4ef6-87b7-17e555aa77b7" providerId="ADAL" clId="{D41FF9DC-9416-B34D-B6B2-1DFD0658D178}" dt="2022-11-27T09:54:58.306" v="80" actId="2711"/>
          <ac:spMkLst>
            <pc:docMk/>
            <pc:sldMk cId="0" sldId="260"/>
            <ac:spMk id="145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02.889" v="81" actId="478"/>
          <ac:picMkLst>
            <pc:docMk/>
            <pc:sldMk cId="0" sldId="260"/>
            <ac:picMk id="14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04.116" v="82" actId="478"/>
          <ac:picMkLst>
            <pc:docMk/>
            <pc:sldMk cId="0" sldId="260"/>
            <ac:picMk id="147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18.518" v="264" actId="404"/>
        <pc:sldMkLst>
          <pc:docMk/>
          <pc:sldMk cId="0" sldId="261"/>
        </pc:sldMkLst>
        <pc:spChg chg="mod">
          <ac:chgData name="Beatriz San Roman Sobrino" userId="2bd0c135-4a33-4ef6-87b7-17e555aa77b7" providerId="ADAL" clId="{D41FF9DC-9416-B34D-B6B2-1DFD0658D178}" dt="2022-11-27T20:16:18.518" v="264" actId="404"/>
          <ac:spMkLst>
            <pc:docMk/>
            <pc:sldMk cId="0" sldId="261"/>
            <ac:spMk id="155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14.284" v="85" actId="478"/>
          <ac:picMkLst>
            <pc:docMk/>
            <pc:sldMk cId="0" sldId="261"/>
            <ac:picMk id="15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15.435" v="86" actId="478"/>
          <ac:picMkLst>
            <pc:docMk/>
            <pc:sldMk cId="0" sldId="261"/>
            <ac:picMk id="157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23.125" v="265" actId="404"/>
        <pc:sldMkLst>
          <pc:docMk/>
          <pc:sldMk cId="0" sldId="262"/>
        </pc:sldMkLst>
        <pc:spChg chg="mod">
          <ac:chgData name="Beatriz San Roman Sobrino" userId="2bd0c135-4a33-4ef6-87b7-17e555aa77b7" providerId="ADAL" clId="{D41FF9DC-9416-B34D-B6B2-1DFD0658D178}" dt="2022-11-27T20:16:23.125" v="265" actId="404"/>
          <ac:spMkLst>
            <pc:docMk/>
            <pc:sldMk cId="0" sldId="262"/>
            <ac:spMk id="171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5:55.132" v="91" actId="478"/>
          <ac:picMkLst>
            <pc:docMk/>
            <pc:sldMk cId="0" sldId="262"/>
            <ac:picMk id="172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5:57.088" v="92" actId="478"/>
          <ac:picMkLst>
            <pc:docMk/>
            <pc:sldMk cId="0" sldId="262"/>
            <ac:picMk id="173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37.923" v="273" actId="1036"/>
        <pc:sldMkLst>
          <pc:docMk/>
          <pc:sldMk cId="0" sldId="263"/>
        </pc:sldMkLst>
        <pc:spChg chg="mod">
          <ac:chgData name="Beatriz San Roman Sobrino" userId="2bd0c135-4a33-4ef6-87b7-17e555aa77b7" providerId="ADAL" clId="{D41FF9DC-9416-B34D-B6B2-1DFD0658D178}" dt="2022-11-27T20:16:37.923" v="273" actId="1036"/>
          <ac:spMkLst>
            <pc:docMk/>
            <pc:sldMk cId="0" sldId="263"/>
            <ac:spMk id="18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6:01.260" v="93" actId="478"/>
          <ac:picMkLst>
            <pc:docMk/>
            <pc:sldMk cId="0" sldId="263"/>
            <ac:picMk id="18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6:02.811" v="94" actId="478"/>
          <ac:picMkLst>
            <pc:docMk/>
            <pc:sldMk cId="0" sldId="263"/>
            <ac:picMk id="190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6:49.962" v="276" actId="1036"/>
        <pc:sldMkLst>
          <pc:docMk/>
          <pc:sldMk cId="0" sldId="264"/>
        </pc:sldMkLst>
        <pc:spChg chg="mod">
          <ac:chgData name="Beatriz San Roman Sobrino" userId="2bd0c135-4a33-4ef6-87b7-17e555aa77b7" providerId="ADAL" clId="{D41FF9DC-9416-B34D-B6B2-1DFD0658D178}" dt="2022-11-27T20:16:49.962" v="276" actId="1036"/>
          <ac:spMkLst>
            <pc:docMk/>
            <pc:sldMk cId="0" sldId="264"/>
            <ac:spMk id="195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7:29.996" v="98" actId="478"/>
          <ac:picMkLst>
            <pc:docMk/>
            <pc:sldMk cId="0" sldId="264"/>
            <ac:picMk id="19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7:31.081" v="99" actId="478"/>
          <ac:picMkLst>
            <pc:docMk/>
            <pc:sldMk cId="0" sldId="264"/>
            <ac:picMk id="197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09:57:59.018" v="105" actId="478"/>
        <pc:sldMkLst>
          <pc:docMk/>
          <pc:sldMk cId="0" sldId="265"/>
        </pc:sldMkLst>
        <pc:spChg chg="add del mod">
          <ac:chgData name="Beatriz San Roman Sobrino" userId="2bd0c135-4a33-4ef6-87b7-17e555aa77b7" providerId="ADAL" clId="{D41FF9DC-9416-B34D-B6B2-1DFD0658D178}" dt="2022-11-27T09:57:59.018" v="105" actId="478"/>
          <ac:spMkLst>
            <pc:docMk/>
            <pc:sldMk cId="0" sldId="265"/>
            <ac:spMk id="3" creationId="{8CF8149F-15AC-935B-BB7B-6C689335B4DA}"/>
          </ac:spMkLst>
        </pc:spChg>
        <pc:spChg chg="add mod">
          <ac:chgData name="Beatriz San Roman Sobrino" userId="2bd0c135-4a33-4ef6-87b7-17e555aa77b7" providerId="ADAL" clId="{D41FF9DC-9416-B34D-B6B2-1DFD0658D178}" dt="2022-11-27T09:57:55.483" v="104" actId="20577"/>
          <ac:spMkLst>
            <pc:docMk/>
            <pc:sldMk cId="0" sldId="265"/>
            <ac:spMk id="4" creationId="{FB75EA84-5577-46A3-CF33-5A8799D06B89}"/>
          </ac:spMkLst>
        </pc:spChg>
        <pc:spChg chg="del">
          <ac:chgData name="Beatriz San Roman Sobrino" userId="2bd0c135-4a33-4ef6-87b7-17e555aa77b7" providerId="ADAL" clId="{D41FF9DC-9416-B34D-B6B2-1DFD0658D178}" dt="2022-11-27T09:57:51.434" v="102" actId="478"/>
          <ac:spMkLst>
            <pc:docMk/>
            <pc:sldMk cId="0" sldId="265"/>
            <ac:spMk id="20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7:38.521" v="100" actId="478"/>
          <ac:picMkLst>
            <pc:docMk/>
            <pc:sldMk cId="0" sldId="265"/>
            <ac:picMk id="20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7:39.631" v="101" actId="478"/>
          <ac:picMkLst>
            <pc:docMk/>
            <pc:sldMk cId="0" sldId="265"/>
            <ac:picMk id="209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09:58:51.836" v="113" actId="478"/>
        <pc:sldMkLst>
          <pc:docMk/>
          <pc:sldMk cId="0" sldId="266"/>
        </pc:sldMkLst>
        <pc:spChg chg="add del mod">
          <ac:chgData name="Beatriz San Roman Sobrino" userId="2bd0c135-4a33-4ef6-87b7-17e555aa77b7" providerId="ADAL" clId="{D41FF9DC-9416-B34D-B6B2-1DFD0658D178}" dt="2022-11-27T09:58:15.240" v="108" actId="478"/>
          <ac:spMkLst>
            <pc:docMk/>
            <pc:sldMk cId="0" sldId="266"/>
            <ac:spMk id="3" creationId="{41A7C111-6D7C-3C09-FDAE-391FF9218245}"/>
          </ac:spMkLst>
        </pc:spChg>
        <pc:spChg chg="add mod">
          <ac:chgData name="Beatriz San Roman Sobrino" userId="2bd0c135-4a33-4ef6-87b7-17e555aa77b7" providerId="ADAL" clId="{D41FF9DC-9416-B34D-B6B2-1DFD0658D178}" dt="2022-11-27T09:58:19.374" v="109" actId="20577"/>
          <ac:spMkLst>
            <pc:docMk/>
            <pc:sldMk cId="0" sldId="266"/>
            <ac:spMk id="4" creationId="{BC44DAC1-B486-6F6B-9AEA-3C8EBB68D76B}"/>
          </ac:spMkLst>
        </pc:spChg>
        <pc:spChg chg="del">
          <ac:chgData name="Beatriz San Roman Sobrino" userId="2bd0c135-4a33-4ef6-87b7-17e555aa77b7" providerId="ADAL" clId="{D41FF9DC-9416-B34D-B6B2-1DFD0658D178}" dt="2022-11-27T09:58:10.054" v="106" actId="478"/>
          <ac:spMkLst>
            <pc:docMk/>
            <pc:sldMk cId="0" sldId="266"/>
            <ac:spMk id="221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8:26.407" v="110" actId="20577"/>
          <ac:spMkLst>
            <pc:docMk/>
            <pc:sldMk cId="0" sldId="266"/>
            <ac:spMk id="226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09:58:29.927" v="111" actId="20577"/>
          <ac:spMkLst>
            <pc:docMk/>
            <pc:sldMk cId="0" sldId="266"/>
            <ac:spMk id="228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8:50.793" v="112" actId="478"/>
          <ac:picMkLst>
            <pc:docMk/>
            <pc:sldMk cId="0" sldId="266"/>
            <ac:picMk id="222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8:51.836" v="113" actId="478"/>
          <ac:picMkLst>
            <pc:docMk/>
            <pc:sldMk cId="0" sldId="266"/>
            <ac:picMk id="223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04.917" v="277" actId="404"/>
        <pc:sldMkLst>
          <pc:docMk/>
          <pc:sldMk cId="0" sldId="267"/>
        </pc:sldMkLst>
        <pc:spChg chg="mod">
          <ac:chgData name="Beatriz San Roman Sobrino" userId="2bd0c135-4a33-4ef6-87b7-17e555aa77b7" providerId="ADAL" clId="{D41FF9DC-9416-B34D-B6B2-1DFD0658D178}" dt="2022-11-27T20:17:04.917" v="277" actId="404"/>
          <ac:spMkLst>
            <pc:docMk/>
            <pc:sldMk cId="0" sldId="267"/>
            <ac:spMk id="233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09:59:15.554" v="122" actId="478"/>
          <ac:picMkLst>
            <pc:docMk/>
            <pc:sldMk cId="0" sldId="267"/>
            <ac:picMk id="234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09:59:13.454" v="121" actId="478"/>
          <ac:picMkLst>
            <pc:docMk/>
            <pc:sldMk cId="0" sldId="267"/>
            <ac:picMk id="235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10:00:03.929" v="136" actId="478"/>
        <pc:sldMkLst>
          <pc:docMk/>
          <pc:sldMk cId="0" sldId="268"/>
        </pc:sldMkLst>
        <pc:spChg chg="mod">
          <ac:chgData name="Beatriz San Roman Sobrino" userId="2bd0c135-4a33-4ef6-87b7-17e555aa77b7" providerId="ADAL" clId="{D41FF9DC-9416-B34D-B6B2-1DFD0658D178}" dt="2022-11-27T09:59:31.848" v="128" actId="1035"/>
          <ac:spMkLst>
            <pc:docMk/>
            <pc:sldMk cId="0" sldId="268"/>
            <ac:spMk id="247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02.246" v="135" actId="478"/>
          <ac:picMkLst>
            <pc:docMk/>
            <pc:sldMk cId="0" sldId="268"/>
            <ac:picMk id="24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03.929" v="136" actId="478"/>
          <ac:picMkLst>
            <pc:docMk/>
            <pc:sldMk cId="0" sldId="268"/>
            <ac:picMk id="249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10:00:08.601" v="138" actId="478"/>
        <pc:sldMkLst>
          <pc:docMk/>
          <pc:sldMk cId="0" sldId="269"/>
        </pc:sldMkLst>
        <pc:spChg chg="add del mod">
          <ac:chgData name="Beatriz San Roman Sobrino" userId="2bd0c135-4a33-4ef6-87b7-17e555aa77b7" providerId="ADAL" clId="{D41FF9DC-9416-B34D-B6B2-1DFD0658D178}" dt="2022-11-27T09:59:43.985" v="132" actId="478"/>
          <ac:spMkLst>
            <pc:docMk/>
            <pc:sldMk cId="0" sldId="269"/>
            <ac:spMk id="3" creationId="{48D9763E-7420-EA46-06FE-5D91E183CD86}"/>
          </ac:spMkLst>
        </pc:spChg>
        <pc:spChg chg="add del mod">
          <ac:chgData name="Beatriz San Roman Sobrino" userId="2bd0c135-4a33-4ef6-87b7-17e555aa77b7" providerId="ADAL" clId="{D41FF9DC-9416-B34D-B6B2-1DFD0658D178}" dt="2022-11-27T09:59:42.299" v="131" actId="478"/>
          <ac:spMkLst>
            <pc:docMk/>
            <pc:sldMk cId="0" sldId="269"/>
            <ac:spMk id="4" creationId="{5F583548-0BAF-8C88-A890-9E15CF39F027}"/>
          </ac:spMkLst>
        </pc:spChg>
        <pc:spChg chg="add mod">
          <ac:chgData name="Beatriz San Roman Sobrino" userId="2bd0c135-4a33-4ef6-87b7-17e555aa77b7" providerId="ADAL" clId="{D41FF9DC-9416-B34D-B6B2-1DFD0658D178}" dt="2022-11-27T09:59:48.469" v="134" actId="20577"/>
          <ac:spMkLst>
            <pc:docMk/>
            <pc:sldMk cId="0" sldId="269"/>
            <ac:spMk id="5" creationId="{F8D9D4C5-5228-4ED5-A9BA-3EABF41B9A30}"/>
          </ac:spMkLst>
        </pc:spChg>
        <pc:spChg chg="del">
          <ac:chgData name="Beatriz San Roman Sobrino" userId="2bd0c135-4a33-4ef6-87b7-17e555aa77b7" providerId="ADAL" clId="{D41FF9DC-9416-B34D-B6B2-1DFD0658D178}" dt="2022-11-27T09:59:40.465" v="129" actId="478"/>
          <ac:spMkLst>
            <pc:docMk/>
            <pc:sldMk cId="0" sldId="269"/>
            <ac:spMk id="26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07.593" v="137" actId="478"/>
          <ac:picMkLst>
            <pc:docMk/>
            <pc:sldMk cId="0" sldId="269"/>
            <ac:picMk id="261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08.601" v="138" actId="478"/>
          <ac:picMkLst>
            <pc:docMk/>
            <pc:sldMk cId="0" sldId="269"/>
            <ac:picMk id="262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29.200" v="278" actId="2711"/>
        <pc:sldMkLst>
          <pc:docMk/>
          <pc:sldMk cId="0" sldId="270"/>
        </pc:sldMkLst>
        <pc:spChg chg="mod">
          <ac:chgData name="Beatriz San Roman Sobrino" userId="2bd0c135-4a33-4ef6-87b7-17e555aa77b7" providerId="ADAL" clId="{D41FF9DC-9416-B34D-B6B2-1DFD0658D178}" dt="2022-11-27T20:17:29.200" v="278" actId="2711"/>
          <ac:spMkLst>
            <pc:docMk/>
            <pc:sldMk cId="0" sldId="270"/>
            <ac:spMk id="273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11.984" v="139" actId="478"/>
          <ac:picMkLst>
            <pc:docMk/>
            <pc:sldMk cId="0" sldId="270"/>
            <ac:picMk id="274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13.808" v="140" actId="478"/>
          <ac:picMkLst>
            <pc:docMk/>
            <pc:sldMk cId="0" sldId="270"/>
            <ac:picMk id="275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37.898" v="279" actId="2711"/>
        <pc:sldMkLst>
          <pc:docMk/>
          <pc:sldMk cId="0" sldId="271"/>
        </pc:sldMkLst>
        <pc:spChg chg="mod">
          <ac:chgData name="Beatriz San Roman Sobrino" userId="2bd0c135-4a33-4ef6-87b7-17e555aa77b7" providerId="ADAL" clId="{D41FF9DC-9416-B34D-B6B2-1DFD0658D178}" dt="2022-11-27T20:17:37.898" v="279" actId="2711"/>
          <ac:spMkLst>
            <pc:docMk/>
            <pc:sldMk cId="0" sldId="271"/>
            <ac:spMk id="285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0:44.895" v="144" actId="14100"/>
          <ac:spMkLst>
            <pc:docMk/>
            <pc:sldMk cId="0" sldId="271"/>
            <ac:spMk id="289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1:14.928" v="149" actId="120"/>
          <ac:spMkLst>
            <pc:docMk/>
            <pc:sldMk cId="0" sldId="271"/>
            <ac:spMk id="29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0:27.202" v="141" actId="478"/>
          <ac:picMkLst>
            <pc:docMk/>
            <pc:sldMk cId="0" sldId="271"/>
            <ac:picMk id="286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0:28.416" v="142" actId="478"/>
          <ac:picMkLst>
            <pc:docMk/>
            <pc:sldMk cId="0" sldId="271"/>
            <ac:picMk id="287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20:17:50.983" v="280" actId="2711"/>
        <pc:sldMkLst>
          <pc:docMk/>
          <pc:sldMk cId="0" sldId="272"/>
        </pc:sldMkLst>
        <pc:spChg chg="add del mod">
          <ac:chgData name="Beatriz San Roman Sobrino" userId="2bd0c135-4a33-4ef6-87b7-17e555aa77b7" providerId="ADAL" clId="{D41FF9DC-9416-B34D-B6B2-1DFD0658D178}" dt="2022-11-27T10:01:54.853" v="159" actId="478"/>
          <ac:spMkLst>
            <pc:docMk/>
            <pc:sldMk cId="0" sldId="272"/>
            <ac:spMk id="3" creationId="{326B874B-131D-4FB6-2DE3-6D643177267E}"/>
          </ac:spMkLst>
        </pc:spChg>
        <pc:spChg chg="add mod">
          <ac:chgData name="Beatriz San Roman Sobrino" userId="2bd0c135-4a33-4ef6-87b7-17e555aa77b7" providerId="ADAL" clId="{D41FF9DC-9416-B34D-B6B2-1DFD0658D178}" dt="2022-11-27T20:17:50.983" v="280" actId="2711"/>
          <ac:spMkLst>
            <pc:docMk/>
            <pc:sldMk cId="0" sldId="272"/>
            <ac:spMk id="4" creationId="{45B56649-CA9D-A50C-2088-01DA97B3376F}"/>
          </ac:spMkLst>
        </pc:spChg>
        <pc:spChg chg="del">
          <ac:chgData name="Beatriz San Roman Sobrino" userId="2bd0c135-4a33-4ef6-87b7-17e555aa77b7" providerId="ADAL" clId="{D41FF9DC-9416-B34D-B6B2-1DFD0658D178}" dt="2022-11-27T10:01:51.059" v="158" actId="478"/>
          <ac:spMkLst>
            <pc:docMk/>
            <pc:sldMk cId="0" sldId="272"/>
            <ac:spMk id="30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2:05.995" v="162" actId="478"/>
          <ac:picMkLst>
            <pc:docMk/>
            <pc:sldMk cId="0" sldId="272"/>
            <ac:picMk id="301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07.297" v="163" actId="478"/>
          <ac:picMkLst>
            <pc:docMk/>
            <pc:sldMk cId="0" sldId="272"/>
            <ac:picMk id="302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7:55.295" v="281" actId="108"/>
        <pc:sldMkLst>
          <pc:docMk/>
          <pc:sldMk cId="0" sldId="273"/>
        </pc:sldMkLst>
        <pc:spChg chg="mod">
          <ac:chgData name="Beatriz San Roman Sobrino" userId="2bd0c135-4a33-4ef6-87b7-17e555aa77b7" providerId="ADAL" clId="{D41FF9DC-9416-B34D-B6B2-1DFD0658D178}" dt="2022-11-27T20:17:55.295" v="281" actId="108"/>
          <ac:spMkLst>
            <pc:docMk/>
            <pc:sldMk cId="0" sldId="273"/>
            <ac:spMk id="307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2:29.609" v="181" actId="1036"/>
          <ac:spMkLst>
            <pc:docMk/>
            <pc:sldMk cId="0" sldId="273"/>
            <ac:spMk id="311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2:13.729" v="164" actId="478"/>
          <ac:picMkLst>
            <pc:docMk/>
            <pc:sldMk cId="0" sldId="273"/>
            <ac:picMk id="30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16.344" v="165" actId="478"/>
          <ac:picMkLst>
            <pc:docMk/>
            <pc:sldMk cId="0" sldId="273"/>
            <ac:picMk id="309" creationId="{00000000-0000-0000-0000-000000000000}"/>
          </ac:picMkLst>
        </pc:picChg>
        <pc:picChg chg="mod">
          <ac:chgData name="Beatriz San Roman Sobrino" userId="2bd0c135-4a33-4ef6-87b7-17e555aa77b7" providerId="ADAL" clId="{D41FF9DC-9416-B34D-B6B2-1DFD0658D178}" dt="2022-11-27T10:02:29.609" v="181" actId="1036"/>
          <ac:picMkLst>
            <pc:docMk/>
            <pc:sldMk cId="0" sldId="273"/>
            <ac:picMk id="310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10:03:41.563" v="213" actId="20577"/>
        <pc:sldMkLst>
          <pc:docMk/>
          <pc:sldMk cId="0" sldId="274"/>
        </pc:sldMkLst>
        <pc:spChg chg="mod">
          <ac:chgData name="Beatriz San Roman Sobrino" userId="2bd0c135-4a33-4ef6-87b7-17e555aa77b7" providerId="ADAL" clId="{D41FF9DC-9416-B34D-B6B2-1DFD0658D178}" dt="2022-11-27T10:03:15.663" v="211" actId="1035"/>
          <ac:spMkLst>
            <pc:docMk/>
            <pc:sldMk cId="0" sldId="274"/>
            <ac:spMk id="316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3:41.563" v="213" actId="20577"/>
          <ac:spMkLst>
            <pc:docMk/>
            <pc:sldMk cId="0" sldId="274"/>
            <ac:spMk id="317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3:15.663" v="211" actId="1035"/>
          <ac:spMkLst>
            <pc:docMk/>
            <pc:sldMk cId="0" sldId="274"/>
            <ac:spMk id="319" creationId="{00000000-0000-0000-0000-000000000000}"/>
          </ac:spMkLst>
        </pc:spChg>
        <pc:picChg chg="mod">
          <ac:chgData name="Beatriz San Roman Sobrino" userId="2bd0c135-4a33-4ef6-87b7-17e555aa77b7" providerId="ADAL" clId="{D41FF9DC-9416-B34D-B6B2-1DFD0658D178}" dt="2022-11-27T10:03:15.663" v="211" actId="1035"/>
          <ac:picMkLst>
            <pc:docMk/>
            <pc:sldMk cId="0" sldId="274"/>
            <ac:picMk id="31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38.015" v="183" actId="478"/>
          <ac:picMkLst>
            <pc:docMk/>
            <pc:sldMk cId="0" sldId="274"/>
            <ac:picMk id="320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2:36.846" v="182" actId="478"/>
          <ac:picMkLst>
            <pc:docMk/>
            <pc:sldMk cId="0" sldId="274"/>
            <ac:picMk id="321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10:04:14.223" v="226" actId="478"/>
        <pc:sldMkLst>
          <pc:docMk/>
          <pc:sldMk cId="0" sldId="275"/>
        </pc:sldMkLst>
        <pc:spChg chg="mod">
          <ac:chgData name="Beatriz San Roman Sobrino" userId="2bd0c135-4a33-4ef6-87b7-17e555aa77b7" providerId="ADAL" clId="{D41FF9DC-9416-B34D-B6B2-1DFD0658D178}" dt="2022-11-27T10:04:04.431" v="223" actId="1036"/>
          <ac:spMkLst>
            <pc:docMk/>
            <pc:sldMk cId="0" sldId="275"/>
            <ac:spMk id="326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4:09.152" v="224" actId="120"/>
          <ac:spMkLst>
            <pc:docMk/>
            <pc:sldMk cId="0" sldId="275"/>
            <ac:spMk id="330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4:12.696" v="225" actId="478"/>
          <ac:picMkLst>
            <pc:docMk/>
            <pc:sldMk cId="0" sldId="275"/>
            <ac:picMk id="327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4:14.223" v="226" actId="478"/>
          <ac:picMkLst>
            <pc:docMk/>
            <pc:sldMk cId="0" sldId="275"/>
            <ac:picMk id="328" creationId="{00000000-0000-0000-0000-000000000000}"/>
          </ac:picMkLst>
        </pc:picChg>
      </pc:sldChg>
      <pc:sldChg chg="delSp modSp mod">
        <pc:chgData name="Beatriz San Roman Sobrino" userId="2bd0c135-4a33-4ef6-87b7-17e555aa77b7" providerId="ADAL" clId="{D41FF9DC-9416-B34D-B6B2-1DFD0658D178}" dt="2022-11-27T20:18:04.923" v="282" actId="108"/>
        <pc:sldMkLst>
          <pc:docMk/>
          <pc:sldMk cId="0" sldId="276"/>
        </pc:sldMkLst>
        <pc:spChg chg="mod">
          <ac:chgData name="Beatriz San Roman Sobrino" userId="2bd0c135-4a33-4ef6-87b7-17e555aa77b7" providerId="ADAL" clId="{D41FF9DC-9416-B34D-B6B2-1DFD0658D178}" dt="2022-11-27T20:18:04.923" v="282" actId="108"/>
          <ac:spMkLst>
            <pc:docMk/>
            <pc:sldMk cId="0" sldId="276"/>
            <ac:spMk id="337" creationId="{00000000-0000-0000-0000-000000000000}"/>
          </ac:spMkLst>
        </pc:spChg>
        <pc:spChg chg="mod">
          <ac:chgData name="Beatriz San Roman Sobrino" userId="2bd0c135-4a33-4ef6-87b7-17e555aa77b7" providerId="ADAL" clId="{D41FF9DC-9416-B34D-B6B2-1DFD0658D178}" dt="2022-11-27T10:04:55.625" v="243" actId="120"/>
          <ac:spMkLst>
            <pc:docMk/>
            <pc:sldMk cId="0" sldId="276"/>
            <ac:spMk id="339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5:00.473" v="245" actId="478"/>
          <ac:picMkLst>
            <pc:docMk/>
            <pc:sldMk cId="0" sldId="276"/>
            <ac:picMk id="338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4:58.884" v="244" actId="478"/>
          <ac:picMkLst>
            <pc:docMk/>
            <pc:sldMk cId="0" sldId="276"/>
            <ac:picMk id="340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10:05:56.572" v="250" actId="20577"/>
        <pc:sldMkLst>
          <pc:docMk/>
          <pc:sldMk cId="0" sldId="277"/>
        </pc:sldMkLst>
        <pc:spChg chg="add del mod">
          <ac:chgData name="Beatriz San Roman Sobrino" userId="2bd0c135-4a33-4ef6-87b7-17e555aa77b7" providerId="ADAL" clId="{D41FF9DC-9416-B34D-B6B2-1DFD0658D178}" dt="2022-11-27T10:05:50.281" v="248" actId="478"/>
          <ac:spMkLst>
            <pc:docMk/>
            <pc:sldMk cId="0" sldId="277"/>
            <ac:spMk id="3" creationId="{DF8C05FF-4E99-0809-D016-95CCE70A5FF4}"/>
          </ac:spMkLst>
        </pc:spChg>
        <pc:spChg chg="add mod">
          <ac:chgData name="Beatriz San Roman Sobrino" userId="2bd0c135-4a33-4ef6-87b7-17e555aa77b7" providerId="ADAL" clId="{D41FF9DC-9416-B34D-B6B2-1DFD0658D178}" dt="2022-11-27T10:05:56.572" v="250" actId="20577"/>
          <ac:spMkLst>
            <pc:docMk/>
            <pc:sldMk cId="0" sldId="277"/>
            <ac:spMk id="4" creationId="{25BC6673-00C4-9421-BF98-A7078FFDD4D1}"/>
          </ac:spMkLst>
        </pc:spChg>
        <pc:spChg chg="del mod">
          <ac:chgData name="Beatriz San Roman Sobrino" userId="2bd0c135-4a33-4ef6-87b7-17e555aa77b7" providerId="ADAL" clId="{D41FF9DC-9416-B34D-B6B2-1DFD0658D178}" dt="2022-11-27T10:05:46.840" v="247" actId="478"/>
          <ac:spMkLst>
            <pc:docMk/>
            <pc:sldMk cId="0" sldId="277"/>
            <ac:spMk id="346" creationId="{00000000-0000-0000-0000-000000000000}"/>
          </ac:spMkLst>
        </pc:spChg>
        <pc:picChg chg="del">
          <ac:chgData name="Beatriz San Roman Sobrino" userId="2bd0c135-4a33-4ef6-87b7-17e555aa77b7" providerId="ADAL" clId="{D41FF9DC-9416-B34D-B6B2-1DFD0658D178}" dt="2022-11-27T10:04:19.817" v="227" actId="478"/>
          <ac:picMkLst>
            <pc:docMk/>
            <pc:sldMk cId="0" sldId="277"/>
            <ac:picMk id="347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4:21.213" v="228" actId="478"/>
          <ac:picMkLst>
            <pc:docMk/>
            <pc:sldMk cId="0" sldId="277"/>
            <ac:picMk id="348" creationId="{00000000-0000-0000-0000-000000000000}"/>
          </ac:picMkLst>
        </pc:picChg>
        <pc:picChg chg="mod">
          <ac:chgData name="Beatriz San Roman Sobrino" userId="2bd0c135-4a33-4ef6-87b7-17e555aa77b7" providerId="ADAL" clId="{D41FF9DC-9416-B34D-B6B2-1DFD0658D178}" dt="2022-11-27T10:04:25.734" v="229" actId="1076"/>
          <ac:picMkLst>
            <pc:docMk/>
            <pc:sldMk cId="0" sldId="277"/>
            <ac:picMk id="351" creationId="{00000000-0000-0000-0000-000000000000}"/>
          </ac:picMkLst>
        </pc:picChg>
      </pc:sldChg>
      <pc:sldChg chg="addSp delSp modSp mod">
        <pc:chgData name="Beatriz San Roman Sobrino" userId="2bd0c135-4a33-4ef6-87b7-17e555aa77b7" providerId="ADAL" clId="{D41FF9DC-9416-B34D-B6B2-1DFD0658D178}" dt="2022-11-27T10:07:36.474" v="260" actId="478"/>
        <pc:sldMkLst>
          <pc:docMk/>
          <pc:sldMk cId="0" sldId="278"/>
        </pc:sldMkLst>
        <pc:spChg chg="add del mod">
          <ac:chgData name="Beatriz San Roman Sobrino" userId="2bd0c135-4a33-4ef6-87b7-17e555aa77b7" providerId="ADAL" clId="{D41FF9DC-9416-B34D-B6B2-1DFD0658D178}" dt="2022-11-27T10:07:14.020" v="256" actId="478"/>
          <ac:spMkLst>
            <pc:docMk/>
            <pc:sldMk cId="0" sldId="278"/>
            <ac:spMk id="4" creationId="{368052B8-E087-3E14-E0FD-66A4F52E2073}"/>
          </ac:spMkLst>
        </pc:spChg>
        <pc:spChg chg="del">
          <ac:chgData name="Beatriz San Roman Sobrino" userId="2bd0c135-4a33-4ef6-87b7-17e555aa77b7" providerId="ADAL" clId="{D41FF9DC-9416-B34D-B6B2-1DFD0658D178}" dt="2022-11-27T10:07:36.474" v="260" actId="478"/>
          <ac:spMkLst>
            <pc:docMk/>
            <pc:sldMk cId="0" sldId="278"/>
            <ac:spMk id="358" creationId="{00000000-0000-0000-0000-000000000000}"/>
          </ac:spMkLst>
        </pc:spChg>
        <pc:picChg chg="add mod">
          <ac:chgData name="Beatriz San Roman Sobrino" userId="2bd0c135-4a33-4ef6-87b7-17e555aa77b7" providerId="ADAL" clId="{D41FF9DC-9416-B34D-B6B2-1DFD0658D178}" dt="2022-11-27T10:07:26.558" v="258" actId="1076"/>
          <ac:picMkLst>
            <pc:docMk/>
            <pc:sldMk cId="0" sldId="278"/>
            <ac:picMk id="3" creationId="{E5D486F9-92BD-10B6-FF45-708A1B73C9CB}"/>
          </ac:picMkLst>
        </pc:picChg>
        <pc:picChg chg="del">
          <ac:chgData name="Beatriz San Roman Sobrino" userId="2bd0c135-4a33-4ef6-87b7-17e555aa77b7" providerId="ADAL" clId="{D41FF9DC-9416-B34D-B6B2-1DFD0658D178}" dt="2022-11-27T10:07:10.546" v="255" actId="478"/>
          <ac:picMkLst>
            <pc:docMk/>
            <pc:sldMk cId="0" sldId="278"/>
            <ac:picMk id="359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6:09.980" v="251" actId="478"/>
          <ac:picMkLst>
            <pc:docMk/>
            <pc:sldMk cId="0" sldId="278"/>
            <ac:picMk id="360" creationId="{00000000-0000-0000-0000-000000000000}"/>
          </ac:picMkLst>
        </pc:picChg>
        <pc:picChg chg="del">
          <ac:chgData name="Beatriz San Roman Sobrino" userId="2bd0c135-4a33-4ef6-87b7-17e555aa77b7" providerId="ADAL" clId="{D41FF9DC-9416-B34D-B6B2-1DFD0658D178}" dt="2022-11-27T10:07:33.717" v="259" actId="478"/>
          <ac:picMkLst>
            <pc:docMk/>
            <pc:sldMk cId="0" sldId="278"/>
            <ac:picMk id="361" creationId="{00000000-0000-0000-0000-000000000000}"/>
          </ac:picMkLst>
        </pc:picChg>
      </pc:sldChg>
      <pc:sldChg chg="modSp add del mod">
        <pc:chgData name="Beatriz San Roman Sobrino" userId="2bd0c135-4a33-4ef6-87b7-17e555aa77b7" providerId="ADAL" clId="{D41FF9DC-9416-B34D-B6B2-1DFD0658D178}" dt="2022-11-27T09:52:22.849" v="44" actId="2696"/>
        <pc:sldMkLst>
          <pc:docMk/>
          <pc:sldMk cId="873108439" sldId="279"/>
        </pc:sldMkLst>
        <pc:spChg chg="mod">
          <ac:chgData name="Beatriz San Roman Sobrino" userId="2bd0c135-4a33-4ef6-87b7-17e555aa77b7" providerId="ADAL" clId="{D41FF9DC-9416-B34D-B6B2-1DFD0658D178}" dt="2022-11-27T09:51:52.917" v="35" actId="27636"/>
          <ac:spMkLst>
            <pc:docMk/>
            <pc:sldMk cId="873108439" sldId="279"/>
            <ac:spMk id="3" creationId="{D03C5016-8AB4-C6A3-2B81-F015CBDA57FC}"/>
          </ac:spMkLst>
        </pc:spChg>
        <pc:spChg chg="mod">
          <ac:chgData name="Beatriz San Roman Sobrino" userId="2bd0c135-4a33-4ef6-87b7-17e555aa77b7" providerId="ADAL" clId="{D41FF9DC-9416-B34D-B6B2-1DFD0658D178}" dt="2022-11-27T09:51:59.387" v="38" actId="20577"/>
          <ac:spMkLst>
            <pc:docMk/>
            <pc:sldMk cId="873108439" sldId="279"/>
            <ac:spMk id="61" creationId="{09DE3B94-5FB1-C33E-C635-78463AEB6FA6}"/>
          </ac:spMkLst>
        </pc:spChg>
      </pc:sldChg>
      <pc:sldChg chg="modSp add mod">
        <pc:chgData name="Beatriz San Roman Sobrino" userId="2bd0c135-4a33-4ef6-87b7-17e555aa77b7" providerId="ADAL" clId="{D41FF9DC-9416-B34D-B6B2-1DFD0658D178}" dt="2022-11-27T09:52:20.181" v="43" actId="20577"/>
        <pc:sldMkLst>
          <pc:docMk/>
          <pc:sldMk cId="3920792614" sldId="280"/>
        </pc:sldMkLst>
        <pc:spChg chg="mod">
          <ac:chgData name="Beatriz San Roman Sobrino" userId="2bd0c135-4a33-4ef6-87b7-17e555aa77b7" providerId="ADAL" clId="{D41FF9DC-9416-B34D-B6B2-1DFD0658D178}" dt="2022-11-27T09:52:16.267" v="40" actId="27636"/>
          <ac:spMkLst>
            <pc:docMk/>
            <pc:sldMk cId="3920792614" sldId="280"/>
            <ac:spMk id="3" creationId="{D03C5016-8AB4-C6A3-2B81-F015CBDA57FC}"/>
          </ac:spMkLst>
        </pc:spChg>
        <pc:spChg chg="mod">
          <ac:chgData name="Beatriz San Roman Sobrino" userId="2bd0c135-4a33-4ef6-87b7-17e555aa77b7" providerId="ADAL" clId="{D41FF9DC-9416-B34D-B6B2-1DFD0658D178}" dt="2022-11-27T09:52:20.181" v="43" actId="20577"/>
          <ac:spMkLst>
            <pc:docMk/>
            <pc:sldMk cId="3920792614" sldId="280"/>
            <ac:spMk id="61" creationId="{09DE3B94-5FB1-C33E-C635-78463AEB6FA6}"/>
          </ac:spMkLst>
        </pc:spChg>
      </pc:sldChg>
      <pc:sldMasterChg chg="addSp delSp modSp mod modSldLayout">
        <pc:chgData name="Beatriz San Roman Sobrino" userId="2bd0c135-4a33-4ef6-87b7-17e555aa77b7" providerId="ADAL" clId="{D41FF9DC-9416-B34D-B6B2-1DFD0658D178}" dt="2022-11-27T09:45:17.259" v="29" actId="478"/>
        <pc:sldMasterMkLst>
          <pc:docMk/>
          <pc:sldMasterMk cId="0" sldId="2147483648"/>
        </pc:sldMasterMkLst>
        <pc:spChg chg="add mod">
          <ac:chgData name="Beatriz San Roman Sobrino" userId="2bd0c135-4a33-4ef6-87b7-17e555aa77b7" providerId="ADAL" clId="{D41FF9DC-9416-B34D-B6B2-1DFD0658D178}" dt="2022-11-27T09:43:23.207" v="2"/>
          <ac:spMkLst>
            <pc:docMk/>
            <pc:sldMasterMk cId="0" sldId="2147483648"/>
            <ac:spMk id="2" creationId="{732619F3-81CA-F6B5-81FC-8CDBC84616C8}"/>
          </ac:spMkLst>
        </pc:spChg>
        <pc:spChg chg="add mod">
          <ac:chgData name="Beatriz San Roman Sobrino" userId="2bd0c135-4a33-4ef6-87b7-17e555aa77b7" providerId="ADAL" clId="{D41FF9DC-9416-B34D-B6B2-1DFD0658D178}" dt="2022-11-27T09:43:23.207" v="2"/>
          <ac:spMkLst>
            <pc:docMk/>
            <pc:sldMasterMk cId="0" sldId="2147483648"/>
            <ac:spMk id="3" creationId="{EA262571-8835-1164-D969-82A7A5138166}"/>
          </ac:spMkLst>
        </pc:spChg>
        <pc:spChg chg="del">
          <ac:chgData name="Beatriz San Roman Sobrino" userId="2bd0c135-4a33-4ef6-87b7-17e555aa77b7" providerId="ADAL" clId="{D41FF9DC-9416-B34D-B6B2-1DFD0658D178}" dt="2022-11-27T09:43:21.277" v="1" actId="478"/>
          <ac:spMkLst>
            <pc:docMk/>
            <pc:sldMasterMk cId="0" sldId="2147483648"/>
            <ac:spMk id="12" creationId="{00000000-0000-0000-0000-000000000000}"/>
          </ac:spMkLst>
        </pc:spChg>
        <pc:spChg chg="del">
          <ac:chgData name="Beatriz San Roman Sobrino" userId="2bd0c135-4a33-4ef6-87b7-17e555aa77b7" providerId="ADAL" clId="{D41FF9DC-9416-B34D-B6B2-1DFD0658D178}" dt="2022-11-27T09:43:21.277" v="1" actId="478"/>
          <ac:spMkLst>
            <pc:docMk/>
            <pc:sldMasterMk cId="0" sldId="2147483648"/>
            <ac:spMk id="13" creationId="{00000000-0000-0000-0000-000000000000}"/>
          </ac:spMkLst>
        </pc:spChg>
        <pc:spChg chg="del">
          <ac:chgData name="Beatriz San Roman Sobrino" userId="2bd0c135-4a33-4ef6-87b7-17e555aa77b7" providerId="ADAL" clId="{D41FF9DC-9416-B34D-B6B2-1DFD0658D178}" dt="2022-11-27T09:43:21.277" v="1" actId="478"/>
          <ac:spMkLst>
            <pc:docMk/>
            <pc:sldMasterMk cId="0" sldId="2147483648"/>
            <ac:spMk id="14" creationId="{00000000-0000-0000-0000-000000000000}"/>
          </ac:spMkLst>
        </pc:spChg>
        <pc:picChg chg="add mod">
          <ac:chgData name="Beatriz San Roman Sobrino" userId="2bd0c135-4a33-4ef6-87b7-17e555aa77b7" providerId="ADAL" clId="{D41FF9DC-9416-B34D-B6B2-1DFD0658D178}" dt="2022-11-27T09:43:23.207" v="2"/>
          <ac:picMkLst>
            <pc:docMk/>
            <pc:sldMasterMk cId="0" sldId="2147483648"/>
            <ac:picMk id="4" creationId="{B36A083C-DF1A-C821-D72B-899AEDCDDC9A}"/>
          </ac:picMkLst>
        </pc:picChg>
        <pc:sldLayoutChg chg="addSp modSp mod">
          <pc:chgData name="Beatriz San Roman Sobrino" userId="2bd0c135-4a33-4ef6-87b7-17e555aa77b7" providerId="ADAL" clId="{D41FF9DC-9416-B34D-B6B2-1DFD0658D178}" dt="2022-11-27T09:44:46.086" v="22" actId="14100"/>
          <pc:sldLayoutMkLst>
            <pc:docMk/>
            <pc:sldMasterMk cId="0" sldId="2147483648"/>
            <pc:sldLayoutMk cId="0" sldId="2147483649"/>
          </pc:sldLayoutMkLst>
          <pc:picChg chg="add mod">
            <ac:chgData name="Beatriz San Roman Sobrino" userId="2bd0c135-4a33-4ef6-87b7-17e555aa77b7" providerId="ADAL" clId="{D41FF9DC-9416-B34D-B6B2-1DFD0658D178}" dt="2022-11-27T09:44:46.086" v="22" actId="14100"/>
            <ac:picMkLst>
              <pc:docMk/>
              <pc:sldMasterMk cId="0" sldId="2147483648"/>
              <pc:sldLayoutMk cId="0" sldId="2147483649"/>
              <ac:picMk id="2" creationId="{B099FC56-2688-B5E8-65BB-6F5D4DD2A41B}"/>
            </ac:picMkLst>
          </pc:picChg>
        </pc:sldLayoutChg>
        <pc:sldLayoutChg chg="addSp modSp">
          <pc:chgData name="Beatriz San Roman Sobrino" userId="2bd0c135-4a33-4ef6-87b7-17e555aa77b7" providerId="ADAL" clId="{D41FF9DC-9416-B34D-B6B2-1DFD0658D178}" dt="2022-11-27T09:44:55.242" v="23"/>
          <pc:sldLayoutMkLst>
            <pc:docMk/>
            <pc:sldMasterMk cId="0" sldId="2147483648"/>
            <pc:sldLayoutMk cId="0" sldId="2147483650"/>
          </pc:sldLayoutMkLst>
          <pc:picChg chg="add mod">
            <ac:chgData name="Beatriz San Roman Sobrino" userId="2bd0c135-4a33-4ef6-87b7-17e555aa77b7" providerId="ADAL" clId="{D41FF9DC-9416-B34D-B6B2-1DFD0658D178}" dt="2022-11-27T09:44:55.242" v="23"/>
            <ac:picMkLst>
              <pc:docMk/>
              <pc:sldMasterMk cId="0" sldId="2147483648"/>
              <pc:sldLayoutMk cId="0" sldId="2147483650"/>
              <ac:picMk id="2" creationId="{29E37694-5551-74B9-B6E5-D8623E5E7E5C}"/>
            </ac:picMkLst>
          </pc:picChg>
        </pc:sldLayoutChg>
        <pc:sldLayoutChg chg="addSp modSp">
          <pc:chgData name="Beatriz San Roman Sobrino" userId="2bd0c135-4a33-4ef6-87b7-17e555aa77b7" providerId="ADAL" clId="{D41FF9DC-9416-B34D-B6B2-1DFD0658D178}" dt="2022-11-27T09:44:57.110" v="24"/>
          <pc:sldLayoutMkLst>
            <pc:docMk/>
            <pc:sldMasterMk cId="0" sldId="2147483648"/>
            <pc:sldLayoutMk cId="0" sldId="2147483651"/>
          </pc:sldLayoutMkLst>
          <pc:picChg chg="add mod">
            <ac:chgData name="Beatriz San Roman Sobrino" userId="2bd0c135-4a33-4ef6-87b7-17e555aa77b7" providerId="ADAL" clId="{D41FF9DC-9416-B34D-B6B2-1DFD0658D178}" dt="2022-11-27T09:44:57.110" v="24"/>
            <ac:picMkLst>
              <pc:docMk/>
              <pc:sldMasterMk cId="0" sldId="2147483648"/>
              <pc:sldLayoutMk cId="0" sldId="2147483651"/>
              <ac:picMk id="2" creationId="{9CE1FD3F-5643-FC10-2D58-511E091218E9}"/>
            </ac:picMkLst>
          </pc:picChg>
        </pc:sldLayoutChg>
        <pc:sldLayoutChg chg="addSp modSp">
          <pc:chgData name="Beatriz San Roman Sobrino" userId="2bd0c135-4a33-4ef6-87b7-17e555aa77b7" providerId="ADAL" clId="{D41FF9DC-9416-B34D-B6B2-1DFD0658D178}" dt="2022-11-27T09:45:01.524" v="25"/>
          <pc:sldLayoutMkLst>
            <pc:docMk/>
            <pc:sldMasterMk cId="0" sldId="2147483648"/>
            <pc:sldLayoutMk cId="0" sldId="2147483652"/>
          </pc:sldLayoutMkLst>
          <pc:picChg chg="add mod">
            <ac:chgData name="Beatriz San Roman Sobrino" userId="2bd0c135-4a33-4ef6-87b7-17e555aa77b7" providerId="ADAL" clId="{D41FF9DC-9416-B34D-B6B2-1DFD0658D178}" dt="2022-11-27T09:45:01.524" v="25"/>
            <ac:picMkLst>
              <pc:docMk/>
              <pc:sldMasterMk cId="0" sldId="2147483648"/>
              <pc:sldLayoutMk cId="0" sldId="2147483652"/>
              <ac:picMk id="2" creationId="{7052228E-0400-CE45-802E-6A93140864F1}"/>
            </ac:picMkLst>
          </pc:picChg>
        </pc:sldLayoutChg>
        <pc:sldLayoutChg chg="addSp delSp modSp mod">
          <pc:chgData name="Beatriz San Roman Sobrino" userId="2bd0c135-4a33-4ef6-87b7-17e555aa77b7" providerId="ADAL" clId="{D41FF9DC-9416-B34D-B6B2-1DFD0658D178}" dt="2022-11-27T09:45:17.259" v="29" actId="478"/>
          <pc:sldLayoutMkLst>
            <pc:docMk/>
            <pc:sldMasterMk cId="0" sldId="2147483648"/>
            <pc:sldLayoutMk cId="0" sldId="2147483653"/>
          </pc:sldLayoutMkLst>
          <pc:spChg chg="del">
            <ac:chgData name="Beatriz San Roman Sobrino" userId="2bd0c135-4a33-4ef6-87b7-17e555aa77b7" providerId="ADAL" clId="{D41FF9DC-9416-B34D-B6B2-1DFD0658D178}" dt="2022-11-27T09:45:10.100" v="27" actId="478"/>
            <ac:spMkLst>
              <pc:docMk/>
              <pc:sldMasterMk cId="0" sldId="2147483648"/>
              <pc:sldLayoutMk cId="0" sldId="2147483653"/>
              <ac:spMk id="46" creationId="{00000000-0000-0000-0000-000000000000}"/>
            </ac:spMkLst>
          </pc:spChg>
          <pc:spChg chg="del">
            <ac:chgData name="Beatriz San Roman Sobrino" userId="2bd0c135-4a33-4ef6-87b7-17e555aa77b7" providerId="ADAL" clId="{D41FF9DC-9416-B34D-B6B2-1DFD0658D178}" dt="2022-11-27T09:45:14.074" v="28" actId="478"/>
            <ac:spMkLst>
              <pc:docMk/>
              <pc:sldMasterMk cId="0" sldId="2147483648"/>
              <pc:sldLayoutMk cId="0" sldId="2147483653"/>
              <ac:spMk id="47" creationId="{00000000-0000-0000-0000-000000000000}"/>
            </ac:spMkLst>
          </pc:spChg>
          <pc:spChg chg="del">
            <ac:chgData name="Beatriz San Roman Sobrino" userId="2bd0c135-4a33-4ef6-87b7-17e555aa77b7" providerId="ADAL" clId="{D41FF9DC-9416-B34D-B6B2-1DFD0658D178}" dt="2022-11-27T09:45:17.259" v="29" actId="478"/>
            <ac:spMkLst>
              <pc:docMk/>
              <pc:sldMasterMk cId="0" sldId="2147483648"/>
              <pc:sldLayoutMk cId="0" sldId="2147483653"/>
              <ac:spMk id="48" creationId="{00000000-0000-0000-0000-000000000000}"/>
            </ac:spMkLst>
          </pc:spChg>
          <pc:picChg chg="add mod">
            <ac:chgData name="Beatriz San Roman Sobrino" userId="2bd0c135-4a33-4ef6-87b7-17e555aa77b7" providerId="ADAL" clId="{D41FF9DC-9416-B34D-B6B2-1DFD0658D178}" dt="2022-11-27T09:45:03.209" v="26"/>
            <ac:picMkLst>
              <pc:docMk/>
              <pc:sldMasterMk cId="0" sldId="2147483648"/>
              <pc:sldLayoutMk cId="0" sldId="2147483653"/>
              <ac:picMk id="2" creationId="{29A7CC47-68EE-B1BC-3A18-DB17EAB9FB44}"/>
            </ac:picMkLst>
          </pc:picChg>
        </pc:sldLayoutChg>
      </pc:sldMasterChg>
    </pc:docChg>
  </pc:docChgLst>
  <pc:docChgLst>
    <pc:chgData name="Beatriz San Roman Sobrino" userId="2bd0c135-4a33-4ef6-87b7-17e555aa77b7" providerId="ADAL" clId="{4DF280A6-4E04-7F42-9FE2-A6397C21A377}"/>
    <pc:docChg chg="addSld delSld modSld sldOrd">
      <pc:chgData name="Beatriz San Roman Sobrino" userId="2bd0c135-4a33-4ef6-87b7-17e555aa77b7" providerId="ADAL" clId="{4DF280A6-4E04-7F42-9FE2-A6397C21A377}" dt="2022-12-31T01:17:52.663" v="4" actId="20577"/>
      <pc:docMkLst>
        <pc:docMk/>
      </pc:docMkLst>
      <pc:sldChg chg="ord">
        <pc:chgData name="Beatriz San Roman Sobrino" userId="2bd0c135-4a33-4ef6-87b7-17e555aa77b7" providerId="ADAL" clId="{4DF280A6-4E04-7F42-9FE2-A6397C21A377}" dt="2022-12-31T00:50:34.589" v="1" actId="20578"/>
        <pc:sldMkLst>
          <pc:docMk/>
          <pc:sldMk cId="0" sldId="278"/>
        </pc:sldMkLst>
      </pc:sldChg>
      <pc:sldChg chg="modSp mod">
        <pc:chgData name="Beatriz San Roman Sobrino" userId="2bd0c135-4a33-4ef6-87b7-17e555aa77b7" providerId="ADAL" clId="{4DF280A6-4E04-7F42-9FE2-A6397C21A377}" dt="2022-12-31T01:17:52.663" v="4" actId="20577"/>
        <pc:sldMkLst>
          <pc:docMk/>
          <pc:sldMk cId="3920792614" sldId="280"/>
        </pc:sldMkLst>
        <pc:spChg chg="mod">
          <ac:chgData name="Beatriz San Roman Sobrino" userId="2bd0c135-4a33-4ef6-87b7-17e555aa77b7" providerId="ADAL" clId="{4DF280A6-4E04-7F42-9FE2-A6397C21A377}" dt="2022-12-31T01:17:52.663" v="4" actId="20577"/>
          <ac:spMkLst>
            <pc:docMk/>
            <pc:sldMk cId="3920792614" sldId="280"/>
            <ac:spMk id="61" creationId="{09DE3B94-5FB1-C33E-C635-78463AEB6FA6}"/>
          </ac:spMkLst>
        </pc:spChg>
      </pc:sldChg>
      <pc:sldChg chg="add del">
        <pc:chgData name="Beatriz San Roman Sobrino" userId="2bd0c135-4a33-4ef6-87b7-17e555aa77b7" providerId="ADAL" clId="{4DF280A6-4E04-7F42-9FE2-A6397C21A377}" dt="2022-12-31T00:51:03.062" v="2" actId="2696"/>
        <pc:sldMkLst>
          <pc:docMk/>
          <pc:sldMk cId="3883125881" sldId="296"/>
        </pc:sldMkLst>
      </pc:sldChg>
      <pc:sldMasterChg chg="delSldLayout">
        <pc:chgData name="Beatriz San Roman Sobrino" userId="2bd0c135-4a33-4ef6-87b7-17e555aa77b7" providerId="ADAL" clId="{4DF280A6-4E04-7F42-9FE2-A6397C21A377}" dt="2022-12-31T00:51:03.062" v="2" actId="2696"/>
        <pc:sldMasterMkLst>
          <pc:docMk/>
          <pc:sldMasterMk cId="0" sldId="2147483648"/>
        </pc:sldMasterMkLst>
        <pc:sldLayoutChg chg="del">
          <pc:chgData name="Beatriz San Roman Sobrino" userId="2bd0c135-4a33-4ef6-87b7-17e555aa77b7" providerId="ADAL" clId="{4DF280A6-4E04-7F42-9FE2-A6397C21A377}" dt="2022-12-31T00:51:03.062" v="2" actId="2696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55" name="Google Shape;3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99FC56-2688-B5E8-65BB-6F5D4DD2A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E37694-5551-74B9-B6E5-D8623E5E7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E1FD3F-5643-FC10-2D58-511E09121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2228E-0400-CE45-802E-6A9314086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A7CC47-68EE-B1BC-3A18-DB17EAB9F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2736"/>
            <a:ext cx="12192002" cy="305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2619F3-81CA-F6B5-81FC-8CDBC84616C8}"/>
              </a:ext>
            </a:extLst>
          </p:cNvPr>
          <p:cNvSpPr/>
          <p:nvPr userDrawn="1"/>
        </p:nvSpPr>
        <p:spPr>
          <a:xfrm>
            <a:off x="0" y="6285186"/>
            <a:ext cx="12192000" cy="572814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262571-8835-1164-D969-82A7A5138166}"/>
              </a:ext>
            </a:extLst>
          </p:cNvPr>
          <p:cNvSpPr txBox="1"/>
          <p:nvPr userDrawn="1"/>
        </p:nvSpPr>
        <p:spPr>
          <a:xfrm>
            <a:off x="381000" y="6363844"/>
            <a:ext cx="91482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BRIGHTER FUTURE </a:t>
            </a:r>
            <a:r>
              <a:rPr lang="es-ES_tradnl" sz="1050" dirty="0" err="1">
                <a:solidFill>
                  <a:schemeClr val="bg1"/>
                </a:solidFill>
              </a:rPr>
              <a:t>project</a:t>
            </a:r>
            <a:r>
              <a:rPr lang="es-ES_tradnl" sz="1050" dirty="0">
                <a:solidFill>
                  <a:schemeClr val="bg1"/>
                </a:solidFill>
              </a:rPr>
              <a:t> has </a:t>
            </a:r>
            <a:r>
              <a:rPr lang="es-ES_tradnl" sz="1050" dirty="0" err="1">
                <a:solidFill>
                  <a:schemeClr val="bg1"/>
                </a:solidFill>
              </a:rPr>
              <a:t>been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funded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with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support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from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European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Commission</a:t>
            </a:r>
            <a:r>
              <a:rPr lang="es-ES_tradnl" sz="1050" dirty="0">
                <a:solidFill>
                  <a:schemeClr val="bg1"/>
                </a:solidFill>
              </a:rPr>
              <a:t>. </a:t>
            </a:r>
            <a:r>
              <a:rPr lang="es-ES_tradnl" sz="1050" dirty="0" err="1">
                <a:solidFill>
                  <a:schemeClr val="bg1"/>
                </a:solidFill>
              </a:rPr>
              <a:t>This</a:t>
            </a:r>
            <a:r>
              <a:rPr lang="es-ES_tradnl" sz="1050" dirty="0">
                <a:solidFill>
                  <a:schemeClr val="bg1"/>
                </a:solidFill>
              </a:rPr>
              <a:t> material </a:t>
            </a:r>
            <a:r>
              <a:rPr lang="es-ES_tradnl" sz="1050" dirty="0" err="1">
                <a:solidFill>
                  <a:schemeClr val="bg1"/>
                </a:solidFill>
              </a:rPr>
              <a:t>reflects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views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only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of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authors</a:t>
            </a:r>
            <a:r>
              <a:rPr lang="es-ES_tradnl" sz="1050" dirty="0">
                <a:solidFill>
                  <a:schemeClr val="bg1"/>
                </a:solidFill>
              </a:rPr>
              <a:t>, </a:t>
            </a:r>
            <a:br>
              <a:rPr lang="es-ES_tradnl" sz="1050" dirty="0">
                <a:solidFill>
                  <a:schemeClr val="bg1"/>
                </a:solidFill>
              </a:rPr>
            </a:br>
            <a:r>
              <a:rPr lang="es-ES_tradnl" sz="1050" dirty="0">
                <a:solidFill>
                  <a:schemeClr val="bg1"/>
                </a:solidFill>
              </a:rPr>
              <a:t>and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Commission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cannot</a:t>
            </a:r>
            <a:r>
              <a:rPr lang="es-ES_tradnl" sz="1050" dirty="0">
                <a:solidFill>
                  <a:schemeClr val="bg1"/>
                </a:solidFill>
              </a:rPr>
              <a:t> be </a:t>
            </a:r>
            <a:r>
              <a:rPr lang="es-ES_tradnl" sz="1050" dirty="0" err="1">
                <a:solidFill>
                  <a:schemeClr val="bg1"/>
                </a:solidFill>
              </a:rPr>
              <a:t>held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responsible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for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any</a:t>
            </a:r>
            <a:r>
              <a:rPr lang="es-ES_tradnl" sz="1050" dirty="0">
                <a:solidFill>
                  <a:schemeClr val="bg1"/>
                </a:solidFill>
              </a:rPr>
              <a:t> use </a:t>
            </a:r>
            <a:r>
              <a:rPr lang="es-ES_tradnl" sz="1050" dirty="0" err="1">
                <a:solidFill>
                  <a:schemeClr val="bg1"/>
                </a:solidFill>
              </a:rPr>
              <a:t>which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may</a:t>
            </a:r>
            <a:r>
              <a:rPr lang="es-ES_tradnl" sz="1050" dirty="0">
                <a:solidFill>
                  <a:schemeClr val="bg1"/>
                </a:solidFill>
              </a:rPr>
              <a:t> be </a:t>
            </a:r>
            <a:r>
              <a:rPr lang="es-ES_tradnl" sz="1050" dirty="0" err="1">
                <a:solidFill>
                  <a:schemeClr val="bg1"/>
                </a:solidFill>
              </a:rPr>
              <a:t>made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of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information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contained</a:t>
            </a:r>
            <a:r>
              <a:rPr lang="es-ES_tradnl" sz="1050" dirty="0">
                <a:solidFill>
                  <a:schemeClr val="bg1"/>
                </a:solidFill>
              </a:rPr>
              <a:t> </a:t>
            </a:r>
            <a:r>
              <a:rPr lang="es-ES_tradnl" sz="1050" dirty="0" err="1">
                <a:solidFill>
                  <a:schemeClr val="bg1"/>
                </a:solidFill>
              </a:rPr>
              <a:t>therein</a:t>
            </a:r>
            <a:r>
              <a:rPr lang="es-ES_tradnl" sz="105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6A083C-DF1A-C821-D72B-899AEDCDDC9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07575" y="6354247"/>
            <a:ext cx="1916785" cy="42492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renco.eu/cropped-strenco-icon-p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03C5016-8AB4-C6A3-2B81-F015CBDA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827" y="2592182"/>
            <a:ext cx="9144000" cy="16736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Facing </a:t>
            </a:r>
            <a:r>
              <a:rPr lang="en-US" sz="4800" dirty="0" err="1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sexualised</a:t>
            </a: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800" dirty="0" err="1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behaviour</a:t>
            </a:r>
            <a:endParaRPr lang="es-ES_tradnl" sz="4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09F2DAD-90A3-93AF-95FA-1A79C736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14" y="416128"/>
            <a:ext cx="2909887" cy="70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D119B1C-DCAC-B984-6343-0C164323E123}"/>
              </a:ext>
            </a:extLst>
          </p:cNvPr>
          <p:cNvSpPr/>
          <p:nvPr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95379A-2A0F-E915-5C31-35221E53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3" y="7713857"/>
            <a:ext cx="886483" cy="4432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2E2BBB-F22F-F469-4C6C-E2473837AF6A}"/>
              </a:ext>
            </a:extLst>
          </p:cNvPr>
          <p:cNvSpPr txBox="1"/>
          <p:nvPr/>
        </p:nvSpPr>
        <p:spPr>
          <a:xfrm>
            <a:off x="381000" y="6363845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BRIGHTER FUTURE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therein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6" name="Imagen 35" descr="Texto&#10;&#10;Descripción generada automáticamente con confianza media">
            <a:extLst>
              <a:ext uri="{FF2B5EF4-FFF2-40B4-BE49-F238E27FC236}">
                <a16:creationId xmlns:a16="http://schemas.microsoft.com/office/drawing/2014/main" id="{0F6CC986-DE1D-6C53-4288-639DE05A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577" y="6354247"/>
            <a:ext cx="1916785" cy="424927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B5A32978-6269-D6C6-6447-045686EBF4C4}"/>
              </a:ext>
            </a:extLst>
          </p:cNvPr>
          <p:cNvSpPr/>
          <p:nvPr/>
        </p:nvSpPr>
        <p:spPr>
          <a:xfrm>
            <a:off x="2164082" y="2273085"/>
            <a:ext cx="7943495" cy="2155145"/>
          </a:xfrm>
          <a:prstGeom prst="rect">
            <a:avLst/>
          </a:prstGeom>
          <a:noFill/>
          <a:ln>
            <a:solidFill>
              <a:srgbClr val="009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DE3B94-5FB1-C33E-C635-78463AEB6FA6}"/>
              </a:ext>
            </a:extLst>
          </p:cNvPr>
          <p:cNvSpPr txBox="1"/>
          <p:nvPr/>
        </p:nvSpPr>
        <p:spPr>
          <a:xfrm>
            <a:off x="5198567" y="1688309"/>
            <a:ext cx="1874520" cy="584775"/>
          </a:xfrm>
          <a:prstGeom prst="rect">
            <a:avLst/>
          </a:prstGeom>
          <a:solidFill>
            <a:srgbClr val="0099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3200" kern="1200">
                <a:solidFill>
                  <a:schemeClr val="bg1"/>
                </a:solidFill>
                <a:latin typeface="Calibri Light" panose="020F0302020204030204"/>
                <a:ea typeface="+mj-ea"/>
                <a:cs typeface="Calibri" panose="020F0502020204030204" pitchFamily="34" charset="0"/>
              </a:rPr>
              <a:t>UNIT 5.3</a:t>
            </a:r>
            <a:endParaRPr lang="es-ES_tradnl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riángulo 61">
            <a:extLst>
              <a:ext uri="{FF2B5EF4-FFF2-40B4-BE49-F238E27FC236}">
                <a16:creationId xmlns:a16="http://schemas.microsoft.com/office/drawing/2014/main" id="{11E12805-9836-1CFD-B151-0AB7A219D6DF}"/>
              </a:ext>
            </a:extLst>
          </p:cNvPr>
          <p:cNvSpPr/>
          <p:nvPr/>
        </p:nvSpPr>
        <p:spPr>
          <a:xfrm rot="10800000">
            <a:off x="5867400" y="4428229"/>
            <a:ext cx="396240" cy="341587"/>
          </a:xfrm>
          <a:prstGeom prst="triangle">
            <a:avLst/>
          </a:prstGeom>
          <a:solidFill>
            <a:srgbClr val="00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079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0"/>
          <p:cNvGrpSpPr/>
          <p:nvPr/>
        </p:nvGrpSpPr>
        <p:grpSpPr>
          <a:xfrm>
            <a:off x="441411" y="1690688"/>
            <a:ext cx="11658600" cy="4019984"/>
            <a:chOff x="348345" y="1984"/>
            <a:chExt cx="10308766" cy="4869162"/>
          </a:xfrm>
        </p:grpSpPr>
        <p:sp>
          <p:nvSpPr>
            <p:cNvPr id="211" name="Google Shape;211;p10"/>
            <p:cNvSpPr/>
            <p:nvPr/>
          </p:nvSpPr>
          <p:spPr>
            <a:xfrm>
              <a:off x="348345" y="1984"/>
              <a:ext cx="4730016" cy="224730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348345" y="1984"/>
              <a:ext cx="4730016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false belief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child abuse can only occur in multi-problematic households and in deprived socio-cultural contexts.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5452913" y="1984"/>
              <a:ext cx="5204198" cy="224730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5452913" y="1984"/>
              <a:ext cx="5204198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Sexual abuse of children exists and is a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widespread phenomenon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886851" y="2623841"/>
              <a:ext cx="7231754" cy="2247305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1886851" y="2623841"/>
              <a:ext cx="7231754" cy="2247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is a phenomenon that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cuts across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social classes, regardless of ethnicity, level of education and economic conditions. 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95;p9">
            <a:extLst>
              <a:ext uri="{FF2B5EF4-FFF2-40B4-BE49-F238E27FC236}">
                <a16:creationId xmlns:a16="http://schemas.microsoft.com/office/drawing/2014/main" id="{FB75EA84-5577-46A3-CF33-5A8799D06B89}"/>
              </a:ext>
            </a:extLst>
          </p:cNvPr>
          <p:cNvSpPr txBox="1">
            <a:spLocks/>
          </p:cNvSpPr>
          <p:nvPr/>
        </p:nvSpPr>
        <p:spPr>
          <a:xfrm>
            <a:off x="838200" y="326803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child abuse_3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1"/>
          <p:cNvGrpSpPr/>
          <p:nvPr/>
        </p:nvGrpSpPr>
        <p:grpSpPr>
          <a:xfrm>
            <a:off x="1000896" y="1885950"/>
            <a:ext cx="9860693" cy="3086100"/>
            <a:chOff x="1336" y="1206862"/>
            <a:chExt cx="10944726" cy="3127064"/>
          </a:xfrm>
        </p:grpSpPr>
        <p:sp>
          <p:nvSpPr>
            <p:cNvPr id="225" name="Google Shape;225;p11"/>
            <p:cNvSpPr/>
            <p:nvPr/>
          </p:nvSpPr>
          <p:spPr>
            <a:xfrm>
              <a:off x="1336" y="1206862"/>
              <a:ext cx="5211774" cy="312706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1336" y="1206862"/>
              <a:ext cx="5211774" cy="31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is always a confusing and destabilizing 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attack on the child’s personality 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developmental pathway 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734288" y="1206862"/>
              <a:ext cx="5211774" cy="312706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5734288" y="1206862"/>
              <a:ext cx="5211774" cy="31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Any gesture of violation of intimacy certainly produces discomfort in the immediate aftermath but will also have long-term 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consequences well through adulthood</a:t>
              </a:r>
              <a:endParaRPr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95;p9">
            <a:extLst>
              <a:ext uri="{FF2B5EF4-FFF2-40B4-BE49-F238E27FC236}">
                <a16:creationId xmlns:a16="http://schemas.microsoft.com/office/drawing/2014/main" id="{BC44DAC1-B486-6F6B-9AEA-3C8EBB68D76B}"/>
              </a:ext>
            </a:extLst>
          </p:cNvPr>
          <p:cNvSpPr txBox="1">
            <a:spLocks/>
          </p:cNvSpPr>
          <p:nvPr/>
        </p:nvSpPr>
        <p:spPr>
          <a:xfrm>
            <a:off x="838200" y="326803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child abuse_4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736813" y="312200"/>
            <a:ext cx="10515600" cy="96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Behaviours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as indicators of sexual abuse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pSp>
        <p:nvGrpSpPr>
          <p:cNvPr id="236" name="Google Shape;236;p12"/>
          <p:cNvGrpSpPr/>
          <p:nvPr/>
        </p:nvGrpSpPr>
        <p:grpSpPr>
          <a:xfrm>
            <a:off x="410862" y="1566920"/>
            <a:ext cx="6138220" cy="4330700"/>
            <a:chOff x="0" y="29176"/>
            <a:chExt cx="6924114" cy="4605203"/>
          </a:xfrm>
        </p:grpSpPr>
        <p:sp>
          <p:nvSpPr>
            <p:cNvPr id="237" name="Google Shape;237;p12"/>
            <p:cNvSpPr/>
            <p:nvPr/>
          </p:nvSpPr>
          <p:spPr>
            <a:xfrm>
              <a:off x="0" y="29176"/>
              <a:ext cx="5889250" cy="2161259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395562" y="82191"/>
              <a:ext cx="5098127" cy="2161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child often uses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behaviours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instead of words to ask for help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S/he identifies people close to him/her to communicate the abuse in which s/he lives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1466215" y="2473120"/>
              <a:ext cx="5457899" cy="2161259"/>
            </a:xfrm>
            <a:prstGeom prst="rect">
              <a:avLst/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1592758" y="2473119"/>
              <a:ext cx="5194147" cy="2161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teacher is frequently the adult chosen by the abused child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S/he should have the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ability to pick up these signals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1" name="Google Shape;241;p12" descr="Per battere la tristezza immaginala come una persona | Vanity Fair Ita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278" y="1671200"/>
            <a:ext cx="1136914" cy="182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Ha Dei Dubbi Nel Tuo Rapporto O Nella Tua Conoscenza Insegnante Con La  Faccia Dubbia Che Ti Ascolta Una Maestra Seduta in Classe Fotografia Stock  - Immagine di abbastanza, conoscenza: 169172964"/>
          <p:cNvPicPr preferRelativeResize="0"/>
          <p:nvPr/>
        </p:nvPicPr>
        <p:blipFill rotWithShape="1">
          <a:blip r:embed="rId4">
            <a:alphaModFix/>
          </a:blip>
          <a:srcRect l="24990" t="34498" r="18238" b="3299"/>
          <a:stretch/>
        </p:blipFill>
        <p:spPr>
          <a:xfrm>
            <a:off x="8643938" y="4295909"/>
            <a:ext cx="2349500" cy="160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Behavioural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indicators of sexual abuse_1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pSp>
        <p:nvGrpSpPr>
          <p:cNvPr id="250" name="Google Shape;250;p13"/>
          <p:cNvGrpSpPr/>
          <p:nvPr/>
        </p:nvGrpSpPr>
        <p:grpSpPr>
          <a:xfrm>
            <a:off x="724273" y="1690688"/>
            <a:ext cx="10530449" cy="4058277"/>
            <a:chOff x="0" y="560144"/>
            <a:chExt cx="10530449" cy="4058277"/>
          </a:xfrm>
        </p:grpSpPr>
        <p:sp>
          <p:nvSpPr>
            <p:cNvPr id="251" name="Google Shape;251;p13"/>
            <p:cNvSpPr/>
            <p:nvPr/>
          </p:nvSpPr>
          <p:spPr>
            <a:xfrm>
              <a:off x="0" y="560144"/>
              <a:ext cx="10530449" cy="90361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44111" y="604255"/>
              <a:ext cx="10442227" cy="81539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Early and improper sexualization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0" y="1703861"/>
              <a:ext cx="10530449" cy="291456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0" y="1703861"/>
              <a:ext cx="10530449" cy="291456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34325" tIns="30475" rIns="170675" bIns="304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age-abnormal knowledge of aspects of adult sexuality in children;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tendency to eroticize relationships as a means of receiving and giving affection;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compulsive search for sexualized games;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drawings with sexual content;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compulsive masturbation;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sexual requests to adults or peers;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5" name="Google Shape;255;p13" descr="Etichetta adesiva pittogramma segnale di pericolo&quot;Pericolo generico&quot; -  PR001-10 per confezione (50x50mm) : Amazon.it: Cancelleria e prodotti per  uff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064" y="4075595"/>
            <a:ext cx="2264944" cy="127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4" descr="Etichetta adesiva pittogramma segnale di pericolo&quot;Pericolo generico&quot; -  PR001-10 per confezione (50x50mm) : Amazon.it: Cancelleria e prodotti per  uff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064" y="4075595"/>
            <a:ext cx="2264944" cy="127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4"/>
          <p:cNvGrpSpPr/>
          <p:nvPr/>
        </p:nvGrpSpPr>
        <p:grpSpPr>
          <a:xfrm>
            <a:off x="293077" y="1438742"/>
            <a:ext cx="11605846" cy="4163188"/>
            <a:chOff x="0" y="265293"/>
            <a:chExt cx="11605846" cy="4610974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265293"/>
              <a:ext cx="11605846" cy="970117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47357" y="312650"/>
              <a:ext cx="11511132" cy="87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Emotional distress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0" y="1512517"/>
              <a:ext cx="11605846" cy="336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0" y="1512517"/>
              <a:ext cx="11605846" cy="3140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475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sudden crying, irritability and outbursts of anger, sudden mood swings, despair, anxiety, hyperactivity, insecurity, aggression;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sleep disorders (e.g. nightmares);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eating disorders;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excessive and inappropriate fears;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refusal to undress during sports activities;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speech and learning disorders;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sudden drop in performance, school phobia;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self-harming behavior;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247;p13">
            <a:extLst>
              <a:ext uri="{FF2B5EF4-FFF2-40B4-BE49-F238E27FC236}">
                <a16:creationId xmlns:a16="http://schemas.microsoft.com/office/drawing/2014/main" id="{F8D9D4C5-5228-4ED5-A9BA-3EABF41B9A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Behavioural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indicators of sexual abuse_2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Consequences of early trauma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6" name="Google Shape;276;p15"/>
          <p:cNvGrpSpPr/>
          <p:nvPr/>
        </p:nvGrpSpPr>
        <p:grpSpPr>
          <a:xfrm>
            <a:off x="1061139" y="2017339"/>
            <a:ext cx="10069721" cy="3024218"/>
            <a:chOff x="1428" y="1046991"/>
            <a:chExt cx="11695658" cy="3341616"/>
          </a:xfrm>
        </p:grpSpPr>
        <p:sp>
          <p:nvSpPr>
            <p:cNvPr id="277" name="Google Shape;277;p15"/>
            <p:cNvSpPr/>
            <p:nvPr/>
          </p:nvSpPr>
          <p:spPr>
            <a:xfrm>
              <a:off x="1428" y="1046991"/>
              <a:ext cx="5569361" cy="334161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5"/>
            <p:cNvSpPr txBox="1"/>
            <p:nvPr/>
          </p:nvSpPr>
          <p:spPr>
            <a:xfrm>
              <a:off x="1428" y="1046991"/>
              <a:ext cx="5569361" cy="334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Adverse events experienced in childhood can lead to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serious social and cognitive fragility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children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They increease likelihood of developing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psychopathologies in adulthood.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127725" y="1046991"/>
              <a:ext cx="5569361" cy="3341616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6127725" y="1046991"/>
              <a:ext cx="5569361" cy="3341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earlier the trauma is addressed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protective interventions, the more it will be possible to guarantee a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healthy adulthood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838200" y="2998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Sexualisation?_1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8" name="Google Shape;288;p16" descr="Giocare al dottore tra bambini: cosa fare? È normal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8010" y="2899455"/>
            <a:ext cx="2732585" cy="241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838198" y="1690688"/>
            <a:ext cx="10515599" cy="5517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field of sexualization there are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so-called ‘normal’ behaviors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838198" y="2774975"/>
            <a:ext cx="7663249" cy="221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33363" marR="0" lvl="0" indent="-233363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playing doctor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imitation and role-playing games (kissing or flirting)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comparing various intimate parts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occasional masturbation as an exploratory 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and/or consolatory act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439551" y="1500064"/>
            <a:ext cx="6183086" cy="551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b="1">
                <a:solidFill>
                  <a:srgbClr val="000000"/>
                </a:solidFill>
              </a:rPr>
              <a:t>Inappropriate experiences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673216" y="2145110"/>
            <a:ext cx="5422784" cy="15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Sexual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viewing pornographic 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watching sex games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1729027" y="3789469"/>
            <a:ext cx="6183086" cy="548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Possible behaviors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1961879" y="4450252"/>
            <a:ext cx="6183086" cy="15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marR="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strong early sexual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sexually oriented drawings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sexualized behavior that creates embarrassment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6413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7" descr="bambini pc - COSENZA 2.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961" y="2628915"/>
            <a:ext cx="3609412" cy="25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5;p16">
            <a:extLst>
              <a:ext uri="{FF2B5EF4-FFF2-40B4-BE49-F238E27FC236}">
                <a16:creationId xmlns:a16="http://schemas.microsoft.com/office/drawing/2014/main" id="{45B56649-CA9D-A50C-2088-01DA97B337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998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Sexualisation?_2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Teacher’s emotions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0" name="Google Shape;310;p18" descr="Nervo vago e confusione menta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5909" y="2290001"/>
            <a:ext cx="42164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692116" y="2290001"/>
            <a:ext cx="6128813" cy="237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5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Sexual abuse is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unthinkable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 child can’t be sexually abused by an adult close to him/her</a:t>
            </a:r>
            <a:endParaRPr dirty="0"/>
          </a:p>
          <a:p>
            <a:pPr marL="228600" marR="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5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emotions involved are generally painful and unpleasant: distress, feelings of inadequacy, frustration, helplessness, failure, anger, resentment, and disgust.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/>
        </p:nvSpPr>
        <p:spPr>
          <a:xfrm>
            <a:off x="746189" y="1757480"/>
            <a:ext cx="7723702" cy="53774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defense strategies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469557" y="310695"/>
            <a:ext cx="113311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Teacher’s emotions in cases of suspected sexual abuse_1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18" name="Google Shape;318;p19" descr="Diniego, Negazi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162" y="1757480"/>
            <a:ext cx="2182649" cy="32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838200" y="2295229"/>
            <a:ext cx="7631691" cy="325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DENIAL</a:t>
            </a: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refusal to recognize the problem even when the signs are obvious, (it’s not true”, “I didn’t notice”, “it’s not my responsibility”).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EMOTIONAL DISTANCE: </a:t>
            </a: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indifference to what is acknowledged, e.g.  “‘it’s not us who have to deal with it, it happens, I have so many other problems to think about”‘. 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COLLUSION:</a:t>
            </a:r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allying oneself with the adult instead of the child, typical of partners of abusers.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u="none" strike="noStrike" cap="none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centrality of the school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2283249" y="1584630"/>
            <a:ext cx="7625502" cy="4302993"/>
            <a:chOff x="316116" y="1837"/>
            <a:chExt cx="7625502" cy="5083668"/>
          </a:xfrm>
        </p:grpSpPr>
        <p:sp>
          <p:nvSpPr>
            <p:cNvPr id="100" name="Google Shape;100;p2"/>
            <p:cNvSpPr/>
            <p:nvPr/>
          </p:nvSpPr>
          <p:spPr>
            <a:xfrm>
              <a:off x="316116" y="1837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371952" y="57673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Children 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spend a lot of time at school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73010" y="561041"/>
              <a:ext cx="673586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3773010" y="718635"/>
              <a:ext cx="471510" cy="47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764326" y="1837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820162" y="57673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Teachers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can meet children with emotional suffering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5400000">
              <a:off x="6016179" y="2130623"/>
              <a:ext cx="673586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6116582" y="2187814"/>
              <a:ext cx="472780" cy="47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764326" y="3179130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4820162" y="3234966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Children can express distress through </a:t>
              </a:r>
              <a:r>
                <a:rPr lang="en-US" sz="2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Inappropriete behavior 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the classroom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0790394">
              <a:off x="3811136" y="3732172"/>
              <a:ext cx="673588" cy="7879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 rot="9606">
              <a:off x="4013212" y="3890048"/>
              <a:ext cx="471512" cy="47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116" y="3166700"/>
              <a:ext cx="3177292" cy="1906375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1952" y="3222536"/>
              <a:ext cx="3065620" cy="1794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Teachers can create </a:t>
              </a:r>
              <a:r>
                <a:rPr lang="en-US" sz="2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trust relationships 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children and recognize signals of distress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556054" y="310695"/>
            <a:ext cx="111952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Teacher’s emotions in cases of suspected sexual abuse_2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746189" y="1681282"/>
            <a:ext cx="7723702" cy="53774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defense strategies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830194" y="2510943"/>
            <a:ext cx="7555691" cy="26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IDENTIFICATION with the VICTIM: the teacher is emotionally too close to the child, and feels powerlessness, despair, fear, and anger of such strength that he cannot perceive and act effectively.</a:t>
            </a:r>
            <a:endParaRPr dirty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IDENTIFYING WITH THE AVENGER: The desire to do justice and protect the child leads the teacher to step out of their role, creating confusing situations both inside and outside the school.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0" descr="Wonder Woman&quot;: trama, cast e trailer | TV Sorrisi e Canzoni"/>
          <p:cNvPicPr preferRelativeResize="0"/>
          <p:nvPr/>
        </p:nvPicPr>
        <p:blipFill rotWithShape="1">
          <a:blip r:embed="rId3">
            <a:alphaModFix/>
          </a:blip>
          <a:srcRect b="10163"/>
          <a:stretch/>
        </p:blipFill>
        <p:spPr>
          <a:xfrm>
            <a:off x="8837547" y="1690688"/>
            <a:ext cx="2608264" cy="168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 descr="Marvel's Avengers Game"/>
          <p:cNvPicPr preferRelativeResize="0"/>
          <p:nvPr/>
        </p:nvPicPr>
        <p:blipFill rotWithShape="1">
          <a:blip r:embed="rId4">
            <a:alphaModFix/>
          </a:blip>
          <a:srcRect l="6454" r="6454"/>
          <a:stretch/>
        </p:blipFill>
        <p:spPr>
          <a:xfrm>
            <a:off x="8837547" y="4092071"/>
            <a:ext cx="2608264" cy="168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Networking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as a source of support_1</a:t>
            </a:r>
            <a:endParaRPr dirty="0"/>
          </a:p>
        </p:txBody>
      </p:sp>
      <p:sp>
        <p:nvSpPr>
          <p:cNvPr id="339" name="Google Shape;339;p21"/>
          <p:cNvSpPr txBox="1">
            <a:spLocks noGrp="1"/>
          </p:cNvSpPr>
          <p:nvPr>
            <p:ph type="body" idx="1"/>
          </p:nvPr>
        </p:nvSpPr>
        <p:spPr>
          <a:xfrm>
            <a:off x="838199" y="1943100"/>
            <a:ext cx="6748849" cy="319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7647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It is crucial </a:t>
            </a:r>
            <a:r>
              <a:rPr lang="en-US" sz="2400" b="1" dirty="0">
                <a:solidFill>
                  <a:srgbClr val="000000"/>
                </a:solidFill>
              </a:rPr>
              <a:t>NOT TO ACT ALONE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sz="2400" dirty="0"/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7647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Emotional reactions that can arise and </a:t>
            </a:r>
            <a:r>
              <a:rPr lang="en-US" sz="2400" b="1" dirty="0">
                <a:solidFill>
                  <a:srgbClr val="000000"/>
                </a:solidFill>
              </a:rPr>
              <a:t>possible protective intervention</a:t>
            </a:r>
            <a:r>
              <a:rPr lang="en-US" sz="2400" dirty="0">
                <a:solidFill>
                  <a:srgbClr val="000000"/>
                </a:solidFill>
              </a:rPr>
              <a:t> are complex</a:t>
            </a:r>
            <a:endParaRPr sz="2400" dirty="0"/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7647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teacher can </a:t>
            </a:r>
            <a:r>
              <a:rPr lang="en-US" sz="2400" b="1" dirty="0">
                <a:solidFill>
                  <a:srgbClr val="000000"/>
                </a:solidFill>
              </a:rPr>
              <a:t>SHARE</a:t>
            </a:r>
            <a:r>
              <a:rPr lang="en-US" sz="2400" dirty="0">
                <a:solidFill>
                  <a:srgbClr val="000000"/>
                </a:solidFill>
              </a:rPr>
              <a:t> the child’s situation and their own </a:t>
            </a:r>
            <a:r>
              <a:rPr lang="en-US" sz="2400" b="1" dirty="0">
                <a:solidFill>
                  <a:srgbClr val="000000"/>
                </a:solidFill>
              </a:rPr>
              <a:t>management</a:t>
            </a:r>
            <a:r>
              <a:rPr lang="en-US" sz="2400" dirty="0">
                <a:solidFill>
                  <a:srgbClr val="000000"/>
                </a:solidFill>
              </a:rPr>
              <a:t> difficulties with their school manager/superior in order to understand how to deal with the situation.</a:t>
            </a:r>
            <a:endParaRPr sz="2400" dirty="0"/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17647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If the child is already followed and known to </a:t>
            </a:r>
            <a:r>
              <a:rPr lang="en-US" sz="2400" b="1" dirty="0">
                <a:solidFill>
                  <a:srgbClr val="000000"/>
                </a:solidFill>
              </a:rPr>
              <a:t>other professionals or services</a:t>
            </a:r>
            <a:r>
              <a:rPr lang="en-US" sz="2400" dirty="0">
                <a:solidFill>
                  <a:srgbClr val="000000"/>
                </a:solidFill>
              </a:rPr>
              <a:t> in the region (psychologists, social service, etc.) teachers should share their observations with these professionals and activate a network. </a:t>
            </a:r>
            <a:endParaRPr sz="24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pic>
        <p:nvPicPr>
          <p:cNvPr id="341" name="Google Shape;341;p21" descr="Il lavoro di rete nel servizio sociale – assistentesocialenelmo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411" y="1852290"/>
            <a:ext cx="3765997" cy="282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body" idx="1"/>
          </p:nvPr>
        </p:nvSpPr>
        <p:spPr>
          <a:xfrm>
            <a:off x="751703" y="1551133"/>
            <a:ext cx="6118654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dirty="0">
                <a:solidFill>
                  <a:srgbClr val="000000"/>
                </a:solidFill>
              </a:rPr>
              <a:t>Networking for: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000000"/>
                </a:solidFill>
              </a:rPr>
              <a:t>teacher’s own </a:t>
            </a:r>
            <a:r>
              <a:rPr lang="en-US" sz="2400" b="1" dirty="0">
                <a:solidFill>
                  <a:srgbClr val="000000"/>
                </a:solidFill>
              </a:rPr>
              <a:t>emotions management</a:t>
            </a:r>
            <a:r>
              <a:rPr lang="en-US" sz="2400" dirty="0">
                <a:solidFill>
                  <a:srgbClr val="000000"/>
                </a:solidFill>
              </a:rPr>
              <a:t>, for example with respect to anxiety or frustration.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000000"/>
                </a:solidFill>
              </a:rPr>
              <a:t>Design of intervention strategies with </a:t>
            </a:r>
            <a:r>
              <a:rPr lang="en-US" sz="2400" b="1" dirty="0">
                <a:solidFill>
                  <a:srgbClr val="000000"/>
                </a:solidFill>
              </a:rPr>
              <a:t>professionals</a:t>
            </a:r>
            <a:r>
              <a:rPr lang="en-US" sz="2400" dirty="0">
                <a:solidFill>
                  <a:srgbClr val="000000"/>
                </a:solidFill>
              </a:rPr>
              <a:t> to help the child feel better (neuropsychiatrists, psychologists, social services, educational day care centers).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000000"/>
                </a:solidFill>
              </a:rPr>
              <a:t>If the indicators are very worrisome the teacher can ask for advice in order to make a report to </a:t>
            </a:r>
            <a:r>
              <a:rPr lang="en-US" sz="2400" b="1" dirty="0">
                <a:solidFill>
                  <a:srgbClr val="000000"/>
                </a:solidFill>
              </a:rPr>
              <a:t>proper authorities.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50" name="Google Shape;350;p22" descr="Sollievo! | Le riflessioni di Angel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5404" y="1524340"/>
            <a:ext cx="1384171" cy="138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 descr="Pubblica Sicurezza | Comune di Mondolf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0574" y="4470652"/>
            <a:ext cx="2253829" cy="156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 descr="Consulente del Lavoro – Diversamente Sani Elb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2709" y="2908511"/>
            <a:ext cx="2347479" cy="15621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7;p21">
            <a:extLst>
              <a:ext uri="{FF2B5EF4-FFF2-40B4-BE49-F238E27FC236}">
                <a16:creationId xmlns:a16="http://schemas.microsoft.com/office/drawing/2014/main" id="{25BC6673-00C4-9421-BF98-A7078FFDD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Networking as a source of support_2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>
            <a:spLocks noGrp="1"/>
          </p:cNvSpPr>
          <p:nvPr>
            <p:ph type="title"/>
          </p:nvPr>
        </p:nvSpPr>
        <p:spPr>
          <a:xfrm>
            <a:off x="7064759" y="1437091"/>
            <a:ext cx="4492925" cy="367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Collaboration is necessary  to build an </a:t>
            </a: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integrated intervention solution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to better assist and support children with traumatic experiences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5D486F9-92BD-10B6-FF45-708A1B73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030" y="636665"/>
            <a:ext cx="56007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u="none" strike="noStrike" cap="none" dirty="0" err="1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Sexualised</a:t>
            </a:r>
            <a:r>
              <a:rPr lang="en-US" u="none" strike="noStrike" cap="none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u="none" strike="noStrike" cap="none" dirty="0" err="1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behaviours</a:t>
            </a:r>
            <a:r>
              <a:rPr lang="en-US" u="none" strike="noStrike" cap="none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in the classroom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555674" y="1690688"/>
            <a:ext cx="11080652" cy="3798223"/>
            <a:chOff x="0" y="54"/>
            <a:chExt cx="11080652" cy="4492724"/>
          </a:xfrm>
        </p:grpSpPr>
        <p:sp>
          <p:nvSpPr>
            <p:cNvPr id="123" name="Google Shape;123;p3"/>
            <p:cNvSpPr/>
            <p:nvPr/>
          </p:nvSpPr>
          <p:spPr>
            <a:xfrm rot="5400000">
              <a:off x="6658214" y="-2449967"/>
              <a:ext cx="1753258" cy="709161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989035" y="304799"/>
              <a:ext cx="7006030" cy="158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Sexual abuse is the most difficult to detect because it is difficult for an adult to imagine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54"/>
              <a:ext cx="3989034" cy="2191572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06984" y="107038"/>
              <a:ext cx="3775066" cy="1977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Sexual abuse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6658214" y="-148815"/>
              <a:ext cx="1753258" cy="709161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3989035" y="2605951"/>
              <a:ext cx="7006030" cy="158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Children often do not talk about sexual violence but express themselves through their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behaviour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2301206"/>
              <a:ext cx="3989034" cy="2191572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06984" y="2408190"/>
              <a:ext cx="3775066" cy="1977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rPr lang="en-US" sz="4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Behavior </a:t>
              </a:r>
              <a:br>
                <a:rPr lang="en-US" sz="4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4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language</a:t>
              </a:r>
              <a:endParaRPr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 can teachers do?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1066800" y="2243137"/>
            <a:ext cx="4776744" cy="237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wide spectrum of teacher emotions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nguish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owerless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nger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…..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9" name="Google Shape;139;p4" descr="Scuola, fare il docente in Italia non conviene: non è crisi di vocazione,  ecco perché - ScuolaInfor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713" y="1030201"/>
            <a:ext cx="3971840" cy="2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9826" y="3429000"/>
            <a:ext cx="3971841" cy="214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Key questions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48" name="Google Shape;148;p5" descr="Skill mismatch: la parola d'ordine è non smettere mai di studiare - Digital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523" y="769874"/>
            <a:ext cx="4657361" cy="275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4053016" y="3381887"/>
            <a:ext cx="5352985" cy="2277507"/>
          </a:xfrm>
          <a:prstGeom prst="rect">
            <a:avLst/>
          </a:pr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teachers need to better cope with these sensitive situations? 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724030" y="1919590"/>
            <a:ext cx="4604928" cy="2044437"/>
          </a:xfrm>
          <a:prstGeom prst="rect">
            <a:avLst/>
          </a:prstGeom>
          <a:solidFill>
            <a:srgbClr val="6FAB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they successfully manage their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avoid becoming harmful?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 is important_1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665870" y="1774358"/>
            <a:ext cx="10860259" cy="3701342"/>
            <a:chOff x="52" y="33195"/>
            <a:chExt cx="10678837" cy="4508641"/>
          </a:xfrm>
        </p:grpSpPr>
        <p:sp>
          <p:nvSpPr>
            <p:cNvPr id="159" name="Google Shape;159;p6"/>
            <p:cNvSpPr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195050" rIns="341375" bIns="195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recognize 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child sexual abuse is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short and long-term consequences for children 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178800" rIns="312925" bIns="178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understand that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child is born “bad”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inadequate behaviour could be a result of traumatic experiences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child can be helped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 is important_2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665870" y="1774357"/>
            <a:ext cx="10860259" cy="3872681"/>
            <a:chOff x="52" y="33195"/>
            <a:chExt cx="10678837" cy="4508641"/>
          </a:xfrm>
        </p:grpSpPr>
        <p:sp>
          <p:nvSpPr>
            <p:cNvPr id="175" name="Google Shape;175;p7"/>
            <p:cNvSpPr/>
            <p:nvPr/>
          </p:nvSpPr>
          <p:spPr>
            <a:xfrm>
              <a:off x="52" y="33195"/>
              <a:ext cx="4990111" cy="1785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52" y="33195"/>
              <a:ext cx="4990111" cy="1752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195050" rIns="341375" bIns="195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recognize 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solidFill>
              <a:srgbClr val="CFDEEF">
                <a:alpha val="89019"/>
              </a:srgbClr>
            </a:solidFill>
            <a:ln w="12700" cap="flat" cmpd="sng">
              <a:solidFill>
                <a:srgbClr val="CFDEEF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52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their own emotions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know how to manage them</a:t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5688778" y="33195"/>
              <a:ext cx="4990111" cy="17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178800" rIns="312925" bIns="178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 learn that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solidFill>
              <a:srgbClr val="D3E1CC">
                <a:alpha val="89019"/>
              </a:srgbClr>
            </a:solidFill>
            <a:ln w="12700" cap="flat" cmpd="sng">
              <a:solidFill>
                <a:srgbClr val="D3E1CC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688778" y="1818796"/>
              <a:ext cx="4990111" cy="272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342900" marR="0" lvl="1" indent="-3429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they should not act alone</a:t>
              </a:r>
              <a:endParaRPr/>
            </a:p>
            <a:p>
              <a:pPr marL="342900" marR="0" lvl="1" indent="-3429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they should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their observations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with the school management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They can activate a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 network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838200" y="310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 is child abuse_1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751703" y="2264372"/>
            <a:ext cx="10515600" cy="2371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</a:rPr>
              <a:t>Child sexual abuse is the involvement of a child in sexual activities, even if not characterized by explicit violence. </a:t>
            </a:r>
            <a:endParaRPr sz="2400" b="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</a:rPr>
              <a:t>It can be made by an adult who is </a:t>
            </a:r>
            <a:r>
              <a:rPr lang="en-US" sz="2400" b="1" i="0" u="none" strike="noStrike" cap="none" dirty="0">
                <a:solidFill>
                  <a:schemeClr val="dk1"/>
                </a:solidFill>
              </a:rPr>
              <a:t>almost always an authority figure</a:t>
            </a:r>
            <a:r>
              <a:rPr lang="en-US" sz="2400" b="0" i="0" u="none" strike="noStrike" cap="none" dirty="0">
                <a:solidFill>
                  <a:schemeClr val="dk1"/>
                </a:solidFill>
              </a:rPr>
              <a:t> for the child, both within the family and in non-family relationships (places of aggregation, sports activities, school).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838200" y="359461"/>
            <a:ext cx="10515600" cy="10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 is child abuse_2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98" name="Google Shape;198;p9"/>
          <p:cNvGrpSpPr/>
          <p:nvPr/>
        </p:nvGrpSpPr>
        <p:grpSpPr>
          <a:xfrm>
            <a:off x="1286325" y="1615560"/>
            <a:ext cx="9131643" cy="3851275"/>
            <a:chOff x="0" y="480320"/>
            <a:chExt cx="11063068" cy="4354732"/>
          </a:xfrm>
        </p:grpSpPr>
        <p:sp>
          <p:nvSpPr>
            <p:cNvPr id="199" name="Google Shape;199;p9"/>
            <p:cNvSpPr/>
            <p:nvPr/>
          </p:nvSpPr>
          <p:spPr>
            <a:xfrm>
              <a:off x="0" y="480320"/>
              <a:ext cx="11063068" cy="19986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97568" y="577888"/>
              <a:ext cx="10867932" cy="1803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sexual abuse can also be perpetrated on the child through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falsely playful and ambigous method,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almost always by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 adult who has a significant relationship with the child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0" y="2839797"/>
              <a:ext cx="11063068" cy="199525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 txBox="1"/>
            <p:nvPr/>
          </p:nvSpPr>
          <p:spPr>
            <a:xfrm>
              <a:off x="97400" y="2937197"/>
              <a:ext cx="10868268" cy="1800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affective relationship is exploited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 using sexual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 totally inappropriate, harmful to children. 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1202</Words>
  <Application>Microsoft Macintosh PowerPoint</Application>
  <PresentationFormat>Panorámica</PresentationFormat>
  <Paragraphs>127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Presentación de PowerPoint</vt:lpstr>
      <vt:lpstr>The centrality of the school</vt:lpstr>
      <vt:lpstr>Sexualised behaviours in the classroom</vt:lpstr>
      <vt:lpstr>What can teachers do?</vt:lpstr>
      <vt:lpstr>Key questions</vt:lpstr>
      <vt:lpstr>What is important_1</vt:lpstr>
      <vt:lpstr>What is important_2</vt:lpstr>
      <vt:lpstr>What is child abuse_1</vt:lpstr>
      <vt:lpstr>What is child abuse_2</vt:lpstr>
      <vt:lpstr>Presentación de PowerPoint</vt:lpstr>
      <vt:lpstr>Presentación de PowerPoint</vt:lpstr>
      <vt:lpstr>Behaviours as indicators of sexual abuse </vt:lpstr>
      <vt:lpstr>Behavioural indicators of sexual abuse_1</vt:lpstr>
      <vt:lpstr>Behavioural indicators of sexual abuse_2</vt:lpstr>
      <vt:lpstr>Consequences of early trauma</vt:lpstr>
      <vt:lpstr>Sexualisation?_1</vt:lpstr>
      <vt:lpstr>Sexualisation?_2</vt:lpstr>
      <vt:lpstr>Teacher’s emotions</vt:lpstr>
      <vt:lpstr>Teacher’s emotions in cases of suspected sexual abuse_1</vt:lpstr>
      <vt:lpstr>Teacher’s emotions in cases of suspected sexual abuse_2</vt:lpstr>
      <vt:lpstr>Networking as a source of support_1</vt:lpstr>
      <vt:lpstr>Networking as a source of support_2</vt:lpstr>
      <vt:lpstr>Collaboration is necessary  to build an integrated intervention solution to better assist and support children with traumatic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Federica De Cordova</dc:creator>
  <cp:lastModifiedBy>Beatriz San Roman Sobrino</cp:lastModifiedBy>
  <cp:revision>1</cp:revision>
  <dcterms:created xsi:type="dcterms:W3CDTF">2022-11-20T21:32:22Z</dcterms:created>
  <dcterms:modified xsi:type="dcterms:W3CDTF">2022-12-31T01:17:54Z</dcterms:modified>
</cp:coreProperties>
</file>