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SNByqT84oK6g0eOpZO9hSKmHO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1BFC3-4C89-4EAA-8146-BCC12206ECA4}" v="30" dt="2023-01-30T17:44:31.862"/>
    <p1510:client id="{4A279426-12F1-DD81-1F00-97C065360DD4}" v="9" dt="2023-01-30T22:44:48.482"/>
    <p1510:client id="{4DF280A6-4E04-7F42-9FE2-A6397C21A377}" v="1" dt="2022-12-31T00:50:24.264"/>
    <p1510:client id="{8E68ADB3-DE51-50DC-711B-5701FA481814}" v="2" dt="2023-01-31T12:43:21.907"/>
    <p1510:client id="{9FF36590-A2C3-0078-1789-FF0BE39893B8}" v="1026" dt="2023-01-30T20:01:22.018"/>
    <p1510:client id="{B8556526-F382-BB95-2016-8794CEE346A5}" v="1517" dt="2023-01-30T12:59:44.643"/>
    <p1510:client id="{D5A4D5DC-B3E7-CDE3-66C7-EB8D48B5D702}" v="261" dt="2023-01-27T18:55:51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Berlanda" userId="S::sabrina.berlanda@univr.it::b879bcb5-cd49-4b99-8b8a-5b072e44595a" providerId="AD" clId="Web-{8E68ADB3-DE51-50DC-711B-5701FA481814}"/>
    <pc:docChg chg="modSld">
      <pc:chgData name="Sabrina Berlanda" userId="S::sabrina.berlanda@univr.it::b879bcb5-cd49-4b99-8b8a-5b072e44595a" providerId="AD" clId="Web-{8E68ADB3-DE51-50DC-711B-5701FA481814}" dt="2023-01-31T12:43:19.220" v="0" actId="20577"/>
      <pc:docMkLst>
        <pc:docMk/>
      </pc:docMkLst>
      <pc:sldChg chg="modSp">
        <pc:chgData name="Sabrina Berlanda" userId="S::sabrina.berlanda@univr.it::b879bcb5-cd49-4b99-8b8a-5b072e44595a" providerId="AD" clId="Web-{8E68ADB3-DE51-50DC-711B-5701FA481814}" dt="2023-01-31T12:43:19.220" v="0" actId="20577"/>
        <pc:sldMkLst>
          <pc:docMk/>
          <pc:sldMk cId="0" sldId="274"/>
        </pc:sldMkLst>
        <pc:spChg chg="mod">
          <ac:chgData name="Sabrina Berlanda" userId="S::sabrina.berlanda@univr.it::b879bcb5-cd49-4b99-8b8a-5b072e44595a" providerId="AD" clId="Web-{8E68ADB3-DE51-50DC-711B-5701FA481814}" dt="2023-01-31T12:43:19.220" v="0" actId="20577"/>
          <ac:spMkLst>
            <pc:docMk/>
            <pc:sldMk cId="0" sldId="274"/>
            <ac:spMk id="316" creationId="{00000000-0000-0000-0000-000000000000}"/>
          </ac:spMkLst>
        </pc:spChg>
      </pc:sldChg>
    </pc:docChg>
  </pc:docChgLst>
  <pc:docChgLst>
    <pc:chgData name="Utente guest" userId="S::urn:spo:anon#0b58218e3e4b175e7bd2b10dd78249676eec88bd51ec3eb4db22a324dc852fef::" providerId="AD" clId="Web-{B8556526-F382-BB95-2016-8794CEE346A5}"/>
    <pc:docChg chg="modSld">
      <pc:chgData name="Utente guest" userId="S::urn:spo:anon#0b58218e3e4b175e7bd2b10dd78249676eec88bd51ec3eb4db22a324dc852fef::" providerId="AD" clId="Web-{B8556526-F382-BB95-2016-8794CEE346A5}" dt="2023-01-30T12:59:41.830" v="1516" actId="20577"/>
      <pc:docMkLst>
        <pc:docMk/>
      </pc:docMkLst>
      <pc:sldChg chg="modSp">
        <pc:chgData name="Utente guest" userId="S::urn:spo:anon#0b58218e3e4b175e7bd2b10dd78249676eec88bd51ec3eb4db22a324dc852fef::" providerId="AD" clId="Web-{B8556526-F382-BB95-2016-8794CEE346A5}" dt="2023-01-30T09:49:56.152" v="5" actId="20577"/>
        <pc:sldMkLst>
          <pc:docMk/>
          <pc:sldMk cId="0" sldId="258"/>
        </pc:sldMkLst>
        <pc:spChg chg="mod">
          <ac:chgData name="Utente guest" userId="S::urn:spo:anon#0b58218e3e4b175e7bd2b10dd78249676eec88bd51ec3eb4db22a324dc852fef::" providerId="AD" clId="Web-{B8556526-F382-BB95-2016-8794CEE346A5}" dt="2023-01-30T09:49:56.152" v="5" actId="20577"/>
          <ac:spMkLst>
            <pc:docMk/>
            <pc:sldMk cId="0" sldId="258"/>
            <ac:spMk id="130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09:50:28.811" v="32" actId="20577"/>
        <pc:sldMkLst>
          <pc:docMk/>
          <pc:sldMk cId="0" sldId="259"/>
        </pc:sldMkLst>
        <pc:spChg chg="mod">
          <ac:chgData name="Utente guest" userId="S::urn:spo:anon#0b58218e3e4b175e7bd2b10dd78249676eec88bd51ec3eb4db22a324dc852fef::" providerId="AD" clId="Web-{B8556526-F382-BB95-2016-8794CEE346A5}" dt="2023-01-30T09:50:28.811" v="32" actId="20577"/>
          <ac:spMkLst>
            <pc:docMk/>
            <pc:sldMk cId="0" sldId="259"/>
            <ac:spMk id="137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09:50:48.656" v="45" actId="20577"/>
        <pc:sldMkLst>
          <pc:docMk/>
          <pc:sldMk cId="0" sldId="260"/>
        </pc:sldMkLst>
        <pc:spChg chg="mod">
          <ac:chgData name="Utente guest" userId="S::urn:spo:anon#0b58218e3e4b175e7bd2b10dd78249676eec88bd51ec3eb4db22a324dc852fef::" providerId="AD" clId="Web-{B8556526-F382-BB95-2016-8794CEE346A5}" dt="2023-01-30T09:50:48.656" v="45" actId="20577"/>
          <ac:spMkLst>
            <pc:docMk/>
            <pc:sldMk cId="0" sldId="260"/>
            <ac:spMk id="150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09:51:51.676" v="65" actId="20577"/>
        <pc:sldMkLst>
          <pc:docMk/>
          <pc:sldMk cId="0" sldId="261"/>
        </pc:sldMkLst>
        <pc:spChg chg="mod">
          <ac:chgData name="Utente guest" userId="S::urn:spo:anon#0b58218e3e4b175e7bd2b10dd78249676eec88bd51ec3eb4db22a324dc852fef::" providerId="AD" clId="Web-{B8556526-F382-BB95-2016-8794CEE346A5}" dt="2023-01-30T09:51:38.909" v="64" actId="20577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09:51:51.676" v="65" actId="20577"/>
          <ac:spMkLst>
            <pc:docMk/>
            <pc:sldMk cId="0" sldId="261"/>
            <ac:spMk id="166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23:03.529" v="710" actId="20577"/>
        <pc:sldMkLst>
          <pc:docMk/>
          <pc:sldMk cId="0" sldId="262"/>
        </pc:sldMkLst>
        <pc:spChg chg="mod">
          <ac:chgData name="Utente guest" userId="S::urn:spo:anon#0b58218e3e4b175e7bd2b10dd78249676eec88bd51ec3eb4db22a324dc852fef::" providerId="AD" clId="Web-{B8556526-F382-BB95-2016-8794CEE346A5}" dt="2023-01-30T12:23:03.529" v="710" actId="20577"/>
          <ac:spMkLst>
            <pc:docMk/>
            <pc:sldMk cId="0" sldId="262"/>
            <ac:spMk id="171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09:52:01.973" v="66" actId="20577"/>
          <ac:spMkLst>
            <pc:docMk/>
            <pc:sldMk cId="0" sldId="262"/>
            <ac:spMk id="176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09:52:24.022" v="89" actId="20577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09:52:34.694" v="92" actId="20577"/>
          <ac:spMkLst>
            <pc:docMk/>
            <pc:sldMk cId="0" sldId="262"/>
            <ac:spMk id="180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09:53:43.042" v="201" actId="20577"/>
          <ac:spMkLst>
            <pc:docMk/>
            <pc:sldMk cId="0" sldId="262"/>
            <ac:spMk id="182" creationId="{00000000-0000-0000-0000-000000000000}"/>
          </ac:spMkLst>
        </pc:spChg>
        <pc:grpChg chg="mod">
          <ac:chgData name="Utente guest" userId="S::urn:spo:anon#0b58218e3e4b175e7bd2b10dd78249676eec88bd51ec3eb4db22a324dc852fef::" providerId="AD" clId="Web-{B8556526-F382-BB95-2016-8794CEE346A5}" dt="2023-01-30T09:52:26.053" v="90" actId="1076"/>
          <ac:grpSpMkLst>
            <pc:docMk/>
            <pc:sldMk cId="0" sldId="262"/>
            <ac:grpSpMk id="174" creationId="{00000000-0000-0000-0000-000000000000}"/>
          </ac:grpSpMkLst>
        </pc:grpChg>
      </pc:sldChg>
      <pc:sldChg chg="modSp">
        <pc:chgData name="Utente guest" userId="S::urn:spo:anon#0b58218e3e4b175e7bd2b10dd78249676eec88bd51ec3eb4db22a324dc852fef::" providerId="AD" clId="Web-{B8556526-F382-BB95-2016-8794CEE346A5}" dt="2023-01-30T12:51:39.391" v="961" actId="20577"/>
        <pc:sldMkLst>
          <pc:docMk/>
          <pc:sldMk cId="0" sldId="263"/>
        </pc:sldMkLst>
        <pc:spChg chg="mod">
          <ac:chgData name="Utente guest" userId="S::urn:spo:anon#0b58218e3e4b175e7bd2b10dd78249676eec88bd51ec3eb4db22a324dc852fef::" providerId="AD" clId="Web-{B8556526-F382-BB95-2016-8794CEE346A5}" dt="2023-01-30T12:49:11.557" v="720" actId="20577"/>
          <ac:spMkLst>
            <pc:docMk/>
            <pc:sldMk cId="0" sldId="263"/>
            <ac:spMk id="187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1:39.391" v="961" actId="20577"/>
          <ac:spMkLst>
            <pc:docMk/>
            <pc:sldMk cId="0" sldId="263"/>
            <ac:spMk id="189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55:48.994" v="1101" actId="20577"/>
        <pc:sldMkLst>
          <pc:docMk/>
          <pc:sldMk cId="0" sldId="264"/>
        </pc:sldMkLst>
        <pc:spChg chg="mod">
          <ac:chgData name="Utente guest" userId="S::urn:spo:anon#0b58218e3e4b175e7bd2b10dd78249676eec88bd51ec3eb4db22a324dc852fef::" providerId="AD" clId="Web-{B8556526-F382-BB95-2016-8794CEE346A5}" dt="2023-01-30T12:52:12.923" v="964" actId="20577"/>
          <ac:spMkLst>
            <pc:docMk/>
            <pc:sldMk cId="0" sldId="264"/>
            <ac:spMk id="195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4:30.444" v="1092" actId="20577"/>
          <ac:spMkLst>
            <pc:docMk/>
            <pc:sldMk cId="0" sldId="264"/>
            <ac:spMk id="200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5:48.994" v="1101" actId="20577"/>
          <ac:spMkLst>
            <pc:docMk/>
            <pc:sldMk cId="0" sldId="264"/>
            <ac:spMk id="202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57:40.951" v="1293" actId="20577"/>
        <pc:sldMkLst>
          <pc:docMk/>
          <pc:sldMk cId="0" sldId="265"/>
        </pc:sldMkLst>
        <pc:spChg chg="mod">
          <ac:chgData name="Utente guest" userId="S::urn:spo:anon#0b58218e3e4b175e7bd2b10dd78249676eec88bd51ec3eb4db22a324dc852fef::" providerId="AD" clId="Web-{B8556526-F382-BB95-2016-8794CEE346A5}" dt="2023-01-30T12:52:38.815" v="968" actId="20577"/>
          <ac:spMkLst>
            <pc:docMk/>
            <pc:sldMk cId="0" sldId="265"/>
            <ac:spMk id="4" creationId="{FB75EA84-5577-46A3-CF33-5A8799D06B89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6:32.370" v="1165" actId="20577"/>
          <ac:spMkLst>
            <pc:docMk/>
            <pc:sldMk cId="0" sldId="265"/>
            <ac:spMk id="212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6:46.605" v="1184" actId="20577"/>
          <ac:spMkLst>
            <pc:docMk/>
            <pc:sldMk cId="0" sldId="265"/>
            <ac:spMk id="214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7:40.951" v="1293" actId="20577"/>
          <ac:spMkLst>
            <pc:docMk/>
            <pc:sldMk cId="0" sldId="265"/>
            <ac:spMk id="216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59:41.830" v="1516" actId="20577"/>
        <pc:sldMkLst>
          <pc:docMk/>
          <pc:sldMk cId="0" sldId="266"/>
        </pc:sldMkLst>
        <pc:spChg chg="mod">
          <ac:chgData name="Utente guest" userId="S::urn:spo:anon#0b58218e3e4b175e7bd2b10dd78249676eec88bd51ec3eb4db22a324dc852fef::" providerId="AD" clId="Web-{B8556526-F382-BB95-2016-8794CEE346A5}" dt="2023-01-30T12:52:57.816" v="972" actId="20577"/>
          <ac:spMkLst>
            <pc:docMk/>
            <pc:sldMk cId="0" sldId="266"/>
            <ac:spMk id="4" creationId="{BC44DAC1-B486-6F6B-9AEA-3C8EBB68D76B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8:18.499" v="1370" actId="20577"/>
          <ac:spMkLst>
            <pc:docMk/>
            <pc:sldMk cId="0" sldId="266"/>
            <ac:spMk id="226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59:41.830" v="1516" actId="20577"/>
          <ac:spMkLst>
            <pc:docMk/>
            <pc:sldMk cId="0" sldId="266"/>
            <ac:spMk id="228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16:05.300" v="550" actId="20577"/>
        <pc:sldMkLst>
          <pc:docMk/>
          <pc:sldMk cId="0" sldId="271"/>
        </pc:sldMkLst>
        <pc:spChg chg="mod">
          <ac:chgData name="Utente guest" userId="S::urn:spo:anon#0b58218e3e4b175e7bd2b10dd78249676eec88bd51ec3eb4db22a324dc852fef::" providerId="AD" clId="Web-{B8556526-F382-BB95-2016-8794CEE346A5}" dt="2023-01-30T09:54:13.060" v="204" actId="20577"/>
          <ac:spMkLst>
            <pc:docMk/>
            <pc:sldMk cId="0" sldId="271"/>
            <ac:spMk id="285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15:23.283" v="507" actId="14100"/>
          <ac:spMkLst>
            <pc:docMk/>
            <pc:sldMk cId="0" sldId="271"/>
            <ac:spMk id="289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16:05.300" v="550" actId="20577"/>
          <ac:spMkLst>
            <pc:docMk/>
            <pc:sldMk cId="0" sldId="271"/>
            <ac:spMk id="290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13:31.108" v="443" actId="20577"/>
        <pc:sldMkLst>
          <pc:docMk/>
          <pc:sldMk cId="0" sldId="272"/>
        </pc:sldMkLst>
        <pc:spChg chg="mod">
          <ac:chgData name="Utente guest" userId="S::urn:spo:anon#0b58218e3e4b175e7bd2b10dd78249676eec88bd51ec3eb4db22a324dc852fef::" providerId="AD" clId="Web-{B8556526-F382-BB95-2016-8794CEE346A5}" dt="2023-01-30T12:10:57.245" v="257" actId="20577"/>
          <ac:spMkLst>
            <pc:docMk/>
            <pc:sldMk cId="0" sldId="272"/>
            <ac:spMk id="4" creationId="{45B56649-CA9D-A50C-2088-01DA97B3376F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11:06.136" v="259" actId="20577"/>
          <ac:spMkLst>
            <pc:docMk/>
            <pc:sldMk cId="0" sldId="272"/>
            <ac:spMk id="295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12:19.903" v="352" actId="20577"/>
          <ac:spMkLst>
            <pc:docMk/>
            <pc:sldMk cId="0" sldId="272"/>
            <ac:spMk id="296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12:33.185" v="362" actId="20577"/>
          <ac:spMkLst>
            <pc:docMk/>
            <pc:sldMk cId="0" sldId="272"/>
            <ac:spMk id="297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13:31.108" v="443" actId="20577"/>
          <ac:spMkLst>
            <pc:docMk/>
            <pc:sldMk cId="0" sldId="272"/>
            <ac:spMk id="298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B8556526-F382-BB95-2016-8794CEE346A5}" dt="2023-01-30T12:22:31.622" v="700" actId="20577"/>
        <pc:sldMkLst>
          <pc:docMk/>
          <pc:sldMk cId="0" sldId="273"/>
        </pc:sldMkLst>
        <pc:spChg chg="mod">
          <ac:chgData name="Utente guest" userId="S::urn:spo:anon#0b58218e3e4b175e7bd2b10dd78249676eec88bd51ec3eb4db22a324dc852fef::" providerId="AD" clId="Web-{B8556526-F382-BB95-2016-8794CEE346A5}" dt="2023-01-30T12:16:17.316" v="556" actId="20577"/>
          <ac:spMkLst>
            <pc:docMk/>
            <pc:sldMk cId="0" sldId="273"/>
            <ac:spMk id="307" creationId="{00000000-0000-0000-0000-000000000000}"/>
          </ac:spMkLst>
        </pc:spChg>
        <pc:spChg chg="mod">
          <ac:chgData name="Utente guest" userId="S::urn:spo:anon#0b58218e3e4b175e7bd2b10dd78249676eec88bd51ec3eb4db22a324dc852fef::" providerId="AD" clId="Web-{B8556526-F382-BB95-2016-8794CEE346A5}" dt="2023-01-30T12:22:31.622" v="700" actId="20577"/>
          <ac:spMkLst>
            <pc:docMk/>
            <pc:sldMk cId="0" sldId="273"/>
            <ac:spMk id="311" creationId="{00000000-0000-0000-0000-000000000000}"/>
          </ac:spMkLst>
        </pc:spChg>
      </pc:sldChg>
    </pc:docChg>
  </pc:docChgLst>
  <pc:docChgLst>
    <pc:chgData name="Utente guest" userId="S::urn:spo:anon#8cd72e5a6626a04324a7163c8d83ba19f604cfa596cdbe9a9883191ecce7e585::" providerId="AD" clId="Web-{1AA1BFC3-4C89-4EAA-8146-BCC12206ECA4}"/>
    <pc:docChg chg="modSld">
      <pc:chgData name="Utente guest" userId="S::urn:spo:anon#8cd72e5a6626a04324a7163c8d83ba19f604cfa596cdbe9a9883191ecce7e585::" providerId="AD" clId="Web-{1AA1BFC3-4C89-4EAA-8146-BCC12206ECA4}" dt="2023-01-30T17:44:31.862" v="27" actId="1076"/>
      <pc:docMkLst>
        <pc:docMk/>
      </pc:docMkLst>
      <pc:sldChg chg="modSp">
        <pc:chgData name="Utente guest" userId="S::urn:spo:anon#8cd72e5a6626a04324a7163c8d83ba19f604cfa596cdbe9a9883191ecce7e585::" providerId="AD" clId="Web-{1AA1BFC3-4C89-4EAA-8146-BCC12206ECA4}" dt="2023-01-30T17:44:31.862" v="27" actId="1076"/>
        <pc:sldMkLst>
          <pc:docMk/>
          <pc:sldMk cId="0" sldId="267"/>
        </pc:sldMkLst>
        <pc:spChg chg="mod">
          <ac:chgData name="Utente guest" userId="S::urn:spo:anon#8cd72e5a6626a04324a7163c8d83ba19f604cfa596cdbe9a9883191ecce7e585::" providerId="AD" clId="Web-{1AA1BFC3-4C89-4EAA-8146-BCC12206ECA4}" dt="2023-01-30T17:40:04.697" v="5" actId="20577"/>
          <ac:spMkLst>
            <pc:docMk/>
            <pc:sldMk cId="0" sldId="267"/>
            <ac:spMk id="233" creationId="{00000000-0000-0000-0000-000000000000}"/>
          </ac:spMkLst>
        </pc:spChg>
        <pc:spChg chg="mod">
          <ac:chgData name="Utente guest" userId="S::urn:spo:anon#8cd72e5a6626a04324a7163c8d83ba19f604cfa596cdbe9a9883191ecce7e585::" providerId="AD" clId="Web-{1AA1BFC3-4C89-4EAA-8146-BCC12206ECA4}" dt="2023-01-30T17:41:53.248" v="12" actId="20577"/>
          <ac:spMkLst>
            <pc:docMk/>
            <pc:sldMk cId="0" sldId="267"/>
            <ac:spMk id="238" creationId="{00000000-0000-0000-0000-000000000000}"/>
          </ac:spMkLst>
        </pc:spChg>
        <pc:spChg chg="mod">
          <ac:chgData name="Utente guest" userId="S::urn:spo:anon#8cd72e5a6626a04324a7163c8d83ba19f604cfa596cdbe9a9883191ecce7e585::" providerId="AD" clId="Web-{1AA1BFC3-4C89-4EAA-8146-BCC12206ECA4}" dt="2023-01-30T17:43:48.720" v="26" actId="1076"/>
          <ac:spMkLst>
            <pc:docMk/>
            <pc:sldMk cId="0" sldId="267"/>
            <ac:spMk id="240" creationId="{00000000-0000-0000-0000-000000000000}"/>
          </ac:spMkLst>
        </pc:spChg>
        <pc:grpChg chg="mod">
          <ac:chgData name="Utente guest" userId="S::urn:spo:anon#8cd72e5a6626a04324a7163c8d83ba19f604cfa596cdbe9a9883191ecce7e585::" providerId="AD" clId="Web-{1AA1BFC3-4C89-4EAA-8146-BCC12206ECA4}" dt="2023-01-30T17:44:31.862" v="27" actId="1076"/>
          <ac:grpSpMkLst>
            <pc:docMk/>
            <pc:sldMk cId="0" sldId="267"/>
            <ac:grpSpMk id="236" creationId="{00000000-0000-0000-0000-000000000000}"/>
          </ac:grpSpMkLst>
        </pc:grpChg>
      </pc:sldChg>
    </pc:docChg>
  </pc:docChgLst>
  <pc:docChgLst>
    <pc:chgData name="Beatriz San Roman Sobrino" userId="2bd0c135-4a33-4ef6-87b7-17e555aa77b7" providerId="ADAL" clId="{4DF280A6-4E04-7F42-9FE2-A6397C21A377}"/>
    <pc:docChg chg="addSld delSld modSld sldOrd">
      <pc:chgData name="Beatriz San Roman Sobrino" userId="2bd0c135-4a33-4ef6-87b7-17e555aa77b7" providerId="ADAL" clId="{4DF280A6-4E04-7F42-9FE2-A6397C21A377}" dt="2022-12-31T01:17:52.663" v="4" actId="20577"/>
      <pc:docMkLst>
        <pc:docMk/>
      </pc:docMkLst>
      <pc:sldChg chg="ord">
        <pc:chgData name="Beatriz San Roman Sobrino" userId="2bd0c135-4a33-4ef6-87b7-17e555aa77b7" providerId="ADAL" clId="{4DF280A6-4E04-7F42-9FE2-A6397C21A377}" dt="2022-12-31T00:50:34.589" v="1" actId="20578"/>
        <pc:sldMkLst>
          <pc:docMk/>
          <pc:sldMk cId="0" sldId="278"/>
        </pc:sldMkLst>
      </pc:sldChg>
      <pc:sldChg chg="modSp mod">
        <pc:chgData name="Beatriz San Roman Sobrino" userId="2bd0c135-4a33-4ef6-87b7-17e555aa77b7" providerId="ADAL" clId="{4DF280A6-4E04-7F42-9FE2-A6397C21A377}" dt="2022-12-31T01:17:52.663" v="4" actId="20577"/>
        <pc:sldMkLst>
          <pc:docMk/>
          <pc:sldMk cId="3920792614" sldId="280"/>
        </pc:sldMkLst>
        <pc:spChg chg="mod">
          <ac:chgData name="Beatriz San Roman Sobrino" userId="2bd0c135-4a33-4ef6-87b7-17e555aa77b7" providerId="ADAL" clId="{4DF280A6-4E04-7F42-9FE2-A6397C21A377}" dt="2022-12-31T01:17:52.663" v="4" actId="20577"/>
          <ac:spMkLst>
            <pc:docMk/>
            <pc:sldMk cId="3920792614" sldId="280"/>
            <ac:spMk id="61" creationId="{09DE3B94-5FB1-C33E-C635-78463AEB6FA6}"/>
          </ac:spMkLst>
        </pc:spChg>
      </pc:sldChg>
      <pc:sldChg chg="add del">
        <pc:chgData name="Beatriz San Roman Sobrino" userId="2bd0c135-4a33-4ef6-87b7-17e555aa77b7" providerId="ADAL" clId="{4DF280A6-4E04-7F42-9FE2-A6397C21A377}" dt="2022-12-31T00:51:03.062" v="2" actId="2696"/>
        <pc:sldMkLst>
          <pc:docMk/>
          <pc:sldMk cId="3883125881" sldId="296"/>
        </pc:sldMkLst>
      </pc:sldChg>
      <pc:sldMasterChg chg="delSldLayout">
        <pc:chgData name="Beatriz San Roman Sobrino" userId="2bd0c135-4a33-4ef6-87b7-17e555aa77b7" providerId="ADAL" clId="{4DF280A6-4E04-7F42-9FE2-A6397C21A377}" dt="2022-12-31T00:51:03.062" v="2" actId="2696"/>
        <pc:sldMasterMkLst>
          <pc:docMk/>
          <pc:sldMasterMk cId="0" sldId="2147483648"/>
        </pc:sldMasterMkLst>
        <pc:sldLayoutChg chg="del">
          <pc:chgData name="Beatriz San Roman Sobrino" userId="2bd0c135-4a33-4ef6-87b7-17e555aa77b7" providerId="ADAL" clId="{4DF280A6-4E04-7F42-9FE2-A6397C21A377}" dt="2022-12-31T00:51:03.062" v="2" actId="2696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  <pc:docChgLst>
    <pc:chgData name="Chiara Sità" userId="S::chiara.sita@univr.it::35c3d9e7-532f-421c-920d-6ffad048afd4" providerId="AD" clId="Web-{9FF36590-A2C3-0078-1789-FF0BE39893B8}"/>
    <pc:docChg chg="modSld">
      <pc:chgData name="Chiara Sità" userId="S::chiara.sita@univr.it::35c3d9e7-532f-421c-920d-6ffad048afd4" providerId="AD" clId="Web-{9FF36590-A2C3-0078-1789-FF0BE39893B8}" dt="2023-01-30T20:01:22.018" v="1016" actId="14100"/>
      <pc:docMkLst>
        <pc:docMk/>
      </pc:docMkLst>
      <pc:sldChg chg="modSp">
        <pc:chgData name="Chiara Sità" userId="S::chiara.sita@univr.it::35c3d9e7-532f-421c-920d-6ffad048afd4" providerId="AD" clId="Web-{9FF36590-A2C3-0078-1789-FF0BE39893B8}" dt="2023-01-30T19:50:45.422" v="248" actId="20577"/>
        <pc:sldMkLst>
          <pc:docMk/>
          <pc:sldMk cId="0" sldId="268"/>
        </pc:sldMkLst>
        <pc:spChg chg="mod">
          <ac:chgData name="Chiara Sità" userId="S::chiara.sita@univr.it::35c3d9e7-532f-421c-920d-6ffad048afd4" providerId="AD" clId="Web-{9FF36590-A2C3-0078-1789-FF0BE39893B8}" dt="2023-01-30T19:49:02.639" v="76" actId="20577"/>
          <ac:spMkLst>
            <pc:docMk/>
            <pc:sldMk cId="0" sldId="268"/>
            <ac:spMk id="247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48:45.294" v="38" actId="20577"/>
          <ac:spMkLst>
            <pc:docMk/>
            <pc:sldMk cId="0" sldId="268"/>
            <ac:spMk id="252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0:45.422" v="248" actId="20577"/>
          <ac:spMkLst>
            <pc:docMk/>
            <pc:sldMk cId="0" sldId="268"/>
            <ac:spMk id="254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9FF36590-A2C3-0078-1789-FF0BE39893B8}" dt="2023-01-30T19:53:45.583" v="487" actId="20577"/>
        <pc:sldMkLst>
          <pc:docMk/>
          <pc:sldMk cId="0" sldId="269"/>
        </pc:sldMkLst>
        <pc:spChg chg="mod">
          <ac:chgData name="Chiara Sità" userId="S::chiara.sita@univr.it::35c3d9e7-532f-421c-920d-6ffad048afd4" providerId="AD" clId="Web-{9FF36590-A2C3-0078-1789-FF0BE39893B8}" dt="2023-01-30T19:51:06.126" v="255" actId="1076"/>
          <ac:spMkLst>
            <pc:docMk/>
            <pc:sldMk cId="0" sldId="269"/>
            <ac:spMk id="5" creationId="{F8D9D4C5-5228-4ED5-A9BA-3EABF41B9A30}"/>
          </ac:spMkLst>
        </pc:spChg>
        <pc:spChg chg="mod">
          <ac:chgData name="Chiara Sità" userId="S::chiara.sita@univr.it::35c3d9e7-532f-421c-920d-6ffad048afd4" providerId="AD" clId="Web-{9FF36590-A2C3-0078-1789-FF0BE39893B8}" dt="2023-01-30T19:51:18.954" v="284" actId="20577"/>
          <ac:spMkLst>
            <pc:docMk/>
            <pc:sldMk cId="0" sldId="269"/>
            <ac:spMk id="266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3:45.583" v="487" actId="20577"/>
          <ac:spMkLst>
            <pc:docMk/>
            <pc:sldMk cId="0" sldId="269"/>
            <ac:spMk id="268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9FF36590-A2C3-0078-1789-FF0BE39893B8}" dt="2023-01-30T19:55:45.071" v="829" actId="20577"/>
        <pc:sldMkLst>
          <pc:docMk/>
          <pc:sldMk cId="0" sldId="270"/>
        </pc:sldMkLst>
        <pc:spChg chg="mod">
          <ac:chgData name="Chiara Sità" userId="S::chiara.sita@univr.it::35c3d9e7-532f-421c-920d-6ffad048afd4" providerId="AD" clId="Web-{9FF36590-A2C3-0078-1789-FF0BE39893B8}" dt="2023-01-30T19:53:59.068" v="494" actId="20577"/>
          <ac:spMkLst>
            <pc:docMk/>
            <pc:sldMk cId="0" sldId="270"/>
            <ac:spMk id="273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4:52.163" v="677" actId="20577"/>
          <ac:spMkLst>
            <pc:docMk/>
            <pc:sldMk cId="0" sldId="270"/>
            <ac:spMk id="278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5:45.071" v="829" actId="20577"/>
          <ac:spMkLst>
            <pc:docMk/>
            <pc:sldMk cId="0" sldId="270"/>
            <ac:spMk id="280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9FF36590-A2C3-0078-1789-FF0BE39893B8}" dt="2023-01-30T19:57:23.026" v="903" actId="20577"/>
        <pc:sldMkLst>
          <pc:docMk/>
          <pc:sldMk cId="0" sldId="274"/>
        </pc:sldMkLst>
        <pc:spChg chg="mod">
          <ac:chgData name="Chiara Sità" userId="S::chiara.sita@univr.it::35c3d9e7-532f-421c-920d-6ffad048afd4" providerId="AD" clId="Web-{9FF36590-A2C3-0078-1789-FF0BE39893B8}" dt="2023-01-30T19:57:23.026" v="903" actId="20577"/>
          <ac:spMkLst>
            <pc:docMk/>
            <pc:sldMk cId="0" sldId="274"/>
            <ac:spMk id="316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7:17.776" v="895" actId="1076"/>
          <ac:spMkLst>
            <pc:docMk/>
            <pc:sldMk cId="0" sldId="274"/>
            <ac:spMk id="317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6:47.947" v="874" actId="20577"/>
          <ac:spMkLst>
            <pc:docMk/>
            <pc:sldMk cId="0" sldId="274"/>
            <ac:spMk id="319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9FF36590-A2C3-0078-1789-FF0BE39893B8}" dt="2023-01-30T19:59:20.279" v="972" actId="14100"/>
        <pc:sldMkLst>
          <pc:docMk/>
          <pc:sldMk cId="0" sldId="275"/>
        </pc:sldMkLst>
        <pc:spChg chg="mod">
          <ac:chgData name="Chiara Sità" userId="S::chiara.sita@univr.it::35c3d9e7-532f-421c-920d-6ffad048afd4" providerId="AD" clId="Web-{9FF36590-A2C3-0078-1789-FF0BE39893B8}" dt="2023-01-30T19:58:16.293" v="939" actId="14100"/>
          <ac:spMkLst>
            <pc:docMk/>
            <pc:sldMk cId="0" sldId="275"/>
            <ac:spMk id="326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7:53.293" v="934" actId="1076"/>
          <ac:spMkLst>
            <pc:docMk/>
            <pc:sldMk cId="0" sldId="275"/>
            <ac:spMk id="329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19:59:20.279" v="972" actId="14100"/>
          <ac:spMkLst>
            <pc:docMk/>
            <pc:sldMk cId="0" sldId="275"/>
            <ac:spMk id="330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9FF36590-A2C3-0078-1789-FF0BE39893B8}" dt="2023-01-30T20:00:03.718" v="1001" actId="14100"/>
        <pc:sldMkLst>
          <pc:docMk/>
          <pc:sldMk cId="0" sldId="276"/>
        </pc:sldMkLst>
        <pc:spChg chg="mod">
          <ac:chgData name="Chiara Sità" userId="S::chiara.sita@univr.it::35c3d9e7-532f-421c-920d-6ffad048afd4" providerId="AD" clId="Web-{9FF36590-A2C3-0078-1789-FF0BE39893B8}" dt="2023-01-30T19:59:40.764" v="994" actId="20577"/>
          <ac:spMkLst>
            <pc:docMk/>
            <pc:sldMk cId="0" sldId="276"/>
            <ac:spMk id="337" creationId="{00000000-0000-0000-0000-000000000000}"/>
          </ac:spMkLst>
        </pc:spChg>
        <pc:spChg chg="mod">
          <ac:chgData name="Chiara Sità" userId="S::chiara.sita@univr.it::35c3d9e7-532f-421c-920d-6ffad048afd4" providerId="AD" clId="Web-{9FF36590-A2C3-0078-1789-FF0BE39893B8}" dt="2023-01-30T20:00:03.718" v="1001" actId="14100"/>
          <ac:spMkLst>
            <pc:docMk/>
            <pc:sldMk cId="0" sldId="276"/>
            <ac:spMk id="339" creationId="{00000000-0000-0000-0000-000000000000}"/>
          </ac:spMkLst>
        </pc:spChg>
      </pc:sldChg>
      <pc:sldChg chg="addSp delSp modSp">
        <pc:chgData name="Chiara Sità" userId="S::chiara.sita@univr.it::35c3d9e7-532f-421c-920d-6ffad048afd4" providerId="AD" clId="Web-{9FF36590-A2C3-0078-1789-FF0BE39893B8}" dt="2023-01-30T20:01:22.018" v="1016" actId="14100"/>
        <pc:sldMkLst>
          <pc:docMk/>
          <pc:sldMk cId="0" sldId="277"/>
        </pc:sldMkLst>
        <pc:spChg chg="add del mod">
          <ac:chgData name="Chiara Sità" userId="S::chiara.sita@univr.it::35c3d9e7-532f-421c-920d-6ffad048afd4" providerId="AD" clId="Web-{9FF36590-A2C3-0078-1789-FF0BE39893B8}" dt="2023-01-30T20:00:31.625" v="1007"/>
          <ac:spMkLst>
            <pc:docMk/>
            <pc:sldMk cId="0" sldId="277"/>
            <ac:spMk id="3" creationId="{7B89F16E-9C7E-CAB3-1297-8D4BBA1761D2}"/>
          </ac:spMkLst>
        </pc:spChg>
        <pc:spChg chg="add del mod">
          <ac:chgData name="Chiara Sità" userId="S::chiara.sita@univr.it::35c3d9e7-532f-421c-920d-6ffad048afd4" providerId="AD" clId="Web-{9FF36590-A2C3-0078-1789-FF0BE39893B8}" dt="2023-01-30T20:01:04.189" v="1011" actId="1076"/>
          <ac:spMkLst>
            <pc:docMk/>
            <pc:sldMk cId="0" sldId="277"/>
            <ac:spMk id="4" creationId="{25BC6673-00C4-9421-BF98-A7078FFDD4D1}"/>
          </ac:spMkLst>
        </pc:spChg>
        <pc:spChg chg="mod">
          <ac:chgData name="Chiara Sità" userId="S::chiara.sita@univr.it::35c3d9e7-532f-421c-920d-6ffad048afd4" providerId="AD" clId="Web-{9FF36590-A2C3-0078-1789-FF0BE39893B8}" dt="2023-01-30T20:01:22.018" v="1016" actId="14100"/>
          <ac:spMkLst>
            <pc:docMk/>
            <pc:sldMk cId="0" sldId="277"/>
            <ac:spMk id="349" creationId="{00000000-0000-0000-0000-000000000000}"/>
          </ac:spMkLst>
        </pc:spChg>
      </pc:sldChg>
    </pc:docChg>
  </pc:docChgLst>
  <pc:docChgLst>
    <pc:chgData name="Sabrina Berlanda" userId="S::sabrina.berlanda@univr.it::b879bcb5-cd49-4b99-8b8a-5b072e44595a" providerId="AD" clId="Web-{D5A4D5DC-B3E7-CDE3-66C7-EB8D48B5D702}"/>
    <pc:docChg chg="modSld">
      <pc:chgData name="Sabrina Berlanda" userId="S::sabrina.berlanda@univr.it::b879bcb5-cd49-4b99-8b8a-5b072e44595a" providerId="AD" clId="Web-{D5A4D5DC-B3E7-CDE3-66C7-EB8D48B5D702}" dt="2023-01-27T18:55:51.736" v="242" actId="1076"/>
      <pc:docMkLst>
        <pc:docMk/>
      </pc:docMkLst>
      <pc:sldChg chg="modSp">
        <pc:chgData name="Sabrina Berlanda" userId="S::sabrina.berlanda@univr.it::b879bcb5-cd49-4b99-8b8a-5b072e44595a" providerId="AD" clId="Web-{D5A4D5DC-B3E7-CDE3-66C7-EB8D48B5D702}" dt="2023-01-27T18:18:37.708" v="47" actId="14100"/>
        <pc:sldMkLst>
          <pc:docMk/>
          <pc:sldMk cId="0" sldId="257"/>
        </pc:sldMkLst>
        <pc:spChg chg="mod">
          <ac:chgData name="Sabrina Berlanda" userId="S::sabrina.berlanda@univr.it::b879bcb5-cd49-4b99-8b8a-5b072e44595a" providerId="AD" clId="Web-{D5A4D5DC-B3E7-CDE3-66C7-EB8D48B5D702}" dt="2023-01-27T18:13:26.014" v="15" actId="20577"/>
          <ac:spMkLst>
            <pc:docMk/>
            <pc:sldMk cId="0" sldId="257"/>
            <ac:spMk id="96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14:49.547" v="21" actId="20577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15:53.642" v="27" actId="20577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16:40.237" v="40" actId="20577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17:10.456" v="45" actId="20577"/>
          <ac:spMkLst>
            <pc:docMk/>
            <pc:sldMk cId="0" sldId="257"/>
            <ac:spMk id="113" creationId="{00000000-0000-0000-0000-000000000000}"/>
          </ac:spMkLst>
        </pc:spChg>
        <pc:grpChg chg="mod">
          <ac:chgData name="Sabrina Berlanda" userId="S::sabrina.berlanda@univr.it::b879bcb5-cd49-4b99-8b8a-5b072e44595a" providerId="AD" clId="Web-{D5A4D5DC-B3E7-CDE3-66C7-EB8D48B5D702}" dt="2023-01-27T18:18:37.708" v="47" actId="14100"/>
          <ac:grpSpMkLst>
            <pc:docMk/>
            <pc:sldMk cId="0" sldId="257"/>
            <ac:grpSpMk id="99" creationId="{00000000-0000-0000-0000-000000000000}"/>
          </ac:grpSpMkLst>
        </pc:grpChg>
      </pc:sldChg>
      <pc:sldChg chg="modSp">
        <pc:chgData name="Sabrina Berlanda" userId="S::sabrina.berlanda@univr.it::b879bcb5-cd49-4b99-8b8a-5b072e44595a" providerId="AD" clId="Web-{D5A4D5DC-B3E7-CDE3-66C7-EB8D48B5D702}" dt="2023-01-27T18:20:21.070" v="80"/>
        <pc:sldMkLst>
          <pc:docMk/>
          <pc:sldMk cId="0" sldId="258"/>
        </pc:sldMkLst>
        <pc:spChg chg="mod">
          <ac:chgData name="Sabrina Berlanda" userId="S::sabrina.berlanda@univr.it::b879bcb5-cd49-4b99-8b8a-5b072e44595a" providerId="AD" clId="Web-{D5A4D5DC-B3E7-CDE3-66C7-EB8D48B5D702}" dt="2023-01-27T18:19:00.724" v="52" actId="20577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20:06.116" v="76" actId="20577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19:13.318" v="54" actId="20577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20:21.070" v="80"/>
          <ac:spMkLst>
            <pc:docMk/>
            <pc:sldMk cId="0" sldId="258"/>
            <ac:spMk id="128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19:36.553" v="65" actId="20577"/>
          <ac:spMkLst>
            <pc:docMk/>
            <pc:sldMk cId="0" sldId="258"/>
            <ac:spMk id="130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A4D5DC-B3E7-CDE3-66C7-EB8D48B5D702}" dt="2023-01-27T18:21:33.149" v="153" actId="20577"/>
        <pc:sldMkLst>
          <pc:docMk/>
          <pc:sldMk cId="0" sldId="259"/>
        </pc:sldMkLst>
        <pc:spChg chg="mod">
          <ac:chgData name="Sabrina Berlanda" userId="S::sabrina.berlanda@univr.it::b879bcb5-cd49-4b99-8b8a-5b072e44595a" providerId="AD" clId="Web-{D5A4D5DC-B3E7-CDE3-66C7-EB8D48B5D702}" dt="2023-01-27T18:20:43.945" v="85" actId="20577"/>
          <ac:spMkLst>
            <pc:docMk/>
            <pc:sldMk cId="0" sldId="259"/>
            <ac:spMk id="135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21:33.149" v="153" actId="20577"/>
          <ac:spMkLst>
            <pc:docMk/>
            <pc:sldMk cId="0" sldId="259"/>
            <ac:spMk id="137" creationId="{00000000-0000-0000-0000-000000000000}"/>
          </ac:spMkLst>
        </pc:spChg>
        <pc:picChg chg="mod">
          <ac:chgData name="Sabrina Berlanda" userId="S::sabrina.berlanda@univr.it::b879bcb5-cd49-4b99-8b8a-5b072e44595a" providerId="AD" clId="Web-{D5A4D5DC-B3E7-CDE3-66C7-EB8D48B5D702}" dt="2023-01-27T18:20:51.524" v="86" actId="1076"/>
          <ac:picMkLst>
            <pc:docMk/>
            <pc:sldMk cId="0" sldId="259"/>
            <ac:picMk id="139" creationId="{00000000-0000-0000-0000-000000000000}"/>
          </ac:picMkLst>
        </pc:picChg>
        <pc:picChg chg="mod">
          <ac:chgData name="Sabrina Berlanda" userId="S::sabrina.berlanda@univr.it::b879bcb5-cd49-4b99-8b8a-5b072e44595a" providerId="AD" clId="Web-{D5A4D5DC-B3E7-CDE3-66C7-EB8D48B5D702}" dt="2023-01-27T18:20:51.555" v="87" actId="1076"/>
          <ac:picMkLst>
            <pc:docMk/>
            <pc:sldMk cId="0" sldId="259"/>
            <ac:picMk id="140" creationId="{00000000-0000-0000-0000-000000000000}"/>
          </ac:picMkLst>
        </pc:picChg>
      </pc:sldChg>
      <pc:sldChg chg="modSp">
        <pc:chgData name="Sabrina Berlanda" userId="S::sabrina.berlanda@univr.it::b879bcb5-cd49-4b99-8b8a-5b072e44595a" providerId="AD" clId="Web-{D5A4D5DC-B3E7-CDE3-66C7-EB8D48B5D702}" dt="2023-01-27T18:23:14.652" v="172" actId="20577"/>
        <pc:sldMkLst>
          <pc:docMk/>
          <pc:sldMk cId="0" sldId="260"/>
        </pc:sldMkLst>
        <pc:spChg chg="mod">
          <ac:chgData name="Sabrina Berlanda" userId="S::sabrina.berlanda@univr.it::b879bcb5-cd49-4b99-8b8a-5b072e44595a" providerId="AD" clId="Web-{D5A4D5DC-B3E7-CDE3-66C7-EB8D48B5D702}" dt="2023-01-27T18:21:46.822" v="158" actId="20577"/>
          <ac:spMkLst>
            <pc:docMk/>
            <pc:sldMk cId="0" sldId="260"/>
            <ac:spMk id="145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23:14.652" v="172" actId="20577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23:05.683" v="170" actId="20577"/>
          <ac:spMkLst>
            <pc:docMk/>
            <pc:sldMk cId="0" sldId="260"/>
            <ac:spMk id="150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A4D5DC-B3E7-CDE3-66C7-EB8D48B5D702}" dt="2023-01-27T18:48:22.456" v="229" actId="20577"/>
        <pc:sldMkLst>
          <pc:docMk/>
          <pc:sldMk cId="0" sldId="261"/>
        </pc:sldMkLst>
        <pc:spChg chg="mod">
          <ac:chgData name="Sabrina Berlanda" userId="S::sabrina.berlanda@univr.it::b879bcb5-cd49-4b99-8b8a-5b072e44595a" providerId="AD" clId="Web-{D5A4D5DC-B3E7-CDE3-66C7-EB8D48B5D702}" dt="2023-01-27T18:37:33.505" v="176" actId="20577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38:08.333" v="210" actId="20577"/>
          <ac:spMkLst>
            <pc:docMk/>
            <pc:sldMk cId="0" sldId="261"/>
            <ac:spMk id="160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48:22.456" v="229" actId="20577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38:07.380" v="208" actId="20577"/>
          <ac:spMkLst>
            <pc:docMk/>
            <pc:sldMk cId="0" sldId="261"/>
            <ac:spMk id="164" creationId="{00000000-0000-0000-0000-000000000000}"/>
          </ac:spMkLst>
        </pc:spChg>
        <pc:spChg chg="mod">
          <ac:chgData name="Sabrina Berlanda" userId="S::sabrina.berlanda@univr.it::b879bcb5-cd49-4b99-8b8a-5b072e44595a" providerId="AD" clId="Web-{D5A4D5DC-B3E7-CDE3-66C7-EB8D48B5D702}" dt="2023-01-27T18:48:21.784" v="228" actId="20577"/>
          <ac:spMkLst>
            <pc:docMk/>
            <pc:sldMk cId="0" sldId="261"/>
            <ac:spMk id="166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A4D5DC-B3E7-CDE3-66C7-EB8D48B5D702}" dt="2023-01-27T18:55:51.736" v="242" actId="1076"/>
        <pc:sldMkLst>
          <pc:docMk/>
          <pc:sldMk cId="0" sldId="278"/>
        </pc:sldMkLst>
        <pc:spChg chg="mod">
          <ac:chgData name="Sabrina Berlanda" userId="S::sabrina.berlanda@univr.it::b879bcb5-cd49-4b99-8b8a-5b072e44595a" providerId="AD" clId="Web-{D5A4D5DC-B3E7-CDE3-66C7-EB8D48B5D702}" dt="2023-01-27T18:55:51.736" v="242" actId="1076"/>
          <ac:spMkLst>
            <pc:docMk/>
            <pc:sldMk cId="0" sldId="278"/>
            <ac:spMk id="357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A4D5DC-B3E7-CDE3-66C7-EB8D48B5D702}" dt="2023-01-27T18:13:05.326" v="2" actId="20577"/>
        <pc:sldMkLst>
          <pc:docMk/>
          <pc:sldMk cId="3920792614" sldId="280"/>
        </pc:sldMkLst>
        <pc:spChg chg="mod">
          <ac:chgData name="Sabrina Berlanda" userId="S::sabrina.berlanda@univr.it::b879bcb5-cd49-4b99-8b8a-5b072e44595a" providerId="AD" clId="Web-{D5A4D5DC-B3E7-CDE3-66C7-EB8D48B5D702}" dt="2023-01-27T18:13:05.326" v="2" actId="20577"/>
          <ac:spMkLst>
            <pc:docMk/>
            <pc:sldMk cId="3920792614" sldId="280"/>
            <ac:spMk id="3" creationId="{D03C5016-8AB4-C6A3-2B81-F015CBDA57FC}"/>
          </ac:spMkLst>
        </pc:spChg>
      </pc:sldChg>
    </pc:docChg>
  </pc:docChgLst>
  <pc:docChgLst>
    <pc:chgData name="Utente guest" userId="S::urn:spo:anon#0b58218e3e4b175e7bd2b10dd78249676eec88bd51ec3eb4db22a324dc852fef::" providerId="AD" clId="Web-{4A279426-12F1-DD81-1F00-97C065360DD4}"/>
    <pc:docChg chg="modSld">
      <pc:chgData name="Utente guest" userId="S::urn:spo:anon#0b58218e3e4b175e7bd2b10dd78249676eec88bd51ec3eb4db22a324dc852fef::" providerId="AD" clId="Web-{4A279426-12F1-DD81-1F00-97C065360DD4}" dt="2023-01-30T22:44:48.482" v="8" actId="20577"/>
      <pc:docMkLst>
        <pc:docMk/>
      </pc:docMkLst>
      <pc:sldChg chg="modSp">
        <pc:chgData name="Utente guest" userId="S::urn:spo:anon#0b58218e3e4b175e7bd2b10dd78249676eec88bd51ec3eb4db22a324dc852fef::" providerId="AD" clId="Web-{4A279426-12F1-DD81-1F00-97C065360DD4}" dt="2023-01-30T22:43:47.574" v="1" actId="20577"/>
        <pc:sldMkLst>
          <pc:docMk/>
          <pc:sldMk cId="0" sldId="273"/>
        </pc:sldMkLst>
        <pc:spChg chg="mod">
          <ac:chgData name="Utente guest" userId="S::urn:spo:anon#0b58218e3e4b175e7bd2b10dd78249676eec88bd51ec3eb4db22a324dc852fef::" providerId="AD" clId="Web-{4A279426-12F1-DD81-1F00-97C065360DD4}" dt="2023-01-30T22:43:47.574" v="1" actId="20577"/>
          <ac:spMkLst>
            <pc:docMk/>
            <pc:sldMk cId="0" sldId="273"/>
            <ac:spMk id="307" creationId="{00000000-0000-0000-0000-000000000000}"/>
          </ac:spMkLst>
        </pc:spChg>
      </pc:sldChg>
      <pc:sldChg chg="modSp">
        <pc:chgData name="Utente guest" userId="S::urn:spo:anon#0b58218e3e4b175e7bd2b10dd78249676eec88bd51ec3eb4db22a324dc852fef::" providerId="AD" clId="Web-{4A279426-12F1-DD81-1F00-97C065360DD4}" dt="2023-01-30T22:44:48.482" v="8" actId="20577"/>
        <pc:sldMkLst>
          <pc:docMk/>
          <pc:sldMk cId="0" sldId="277"/>
        </pc:sldMkLst>
        <pc:spChg chg="mod">
          <ac:chgData name="Utente guest" userId="S::urn:spo:anon#0b58218e3e4b175e7bd2b10dd78249676eec88bd51ec3eb4db22a324dc852fef::" providerId="AD" clId="Web-{4A279426-12F1-DD81-1F00-97C065360DD4}" dt="2023-01-30T22:44:48.482" v="8" actId="20577"/>
          <ac:spMkLst>
            <pc:docMk/>
            <pc:sldMk cId="0" sldId="277"/>
            <ac:spMk id="349" creationId="{00000000-0000-0000-0000-000000000000}"/>
          </ac:spMkLst>
        </pc:spChg>
      </pc:sldChg>
    </pc:docChg>
  </pc:docChgLst>
  <pc:docChgLst>
    <pc:chgData name="Beatriz San Roman Sobrino" userId="2bd0c135-4a33-4ef6-87b7-17e555aa77b7" providerId="ADAL" clId="{D41FF9DC-9416-B34D-B6B2-1DFD0658D178}"/>
    <pc:docChg chg="undo custSel addSld delSld modSld modMainMaster">
      <pc:chgData name="Beatriz San Roman Sobrino" userId="2bd0c135-4a33-4ef6-87b7-17e555aa77b7" providerId="ADAL" clId="{D41FF9DC-9416-B34D-B6B2-1DFD0658D178}" dt="2022-11-27T20:18:04.923" v="282" actId="108"/>
      <pc:docMkLst>
        <pc:docMk/>
      </pc:docMkLst>
      <pc:sldChg chg="modSp del mod">
        <pc:chgData name="Beatriz San Roman Sobrino" userId="2bd0c135-4a33-4ef6-87b7-17e555aa77b7" providerId="ADAL" clId="{D41FF9DC-9416-B34D-B6B2-1DFD0658D178}" dt="2022-11-27T09:52:24.853" v="45" actId="2696"/>
        <pc:sldMkLst>
          <pc:docMk/>
          <pc:sldMk cId="0" sldId="256"/>
        </pc:sldMkLst>
        <pc:spChg chg="mod">
          <ac:chgData name="Beatriz San Roman Sobrino" userId="2bd0c135-4a33-4ef6-87b7-17e555aa77b7" providerId="ADAL" clId="{D41FF9DC-9416-B34D-B6B2-1DFD0658D178}" dt="2022-11-27T09:51:45.643" v="33" actId="2711"/>
          <ac:spMkLst>
            <pc:docMk/>
            <pc:sldMk cId="0" sldId="256"/>
            <ac:spMk id="88" creationId="{00000000-0000-0000-0000-000000000000}"/>
          </ac:spMkLst>
        </pc:spChg>
      </pc:sldChg>
      <pc:sldChg chg="delSp modSp mod">
        <pc:chgData name="Beatriz San Roman Sobrino" userId="2bd0c135-4a33-4ef6-87b7-17e555aa77b7" providerId="ADAL" clId="{D41FF9DC-9416-B34D-B6B2-1DFD0658D178}" dt="2022-11-27T20:16:01.179" v="261" actId="404"/>
        <pc:sldMkLst>
          <pc:docMk/>
          <pc:sldMk cId="0" sldId="257"/>
        </pc:sldMkLst>
        <pc:spChg chg="mod">
          <ac:chgData name="Beatriz San Roman Sobrino" userId="2bd0c135-4a33-4ef6-87b7-17e555aa77b7" providerId="ADAL" clId="{D41FF9DC-9416-B34D-B6B2-1DFD0658D178}" dt="2022-11-27T20:16:01.179" v="261" actId="404"/>
          <ac:spMkLst>
            <pc:docMk/>
            <pc:sldMk cId="0" sldId="257"/>
            <ac:spMk id="96" creationId="{00000000-0000-0000-0000-000000000000}"/>
          </ac:spMkLst>
        </pc:spChg>
        <pc:grpChg chg="mod">
          <ac:chgData name="Beatriz San Roman Sobrino" userId="2bd0c135-4a33-4ef6-87b7-17e555aa77b7" providerId="ADAL" clId="{D41FF9DC-9416-B34D-B6B2-1DFD0658D178}" dt="2022-11-27T09:53:27.905" v="54" actId="1076"/>
          <ac:grpSpMkLst>
            <pc:docMk/>
            <pc:sldMk cId="0" sldId="257"/>
            <ac:grpSpMk id="99" creationId="{00000000-0000-0000-0000-000000000000}"/>
          </ac:grpSpMkLst>
        </pc:grpChg>
        <pc:picChg chg="del">
          <ac:chgData name="Beatriz San Roman Sobrino" userId="2bd0c135-4a33-4ef6-87b7-17e555aa77b7" providerId="ADAL" clId="{D41FF9DC-9416-B34D-B6B2-1DFD0658D178}" dt="2022-11-27T09:52:30.330" v="46" actId="478"/>
          <ac:picMkLst>
            <pc:docMk/>
            <pc:sldMk cId="0" sldId="257"/>
            <ac:picMk id="97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2:31.729" v="47" actId="478"/>
          <ac:picMkLst>
            <pc:docMk/>
            <pc:sldMk cId="0" sldId="257"/>
            <ac:picMk id="98" creationId="{00000000-0000-0000-0000-000000000000}"/>
          </ac:picMkLst>
        </pc:picChg>
        <pc:picChg chg="del mod">
          <ac:chgData name="Beatriz San Roman Sobrino" userId="2bd0c135-4a33-4ef6-87b7-17e555aa77b7" providerId="ADAL" clId="{D41FF9DC-9416-B34D-B6B2-1DFD0658D178}" dt="2022-11-27T09:53:20.453" v="52" actId="478"/>
          <ac:picMkLst>
            <pc:docMk/>
            <pc:sldMk cId="0" sldId="257"/>
            <ac:picMk id="114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05.079" v="262" actId="404"/>
        <pc:sldMkLst>
          <pc:docMk/>
          <pc:sldMk cId="0" sldId="258"/>
        </pc:sldMkLst>
        <pc:spChg chg="mod">
          <ac:chgData name="Beatriz San Roman Sobrino" userId="2bd0c135-4a33-4ef6-87b7-17e555aa77b7" providerId="ADAL" clId="{D41FF9DC-9416-B34D-B6B2-1DFD0658D178}" dt="2022-11-27T20:16:05.079" v="262" actId="404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3:59.215" v="60" actId="20577"/>
          <ac:spMkLst>
            <pc:docMk/>
            <pc:sldMk cId="0" sldId="258"/>
            <ac:spMk id="128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3:55.313" v="59" actId="20577"/>
          <ac:spMkLst>
            <pc:docMk/>
            <pc:sldMk cId="0" sldId="258"/>
            <ac:spMk id="13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09.246" v="83" actId="478"/>
          <ac:picMkLst>
            <pc:docMk/>
            <pc:sldMk cId="0" sldId="258"/>
            <ac:picMk id="120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10.308" v="84" actId="478"/>
          <ac:picMkLst>
            <pc:docMk/>
            <pc:sldMk cId="0" sldId="258"/>
            <ac:picMk id="121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10.613" v="263" actId="404"/>
        <pc:sldMkLst>
          <pc:docMk/>
          <pc:sldMk cId="0" sldId="259"/>
        </pc:sldMkLst>
        <pc:spChg chg="mod">
          <ac:chgData name="Beatriz San Roman Sobrino" userId="2bd0c135-4a33-4ef6-87b7-17e555aa77b7" providerId="ADAL" clId="{D41FF9DC-9416-B34D-B6B2-1DFD0658D178}" dt="2022-11-27T20:16:10.613" v="263" actId="404"/>
          <ac:spMkLst>
            <pc:docMk/>
            <pc:sldMk cId="0" sldId="259"/>
            <ac:spMk id="135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4:37.138" v="77" actId="2711"/>
          <ac:spMkLst>
            <pc:docMk/>
            <pc:sldMk cId="0" sldId="259"/>
            <ac:spMk id="13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4:43.566" v="78" actId="478"/>
          <ac:picMkLst>
            <pc:docMk/>
            <pc:sldMk cId="0" sldId="259"/>
            <ac:picMk id="13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4:44.586" v="79" actId="478"/>
          <ac:picMkLst>
            <pc:docMk/>
            <pc:sldMk cId="0" sldId="259"/>
            <ac:picMk id="138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09:55:04.116" v="82" actId="478"/>
        <pc:sldMkLst>
          <pc:docMk/>
          <pc:sldMk cId="0" sldId="260"/>
        </pc:sldMkLst>
        <pc:spChg chg="mod">
          <ac:chgData name="Beatriz San Roman Sobrino" userId="2bd0c135-4a33-4ef6-87b7-17e555aa77b7" providerId="ADAL" clId="{D41FF9DC-9416-B34D-B6B2-1DFD0658D178}" dt="2022-11-27T09:54:58.306" v="80" actId="2711"/>
          <ac:spMkLst>
            <pc:docMk/>
            <pc:sldMk cId="0" sldId="260"/>
            <ac:spMk id="145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02.889" v="81" actId="478"/>
          <ac:picMkLst>
            <pc:docMk/>
            <pc:sldMk cId="0" sldId="260"/>
            <ac:picMk id="14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04.116" v="82" actId="478"/>
          <ac:picMkLst>
            <pc:docMk/>
            <pc:sldMk cId="0" sldId="260"/>
            <ac:picMk id="147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18.518" v="264" actId="404"/>
        <pc:sldMkLst>
          <pc:docMk/>
          <pc:sldMk cId="0" sldId="261"/>
        </pc:sldMkLst>
        <pc:spChg chg="mod">
          <ac:chgData name="Beatriz San Roman Sobrino" userId="2bd0c135-4a33-4ef6-87b7-17e555aa77b7" providerId="ADAL" clId="{D41FF9DC-9416-B34D-B6B2-1DFD0658D178}" dt="2022-11-27T20:16:18.518" v="264" actId="404"/>
          <ac:spMkLst>
            <pc:docMk/>
            <pc:sldMk cId="0" sldId="261"/>
            <ac:spMk id="155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14.284" v="85" actId="478"/>
          <ac:picMkLst>
            <pc:docMk/>
            <pc:sldMk cId="0" sldId="261"/>
            <ac:picMk id="15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15.435" v="86" actId="478"/>
          <ac:picMkLst>
            <pc:docMk/>
            <pc:sldMk cId="0" sldId="261"/>
            <ac:picMk id="157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23.125" v="265" actId="404"/>
        <pc:sldMkLst>
          <pc:docMk/>
          <pc:sldMk cId="0" sldId="262"/>
        </pc:sldMkLst>
        <pc:spChg chg="mod">
          <ac:chgData name="Beatriz San Roman Sobrino" userId="2bd0c135-4a33-4ef6-87b7-17e555aa77b7" providerId="ADAL" clId="{D41FF9DC-9416-B34D-B6B2-1DFD0658D178}" dt="2022-11-27T20:16:23.125" v="265" actId="404"/>
          <ac:spMkLst>
            <pc:docMk/>
            <pc:sldMk cId="0" sldId="262"/>
            <ac:spMk id="171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55.132" v="91" actId="478"/>
          <ac:picMkLst>
            <pc:docMk/>
            <pc:sldMk cId="0" sldId="262"/>
            <ac:picMk id="172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57.088" v="92" actId="478"/>
          <ac:picMkLst>
            <pc:docMk/>
            <pc:sldMk cId="0" sldId="262"/>
            <ac:picMk id="173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37.923" v="273" actId="1036"/>
        <pc:sldMkLst>
          <pc:docMk/>
          <pc:sldMk cId="0" sldId="263"/>
        </pc:sldMkLst>
        <pc:spChg chg="mod">
          <ac:chgData name="Beatriz San Roman Sobrino" userId="2bd0c135-4a33-4ef6-87b7-17e555aa77b7" providerId="ADAL" clId="{D41FF9DC-9416-B34D-B6B2-1DFD0658D178}" dt="2022-11-27T20:16:37.923" v="273" actId="1036"/>
          <ac:spMkLst>
            <pc:docMk/>
            <pc:sldMk cId="0" sldId="263"/>
            <ac:spMk id="18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6:01.260" v="93" actId="478"/>
          <ac:picMkLst>
            <pc:docMk/>
            <pc:sldMk cId="0" sldId="263"/>
            <ac:picMk id="18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6:02.811" v="94" actId="478"/>
          <ac:picMkLst>
            <pc:docMk/>
            <pc:sldMk cId="0" sldId="263"/>
            <ac:picMk id="190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49.962" v="276" actId="1036"/>
        <pc:sldMkLst>
          <pc:docMk/>
          <pc:sldMk cId="0" sldId="264"/>
        </pc:sldMkLst>
        <pc:spChg chg="mod">
          <ac:chgData name="Beatriz San Roman Sobrino" userId="2bd0c135-4a33-4ef6-87b7-17e555aa77b7" providerId="ADAL" clId="{D41FF9DC-9416-B34D-B6B2-1DFD0658D178}" dt="2022-11-27T20:16:49.962" v="276" actId="1036"/>
          <ac:spMkLst>
            <pc:docMk/>
            <pc:sldMk cId="0" sldId="264"/>
            <ac:spMk id="195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7:29.996" v="98" actId="478"/>
          <ac:picMkLst>
            <pc:docMk/>
            <pc:sldMk cId="0" sldId="264"/>
            <ac:picMk id="19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7:31.081" v="99" actId="478"/>
          <ac:picMkLst>
            <pc:docMk/>
            <pc:sldMk cId="0" sldId="264"/>
            <ac:picMk id="197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09:57:59.018" v="105" actId="478"/>
        <pc:sldMkLst>
          <pc:docMk/>
          <pc:sldMk cId="0" sldId="265"/>
        </pc:sldMkLst>
        <pc:spChg chg="add del mod">
          <ac:chgData name="Beatriz San Roman Sobrino" userId="2bd0c135-4a33-4ef6-87b7-17e555aa77b7" providerId="ADAL" clId="{D41FF9DC-9416-B34D-B6B2-1DFD0658D178}" dt="2022-11-27T09:57:59.018" v="105" actId="478"/>
          <ac:spMkLst>
            <pc:docMk/>
            <pc:sldMk cId="0" sldId="265"/>
            <ac:spMk id="3" creationId="{8CF8149F-15AC-935B-BB7B-6C689335B4DA}"/>
          </ac:spMkLst>
        </pc:spChg>
        <pc:spChg chg="add mod">
          <ac:chgData name="Beatriz San Roman Sobrino" userId="2bd0c135-4a33-4ef6-87b7-17e555aa77b7" providerId="ADAL" clId="{D41FF9DC-9416-B34D-B6B2-1DFD0658D178}" dt="2022-11-27T09:57:55.483" v="104" actId="20577"/>
          <ac:spMkLst>
            <pc:docMk/>
            <pc:sldMk cId="0" sldId="265"/>
            <ac:spMk id="4" creationId="{FB75EA84-5577-46A3-CF33-5A8799D06B89}"/>
          </ac:spMkLst>
        </pc:spChg>
        <pc:spChg chg="del">
          <ac:chgData name="Beatriz San Roman Sobrino" userId="2bd0c135-4a33-4ef6-87b7-17e555aa77b7" providerId="ADAL" clId="{D41FF9DC-9416-B34D-B6B2-1DFD0658D178}" dt="2022-11-27T09:57:51.434" v="102" actId="478"/>
          <ac:spMkLst>
            <pc:docMk/>
            <pc:sldMk cId="0" sldId="265"/>
            <ac:spMk id="20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7:38.521" v="100" actId="478"/>
          <ac:picMkLst>
            <pc:docMk/>
            <pc:sldMk cId="0" sldId="265"/>
            <ac:picMk id="20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7:39.631" v="101" actId="478"/>
          <ac:picMkLst>
            <pc:docMk/>
            <pc:sldMk cId="0" sldId="265"/>
            <ac:picMk id="209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09:58:51.836" v="113" actId="478"/>
        <pc:sldMkLst>
          <pc:docMk/>
          <pc:sldMk cId="0" sldId="266"/>
        </pc:sldMkLst>
        <pc:spChg chg="add del mod">
          <ac:chgData name="Beatriz San Roman Sobrino" userId="2bd0c135-4a33-4ef6-87b7-17e555aa77b7" providerId="ADAL" clId="{D41FF9DC-9416-B34D-B6B2-1DFD0658D178}" dt="2022-11-27T09:58:15.240" v="108" actId="478"/>
          <ac:spMkLst>
            <pc:docMk/>
            <pc:sldMk cId="0" sldId="266"/>
            <ac:spMk id="3" creationId="{41A7C111-6D7C-3C09-FDAE-391FF9218245}"/>
          </ac:spMkLst>
        </pc:spChg>
        <pc:spChg chg="add mod">
          <ac:chgData name="Beatriz San Roman Sobrino" userId="2bd0c135-4a33-4ef6-87b7-17e555aa77b7" providerId="ADAL" clId="{D41FF9DC-9416-B34D-B6B2-1DFD0658D178}" dt="2022-11-27T09:58:19.374" v="109" actId="20577"/>
          <ac:spMkLst>
            <pc:docMk/>
            <pc:sldMk cId="0" sldId="266"/>
            <ac:spMk id="4" creationId="{BC44DAC1-B486-6F6B-9AEA-3C8EBB68D76B}"/>
          </ac:spMkLst>
        </pc:spChg>
        <pc:spChg chg="del">
          <ac:chgData name="Beatriz San Roman Sobrino" userId="2bd0c135-4a33-4ef6-87b7-17e555aa77b7" providerId="ADAL" clId="{D41FF9DC-9416-B34D-B6B2-1DFD0658D178}" dt="2022-11-27T09:58:10.054" v="106" actId="478"/>
          <ac:spMkLst>
            <pc:docMk/>
            <pc:sldMk cId="0" sldId="266"/>
            <ac:spMk id="221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8:26.407" v="110" actId="20577"/>
          <ac:spMkLst>
            <pc:docMk/>
            <pc:sldMk cId="0" sldId="266"/>
            <ac:spMk id="226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8:29.927" v="111" actId="20577"/>
          <ac:spMkLst>
            <pc:docMk/>
            <pc:sldMk cId="0" sldId="266"/>
            <ac:spMk id="228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8:50.793" v="112" actId="478"/>
          <ac:picMkLst>
            <pc:docMk/>
            <pc:sldMk cId="0" sldId="266"/>
            <ac:picMk id="222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8:51.836" v="113" actId="478"/>
          <ac:picMkLst>
            <pc:docMk/>
            <pc:sldMk cId="0" sldId="266"/>
            <ac:picMk id="223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04.917" v="277" actId="404"/>
        <pc:sldMkLst>
          <pc:docMk/>
          <pc:sldMk cId="0" sldId="267"/>
        </pc:sldMkLst>
        <pc:spChg chg="mod">
          <ac:chgData name="Beatriz San Roman Sobrino" userId="2bd0c135-4a33-4ef6-87b7-17e555aa77b7" providerId="ADAL" clId="{D41FF9DC-9416-B34D-B6B2-1DFD0658D178}" dt="2022-11-27T20:17:04.917" v="277" actId="404"/>
          <ac:spMkLst>
            <pc:docMk/>
            <pc:sldMk cId="0" sldId="267"/>
            <ac:spMk id="233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9:15.554" v="122" actId="478"/>
          <ac:picMkLst>
            <pc:docMk/>
            <pc:sldMk cId="0" sldId="267"/>
            <ac:picMk id="234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9:13.454" v="121" actId="478"/>
          <ac:picMkLst>
            <pc:docMk/>
            <pc:sldMk cId="0" sldId="267"/>
            <ac:picMk id="235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10:00:03.929" v="136" actId="478"/>
        <pc:sldMkLst>
          <pc:docMk/>
          <pc:sldMk cId="0" sldId="268"/>
        </pc:sldMkLst>
        <pc:spChg chg="mod">
          <ac:chgData name="Beatriz San Roman Sobrino" userId="2bd0c135-4a33-4ef6-87b7-17e555aa77b7" providerId="ADAL" clId="{D41FF9DC-9416-B34D-B6B2-1DFD0658D178}" dt="2022-11-27T09:59:31.848" v="128" actId="1035"/>
          <ac:spMkLst>
            <pc:docMk/>
            <pc:sldMk cId="0" sldId="268"/>
            <ac:spMk id="24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02.246" v="135" actId="478"/>
          <ac:picMkLst>
            <pc:docMk/>
            <pc:sldMk cId="0" sldId="268"/>
            <ac:picMk id="24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03.929" v="136" actId="478"/>
          <ac:picMkLst>
            <pc:docMk/>
            <pc:sldMk cId="0" sldId="268"/>
            <ac:picMk id="249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10:00:08.601" v="138" actId="478"/>
        <pc:sldMkLst>
          <pc:docMk/>
          <pc:sldMk cId="0" sldId="269"/>
        </pc:sldMkLst>
        <pc:spChg chg="add del mod">
          <ac:chgData name="Beatriz San Roman Sobrino" userId="2bd0c135-4a33-4ef6-87b7-17e555aa77b7" providerId="ADAL" clId="{D41FF9DC-9416-B34D-B6B2-1DFD0658D178}" dt="2022-11-27T09:59:43.985" v="132" actId="478"/>
          <ac:spMkLst>
            <pc:docMk/>
            <pc:sldMk cId="0" sldId="269"/>
            <ac:spMk id="3" creationId="{48D9763E-7420-EA46-06FE-5D91E183CD86}"/>
          </ac:spMkLst>
        </pc:spChg>
        <pc:spChg chg="add del mod">
          <ac:chgData name="Beatriz San Roman Sobrino" userId="2bd0c135-4a33-4ef6-87b7-17e555aa77b7" providerId="ADAL" clId="{D41FF9DC-9416-B34D-B6B2-1DFD0658D178}" dt="2022-11-27T09:59:42.299" v="131" actId="478"/>
          <ac:spMkLst>
            <pc:docMk/>
            <pc:sldMk cId="0" sldId="269"/>
            <ac:spMk id="4" creationId="{5F583548-0BAF-8C88-A890-9E15CF39F027}"/>
          </ac:spMkLst>
        </pc:spChg>
        <pc:spChg chg="add mod">
          <ac:chgData name="Beatriz San Roman Sobrino" userId="2bd0c135-4a33-4ef6-87b7-17e555aa77b7" providerId="ADAL" clId="{D41FF9DC-9416-B34D-B6B2-1DFD0658D178}" dt="2022-11-27T09:59:48.469" v="134" actId="20577"/>
          <ac:spMkLst>
            <pc:docMk/>
            <pc:sldMk cId="0" sldId="269"/>
            <ac:spMk id="5" creationId="{F8D9D4C5-5228-4ED5-A9BA-3EABF41B9A30}"/>
          </ac:spMkLst>
        </pc:spChg>
        <pc:spChg chg="del">
          <ac:chgData name="Beatriz San Roman Sobrino" userId="2bd0c135-4a33-4ef6-87b7-17e555aa77b7" providerId="ADAL" clId="{D41FF9DC-9416-B34D-B6B2-1DFD0658D178}" dt="2022-11-27T09:59:40.465" v="129" actId="478"/>
          <ac:spMkLst>
            <pc:docMk/>
            <pc:sldMk cId="0" sldId="269"/>
            <ac:spMk id="26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07.593" v="137" actId="478"/>
          <ac:picMkLst>
            <pc:docMk/>
            <pc:sldMk cId="0" sldId="269"/>
            <ac:picMk id="261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08.601" v="138" actId="478"/>
          <ac:picMkLst>
            <pc:docMk/>
            <pc:sldMk cId="0" sldId="269"/>
            <ac:picMk id="262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29.200" v="278" actId="2711"/>
        <pc:sldMkLst>
          <pc:docMk/>
          <pc:sldMk cId="0" sldId="270"/>
        </pc:sldMkLst>
        <pc:spChg chg="mod">
          <ac:chgData name="Beatriz San Roman Sobrino" userId="2bd0c135-4a33-4ef6-87b7-17e555aa77b7" providerId="ADAL" clId="{D41FF9DC-9416-B34D-B6B2-1DFD0658D178}" dt="2022-11-27T20:17:29.200" v="278" actId="2711"/>
          <ac:spMkLst>
            <pc:docMk/>
            <pc:sldMk cId="0" sldId="270"/>
            <ac:spMk id="273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11.984" v="139" actId="478"/>
          <ac:picMkLst>
            <pc:docMk/>
            <pc:sldMk cId="0" sldId="270"/>
            <ac:picMk id="274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13.808" v="140" actId="478"/>
          <ac:picMkLst>
            <pc:docMk/>
            <pc:sldMk cId="0" sldId="270"/>
            <ac:picMk id="275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37.898" v="279" actId="2711"/>
        <pc:sldMkLst>
          <pc:docMk/>
          <pc:sldMk cId="0" sldId="271"/>
        </pc:sldMkLst>
        <pc:spChg chg="mod">
          <ac:chgData name="Beatriz San Roman Sobrino" userId="2bd0c135-4a33-4ef6-87b7-17e555aa77b7" providerId="ADAL" clId="{D41FF9DC-9416-B34D-B6B2-1DFD0658D178}" dt="2022-11-27T20:17:37.898" v="279" actId="2711"/>
          <ac:spMkLst>
            <pc:docMk/>
            <pc:sldMk cId="0" sldId="271"/>
            <ac:spMk id="285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0:44.895" v="144" actId="14100"/>
          <ac:spMkLst>
            <pc:docMk/>
            <pc:sldMk cId="0" sldId="271"/>
            <ac:spMk id="289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1:14.928" v="149" actId="120"/>
          <ac:spMkLst>
            <pc:docMk/>
            <pc:sldMk cId="0" sldId="271"/>
            <ac:spMk id="29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27.202" v="141" actId="478"/>
          <ac:picMkLst>
            <pc:docMk/>
            <pc:sldMk cId="0" sldId="271"/>
            <ac:picMk id="28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28.416" v="142" actId="478"/>
          <ac:picMkLst>
            <pc:docMk/>
            <pc:sldMk cId="0" sldId="271"/>
            <ac:picMk id="287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20:17:50.983" v="280" actId="2711"/>
        <pc:sldMkLst>
          <pc:docMk/>
          <pc:sldMk cId="0" sldId="272"/>
        </pc:sldMkLst>
        <pc:spChg chg="add del mod">
          <ac:chgData name="Beatriz San Roman Sobrino" userId="2bd0c135-4a33-4ef6-87b7-17e555aa77b7" providerId="ADAL" clId="{D41FF9DC-9416-B34D-B6B2-1DFD0658D178}" dt="2022-11-27T10:01:54.853" v="159" actId="478"/>
          <ac:spMkLst>
            <pc:docMk/>
            <pc:sldMk cId="0" sldId="272"/>
            <ac:spMk id="3" creationId="{326B874B-131D-4FB6-2DE3-6D643177267E}"/>
          </ac:spMkLst>
        </pc:spChg>
        <pc:spChg chg="add mod">
          <ac:chgData name="Beatriz San Roman Sobrino" userId="2bd0c135-4a33-4ef6-87b7-17e555aa77b7" providerId="ADAL" clId="{D41FF9DC-9416-B34D-B6B2-1DFD0658D178}" dt="2022-11-27T20:17:50.983" v="280" actId="2711"/>
          <ac:spMkLst>
            <pc:docMk/>
            <pc:sldMk cId="0" sldId="272"/>
            <ac:spMk id="4" creationId="{45B56649-CA9D-A50C-2088-01DA97B3376F}"/>
          </ac:spMkLst>
        </pc:spChg>
        <pc:spChg chg="del">
          <ac:chgData name="Beatriz San Roman Sobrino" userId="2bd0c135-4a33-4ef6-87b7-17e555aa77b7" providerId="ADAL" clId="{D41FF9DC-9416-B34D-B6B2-1DFD0658D178}" dt="2022-11-27T10:01:51.059" v="158" actId="478"/>
          <ac:spMkLst>
            <pc:docMk/>
            <pc:sldMk cId="0" sldId="272"/>
            <ac:spMk id="30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2:05.995" v="162" actId="478"/>
          <ac:picMkLst>
            <pc:docMk/>
            <pc:sldMk cId="0" sldId="272"/>
            <ac:picMk id="301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07.297" v="163" actId="478"/>
          <ac:picMkLst>
            <pc:docMk/>
            <pc:sldMk cId="0" sldId="272"/>
            <ac:picMk id="302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55.295" v="281" actId="108"/>
        <pc:sldMkLst>
          <pc:docMk/>
          <pc:sldMk cId="0" sldId="273"/>
        </pc:sldMkLst>
        <pc:spChg chg="mod">
          <ac:chgData name="Beatriz San Roman Sobrino" userId="2bd0c135-4a33-4ef6-87b7-17e555aa77b7" providerId="ADAL" clId="{D41FF9DC-9416-B34D-B6B2-1DFD0658D178}" dt="2022-11-27T20:17:55.295" v="281" actId="108"/>
          <ac:spMkLst>
            <pc:docMk/>
            <pc:sldMk cId="0" sldId="273"/>
            <ac:spMk id="307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2:29.609" v="181" actId="1036"/>
          <ac:spMkLst>
            <pc:docMk/>
            <pc:sldMk cId="0" sldId="273"/>
            <ac:spMk id="311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2:13.729" v="164" actId="478"/>
          <ac:picMkLst>
            <pc:docMk/>
            <pc:sldMk cId="0" sldId="273"/>
            <ac:picMk id="30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16.344" v="165" actId="478"/>
          <ac:picMkLst>
            <pc:docMk/>
            <pc:sldMk cId="0" sldId="273"/>
            <ac:picMk id="309" creationId="{00000000-0000-0000-0000-000000000000}"/>
          </ac:picMkLst>
        </pc:picChg>
        <pc:picChg chg="mod">
          <ac:chgData name="Beatriz San Roman Sobrino" userId="2bd0c135-4a33-4ef6-87b7-17e555aa77b7" providerId="ADAL" clId="{D41FF9DC-9416-B34D-B6B2-1DFD0658D178}" dt="2022-11-27T10:02:29.609" v="181" actId="1036"/>
          <ac:picMkLst>
            <pc:docMk/>
            <pc:sldMk cId="0" sldId="273"/>
            <ac:picMk id="310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10:03:41.563" v="213" actId="20577"/>
        <pc:sldMkLst>
          <pc:docMk/>
          <pc:sldMk cId="0" sldId="274"/>
        </pc:sldMkLst>
        <pc:spChg chg="mod">
          <ac:chgData name="Beatriz San Roman Sobrino" userId="2bd0c135-4a33-4ef6-87b7-17e555aa77b7" providerId="ADAL" clId="{D41FF9DC-9416-B34D-B6B2-1DFD0658D178}" dt="2022-11-27T10:03:15.663" v="211" actId="1035"/>
          <ac:spMkLst>
            <pc:docMk/>
            <pc:sldMk cId="0" sldId="274"/>
            <ac:spMk id="316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3:41.563" v="213" actId="20577"/>
          <ac:spMkLst>
            <pc:docMk/>
            <pc:sldMk cId="0" sldId="274"/>
            <ac:spMk id="317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3:15.663" v="211" actId="1035"/>
          <ac:spMkLst>
            <pc:docMk/>
            <pc:sldMk cId="0" sldId="274"/>
            <ac:spMk id="319" creationId="{00000000-0000-0000-0000-000000000000}"/>
          </ac:spMkLst>
        </pc:spChg>
        <pc:picChg chg="mod">
          <ac:chgData name="Beatriz San Roman Sobrino" userId="2bd0c135-4a33-4ef6-87b7-17e555aa77b7" providerId="ADAL" clId="{D41FF9DC-9416-B34D-B6B2-1DFD0658D178}" dt="2022-11-27T10:03:15.663" v="211" actId="1035"/>
          <ac:picMkLst>
            <pc:docMk/>
            <pc:sldMk cId="0" sldId="274"/>
            <ac:picMk id="31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38.015" v="183" actId="478"/>
          <ac:picMkLst>
            <pc:docMk/>
            <pc:sldMk cId="0" sldId="274"/>
            <ac:picMk id="320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36.846" v="182" actId="478"/>
          <ac:picMkLst>
            <pc:docMk/>
            <pc:sldMk cId="0" sldId="274"/>
            <ac:picMk id="321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10:04:14.223" v="226" actId="478"/>
        <pc:sldMkLst>
          <pc:docMk/>
          <pc:sldMk cId="0" sldId="275"/>
        </pc:sldMkLst>
        <pc:spChg chg="mod">
          <ac:chgData name="Beatriz San Roman Sobrino" userId="2bd0c135-4a33-4ef6-87b7-17e555aa77b7" providerId="ADAL" clId="{D41FF9DC-9416-B34D-B6B2-1DFD0658D178}" dt="2022-11-27T10:04:04.431" v="223" actId="1036"/>
          <ac:spMkLst>
            <pc:docMk/>
            <pc:sldMk cId="0" sldId="275"/>
            <ac:spMk id="326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4:09.152" v="224" actId="120"/>
          <ac:spMkLst>
            <pc:docMk/>
            <pc:sldMk cId="0" sldId="275"/>
            <ac:spMk id="33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4:12.696" v="225" actId="478"/>
          <ac:picMkLst>
            <pc:docMk/>
            <pc:sldMk cId="0" sldId="275"/>
            <ac:picMk id="327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4:14.223" v="226" actId="478"/>
          <ac:picMkLst>
            <pc:docMk/>
            <pc:sldMk cId="0" sldId="275"/>
            <ac:picMk id="328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8:04.923" v="282" actId="108"/>
        <pc:sldMkLst>
          <pc:docMk/>
          <pc:sldMk cId="0" sldId="276"/>
        </pc:sldMkLst>
        <pc:spChg chg="mod">
          <ac:chgData name="Beatriz San Roman Sobrino" userId="2bd0c135-4a33-4ef6-87b7-17e555aa77b7" providerId="ADAL" clId="{D41FF9DC-9416-B34D-B6B2-1DFD0658D178}" dt="2022-11-27T20:18:04.923" v="282" actId="108"/>
          <ac:spMkLst>
            <pc:docMk/>
            <pc:sldMk cId="0" sldId="276"/>
            <ac:spMk id="337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4:55.625" v="243" actId="120"/>
          <ac:spMkLst>
            <pc:docMk/>
            <pc:sldMk cId="0" sldId="276"/>
            <ac:spMk id="339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5:00.473" v="245" actId="478"/>
          <ac:picMkLst>
            <pc:docMk/>
            <pc:sldMk cId="0" sldId="276"/>
            <ac:picMk id="33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4:58.884" v="244" actId="478"/>
          <ac:picMkLst>
            <pc:docMk/>
            <pc:sldMk cId="0" sldId="276"/>
            <ac:picMk id="340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10:05:56.572" v="250" actId="20577"/>
        <pc:sldMkLst>
          <pc:docMk/>
          <pc:sldMk cId="0" sldId="277"/>
        </pc:sldMkLst>
        <pc:spChg chg="add del mod">
          <ac:chgData name="Beatriz San Roman Sobrino" userId="2bd0c135-4a33-4ef6-87b7-17e555aa77b7" providerId="ADAL" clId="{D41FF9DC-9416-B34D-B6B2-1DFD0658D178}" dt="2022-11-27T10:05:50.281" v="248" actId="478"/>
          <ac:spMkLst>
            <pc:docMk/>
            <pc:sldMk cId="0" sldId="277"/>
            <ac:spMk id="3" creationId="{DF8C05FF-4E99-0809-D016-95CCE70A5FF4}"/>
          </ac:spMkLst>
        </pc:spChg>
        <pc:spChg chg="add mod">
          <ac:chgData name="Beatriz San Roman Sobrino" userId="2bd0c135-4a33-4ef6-87b7-17e555aa77b7" providerId="ADAL" clId="{D41FF9DC-9416-B34D-B6B2-1DFD0658D178}" dt="2022-11-27T10:05:56.572" v="250" actId="20577"/>
          <ac:spMkLst>
            <pc:docMk/>
            <pc:sldMk cId="0" sldId="277"/>
            <ac:spMk id="4" creationId="{25BC6673-00C4-9421-BF98-A7078FFDD4D1}"/>
          </ac:spMkLst>
        </pc:spChg>
        <pc:spChg chg="del mod">
          <ac:chgData name="Beatriz San Roman Sobrino" userId="2bd0c135-4a33-4ef6-87b7-17e555aa77b7" providerId="ADAL" clId="{D41FF9DC-9416-B34D-B6B2-1DFD0658D178}" dt="2022-11-27T10:05:46.840" v="247" actId="478"/>
          <ac:spMkLst>
            <pc:docMk/>
            <pc:sldMk cId="0" sldId="277"/>
            <ac:spMk id="346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4:19.817" v="227" actId="478"/>
          <ac:picMkLst>
            <pc:docMk/>
            <pc:sldMk cId="0" sldId="277"/>
            <ac:picMk id="347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4:21.213" v="228" actId="478"/>
          <ac:picMkLst>
            <pc:docMk/>
            <pc:sldMk cId="0" sldId="277"/>
            <ac:picMk id="348" creationId="{00000000-0000-0000-0000-000000000000}"/>
          </ac:picMkLst>
        </pc:picChg>
        <pc:picChg chg="mod">
          <ac:chgData name="Beatriz San Roman Sobrino" userId="2bd0c135-4a33-4ef6-87b7-17e555aa77b7" providerId="ADAL" clId="{D41FF9DC-9416-B34D-B6B2-1DFD0658D178}" dt="2022-11-27T10:04:25.734" v="229" actId="1076"/>
          <ac:picMkLst>
            <pc:docMk/>
            <pc:sldMk cId="0" sldId="277"/>
            <ac:picMk id="351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10:07:36.474" v="260" actId="478"/>
        <pc:sldMkLst>
          <pc:docMk/>
          <pc:sldMk cId="0" sldId="278"/>
        </pc:sldMkLst>
        <pc:spChg chg="add del mod">
          <ac:chgData name="Beatriz San Roman Sobrino" userId="2bd0c135-4a33-4ef6-87b7-17e555aa77b7" providerId="ADAL" clId="{D41FF9DC-9416-B34D-B6B2-1DFD0658D178}" dt="2022-11-27T10:07:14.020" v="256" actId="478"/>
          <ac:spMkLst>
            <pc:docMk/>
            <pc:sldMk cId="0" sldId="278"/>
            <ac:spMk id="4" creationId="{368052B8-E087-3E14-E0FD-66A4F52E2073}"/>
          </ac:spMkLst>
        </pc:spChg>
        <pc:spChg chg="del">
          <ac:chgData name="Beatriz San Roman Sobrino" userId="2bd0c135-4a33-4ef6-87b7-17e555aa77b7" providerId="ADAL" clId="{D41FF9DC-9416-B34D-B6B2-1DFD0658D178}" dt="2022-11-27T10:07:36.474" v="260" actId="478"/>
          <ac:spMkLst>
            <pc:docMk/>
            <pc:sldMk cId="0" sldId="278"/>
            <ac:spMk id="358" creationId="{00000000-0000-0000-0000-000000000000}"/>
          </ac:spMkLst>
        </pc:spChg>
        <pc:picChg chg="add mod">
          <ac:chgData name="Beatriz San Roman Sobrino" userId="2bd0c135-4a33-4ef6-87b7-17e555aa77b7" providerId="ADAL" clId="{D41FF9DC-9416-B34D-B6B2-1DFD0658D178}" dt="2022-11-27T10:07:26.558" v="258" actId="1076"/>
          <ac:picMkLst>
            <pc:docMk/>
            <pc:sldMk cId="0" sldId="278"/>
            <ac:picMk id="3" creationId="{E5D486F9-92BD-10B6-FF45-708A1B73C9CB}"/>
          </ac:picMkLst>
        </pc:picChg>
        <pc:picChg chg="del">
          <ac:chgData name="Beatriz San Roman Sobrino" userId="2bd0c135-4a33-4ef6-87b7-17e555aa77b7" providerId="ADAL" clId="{D41FF9DC-9416-B34D-B6B2-1DFD0658D178}" dt="2022-11-27T10:07:10.546" v="255" actId="478"/>
          <ac:picMkLst>
            <pc:docMk/>
            <pc:sldMk cId="0" sldId="278"/>
            <ac:picMk id="359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6:09.980" v="251" actId="478"/>
          <ac:picMkLst>
            <pc:docMk/>
            <pc:sldMk cId="0" sldId="278"/>
            <ac:picMk id="360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7:33.717" v="259" actId="478"/>
          <ac:picMkLst>
            <pc:docMk/>
            <pc:sldMk cId="0" sldId="278"/>
            <ac:picMk id="361" creationId="{00000000-0000-0000-0000-000000000000}"/>
          </ac:picMkLst>
        </pc:picChg>
      </pc:sldChg>
      <pc:sldChg chg="modSp add del mod">
        <pc:chgData name="Beatriz San Roman Sobrino" userId="2bd0c135-4a33-4ef6-87b7-17e555aa77b7" providerId="ADAL" clId="{D41FF9DC-9416-B34D-B6B2-1DFD0658D178}" dt="2022-11-27T09:52:22.849" v="44" actId="2696"/>
        <pc:sldMkLst>
          <pc:docMk/>
          <pc:sldMk cId="873108439" sldId="279"/>
        </pc:sldMkLst>
        <pc:spChg chg="mod">
          <ac:chgData name="Beatriz San Roman Sobrino" userId="2bd0c135-4a33-4ef6-87b7-17e555aa77b7" providerId="ADAL" clId="{D41FF9DC-9416-B34D-B6B2-1DFD0658D178}" dt="2022-11-27T09:51:52.917" v="35" actId="27636"/>
          <ac:spMkLst>
            <pc:docMk/>
            <pc:sldMk cId="873108439" sldId="279"/>
            <ac:spMk id="3" creationId="{D03C5016-8AB4-C6A3-2B81-F015CBDA57FC}"/>
          </ac:spMkLst>
        </pc:spChg>
        <pc:spChg chg="mod">
          <ac:chgData name="Beatriz San Roman Sobrino" userId="2bd0c135-4a33-4ef6-87b7-17e555aa77b7" providerId="ADAL" clId="{D41FF9DC-9416-B34D-B6B2-1DFD0658D178}" dt="2022-11-27T09:51:59.387" v="38" actId="20577"/>
          <ac:spMkLst>
            <pc:docMk/>
            <pc:sldMk cId="873108439" sldId="279"/>
            <ac:spMk id="61" creationId="{09DE3B94-5FB1-C33E-C635-78463AEB6FA6}"/>
          </ac:spMkLst>
        </pc:spChg>
      </pc:sldChg>
      <pc:sldChg chg="modSp add mod">
        <pc:chgData name="Beatriz San Roman Sobrino" userId="2bd0c135-4a33-4ef6-87b7-17e555aa77b7" providerId="ADAL" clId="{D41FF9DC-9416-B34D-B6B2-1DFD0658D178}" dt="2022-11-27T09:52:20.181" v="43" actId="20577"/>
        <pc:sldMkLst>
          <pc:docMk/>
          <pc:sldMk cId="3920792614" sldId="280"/>
        </pc:sldMkLst>
        <pc:spChg chg="mod">
          <ac:chgData name="Beatriz San Roman Sobrino" userId="2bd0c135-4a33-4ef6-87b7-17e555aa77b7" providerId="ADAL" clId="{D41FF9DC-9416-B34D-B6B2-1DFD0658D178}" dt="2022-11-27T09:52:16.267" v="40" actId="27636"/>
          <ac:spMkLst>
            <pc:docMk/>
            <pc:sldMk cId="3920792614" sldId="280"/>
            <ac:spMk id="3" creationId="{D03C5016-8AB4-C6A3-2B81-F015CBDA57FC}"/>
          </ac:spMkLst>
        </pc:spChg>
        <pc:spChg chg="mod">
          <ac:chgData name="Beatriz San Roman Sobrino" userId="2bd0c135-4a33-4ef6-87b7-17e555aa77b7" providerId="ADAL" clId="{D41FF9DC-9416-B34D-B6B2-1DFD0658D178}" dt="2022-11-27T09:52:20.181" v="43" actId="20577"/>
          <ac:spMkLst>
            <pc:docMk/>
            <pc:sldMk cId="3920792614" sldId="280"/>
            <ac:spMk id="61" creationId="{09DE3B94-5FB1-C33E-C635-78463AEB6FA6}"/>
          </ac:spMkLst>
        </pc:spChg>
      </pc:sldChg>
      <pc:sldMasterChg chg="addSp delSp modSp mod modSldLayout">
        <pc:chgData name="Beatriz San Roman Sobrino" userId="2bd0c135-4a33-4ef6-87b7-17e555aa77b7" providerId="ADAL" clId="{D41FF9DC-9416-B34D-B6B2-1DFD0658D178}" dt="2022-11-27T09:45:17.259" v="29" actId="478"/>
        <pc:sldMasterMkLst>
          <pc:docMk/>
          <pc:sldMasterMk cId="0" sldId="2147483648"/>
        </pc:sldMasterMkLst>
        <pc:spChg chg="add mod">
          <ac:chgData name="Beatriz San Roman Sobrino" userId="2bd0c135-4a33-4ef6-87b7-17e555aa77b7" providerId="ADAL" clId="{D41FF9DC-9416-B34D-B6B2-1DFD0658D178}" dt="2022-11-27T09:43:23.207" v="2"/>
          <ac:spMkLst>
            <pc:docMk/>
            <pc:sldMasterMk cId="0" sldId="2147483648"/>
            <ac:spMk id="2" creationId="{732619F3-81CA-F6B5-81FC-8CDBC84616C8}"/>
          </ac:spMkLst>
        </pc:spChg>
        <pc:spChg chg="add mod">
          <ac:chgData name="Beatriz San Roman Sobrino" userId="2bd0c135-4a33-4ef6-87b7-17e555aa77b7" providerId="ADAL" clId="{D41FF9DC-9416-B34D-B6B2-1DFD0658D178}" dt="2022-11-27T09:43:23.207" v="2"/>
          <ac:spMkLst>
            <pc:docMk/>
            <pc:sldMasterMk cId="0" sldId="2147483648"/>
            <ac:spMk id="3" creationId="{EA262571-8835-1164-D969-82A7A5138166}"/>
          </ac:spMkLst>
        </pc:spChg>
        <pc:spChg chg="del">
          <ac:chgData name="Beatriz San Roman Sobrino" userId="2bd0c135-4a33-4ef6-87b7-17e555aa77b7" providerId="ADAL" clId="{D41FF9DC-9416-B34D-B6B2-1DFD0658D178}" dt="2022-11-27T09:43:21.277" v="1" actId="478"/>
          <ac:spMkLst>
            <pc:docMk/>
            <pc:sldMasterMk cId="0" sldId="2147483648"/>
            <ac:spMk id="12" creationId="{00000000-0000-0000-0000-000000000000}"/>
          </ac:spMkLst>
        </pc:spChg>
        <pc:spChg chg="del">
          <ac:chgData name="Beatriz San Roman Sobrino" userId="2bd0c135-4a33-4ef6-87b7-17e555aa77b7" providerId="ADAL" clId="{D41FF9DC-9416-B34D-B6B2-1DFD0658D178}" dt="2022-11-27T09:43:21.277" v="1" actId="478"/>
          <ac:spMkLst>
            <pc:docMk/>
            <pc:sldMasterMk cId="0" sldId="2147483648"/>
            <ac:spMk id="13" creationId="{00000000-0000-0000-0000-000000000000}"/>
          </ac:spMkLst>
        </pc:spChg>
        <pc:spChg chg="del">
          <ac:chgData name="Beatriz San Roman Sobrino" userId="2bd0c135-4a33-4ef6-87b7-17e555aa77b7" providerId="ADAL" clId="{D41FF9DC-9416-B34D-B6B2-1DFD0658D178}" dt="2022-11-27T09:43:21.277" v="1" actId="478"/>
          <ac:spMkLst>
            <pc:docMk/>
            <pc:sldMasterMk cId="0" sldId="2147483648"/>
            <ac:spMk id="14" creationId="{00000000-0000-0000-0000-000000000000}"/>
          </ac:spMkLst>
        </pc:spChg>
        <pc:picChg chg="add mod">
          <ac:chgData name="Beatriz San Roman Sobrino" userId="2bd0c135-4a33-4ef6-87b7-17e555aa77b7" providerId="ADAL" clId="{D41FF9DC-9416-B34D-B6B2-1DFD0658D178}" dt="2022-11-27T09:43:23.207" v="2"/>
          <ac:picMkLst>
            <pc:docMk/>
            <pc:sldMasterMk cId="0" sldId="2147483648"/>
            <ac:picMk id="4" creationId="{B36A083C-DF1A-C821-D72B-899AEDCDDC9A}"/>
          </ac:picMkLst>
        </pc:picChg>
        <pc:sldLayoutChg chg="addSp modSp mod">
          <pc:chgData name="Beatriz San Roman Sobrino" userId="2bd0c135-4a33-4ef6-87b7-17e555aa77b7" providerId="ADAL" clId="{D41FF9DC-9416-B34D-B6B2-1DFD0658D178}" dt="2022-11-27T09:44:46.086" v="22" actId="14100"/>
          <pc:sldLayoutMkLst>
            <pc:docMk/>
            <pc:sldMasterMk cId="0" sldId="2147483648"/>
            <pc:sldLayoutMk cId="0" sldId="2147483649"/>
          </pc:sldLayoutMkLst>
          <pc:picChg chg="add mod">
            <ac:chgData name="Beatriz San Roman Sobrino" userId="2bd0c135-4a33-4ef6-87b7-17e555aa77b7" providerId="ADAL" clId="{D41FF9DC-9416-B34D-B6B2-1DFD0658D178}" dt="2022-11-27T09:44:46.086" v="22" actId="14100"/>
            <ac:picMkLst>
              <pc:docMk/>
              <pc:sldMasterMk cId="0" sldId="2147483648"/>
              <pc:sldLayoutMk cId="0" sldId="2147483649"/>
              <ac:picMk id="2" creationId="{B099FC56-2688-B5E8-65BB-6F5D4DD2A41B}"/>
            </ac:picMkLst>
          </pc:picChg>
        </pc:sldLayoutChg>
        <pc:sldLayoutChg chg="addSp modSp">
          <pc:chgData name="Beatriz San Roman Sobrino" userId="2bd0c135-4a33-4ef6-87b7-17e555aa77b7" providerId="ADAL" clId="{D41FF9DC-9416-B34D-B6B2-1DFD0658D178}" dt="2022-11-27T09:44:55.242" v="23"/>
          <pc:sldLayoutMkLst>
            <pc:docMk/>
            <pc:sldMasterMk cId="0" sldId="2147483648"/>
            <pc:sldLayoutMk cId="0" sldId="2147483650"/>
          </pc:sldLayoutMkLst>
          <pc:picChg chg="add mod">
            <ac:chgData name="Beatriz San Roman Sobrino" userId="2bd0c135-4a33-4ef6-87b7-17e555aa77b7" providerId="ADAL" clId="{D41FF9DC-9416-B34D-B6B2-1DFD0658D178}" dt="2022-11-27T09:44:55.242" v="23"/>
            <ac:picMkLst>
              <pc:docMk/>
              <pc:sldMasterMk cId="0" sldId="2147483648"/>
              <pc:sldLayoutMk cId="0" sldId="2147483650"/>
              <ac:picMk id="2" creationId="{29E37694-5551-74B9-B6E5-D8623E5E7E5C}"/>
            </ac:picMkLst>
          </pc:picChg>
        </pc:sldLayoutChg>
        <pc:sldLayoutChg chg="addSp modSp">
          <pc:chgData name="Beatriz San Roman Sobrino" userId="2bd0c135-4a33-4ef6-87b7-17e555aa77b7" providerId="ADAL" clId="{D41FF9DC-9416-B34D-B6B2-1DFD0658D178}" dt="2022-11-27T09:44:57.110" v="24"/>
          <pc:sldLayoutMkLst>
            <pc:docMk/>
            <pc:sldMasterMk cId="0" sldId="2147483648"/>
            <pc:sldLayoutMk cId="0" sldId="2147483651"/>
          </pc:sldLayoutMkLst>
          <pc:picChg chg="add mod">
            <ac:chgData name="Beatriz San Roman Sobrino" userId="2bd0c135-4a33-4ef6-87b7-17e555aa77b7" providerId="ADAL" clId="{D41FF9DC-9416-B34D-B6B2-1DFD0658D178}" dt="2022-11-27T09:44:57.110" v="24"/>
            <ac:picMkLst>
              <pc:docMk/>
              <pc:sldMasterMk cId="0" sldId="2147483648"/>
              <pc:sldLayoutMk cId="0" sldId="2147483651"/>
              <ac:picMk id="2" creationId="{9CE1FD3F-5643-FC10-2D58-511E091218E9}"/>
            </ac:picMkLst>
          </pc:picChg>
        </pc:sldLayoutChg>
        <pc:sldLayoutChg chg="addSp modSp">
          <pc:chgData name="Beatriz San Roman Sobrino" userId="2bd0c135-4a33-4ef6-87b7-17e555aa77b7" providerId="ADAL" clId="{D41FF9DC-9416-B34D-B6B2-1DFD0658D178}" dt="2022-11-27T09:45:01.524" v="25"/>
          <pc:sldLayoutMkLst>
            <pc:docMk/>
            <pc:sldMasterMk cId="0" sldId="2147483648"/>
            <pc:sldLayoutMk cId="0" sldId="2147483652"/>
          </pc:sldLayoutMkLst>
          <pc:picChg chg="add mod">
            <ac:chgData name="Beatriz San Roman Sobrino" userId="2bd0c135-4a33-4ef6-87b7-17e555aa77b7" providerId="ADAL" clId="{D41FF9DC-9416-B34D-B6B2-1DFD0658D178}" dt="2022-11-27T09:45:01.524" v="25"/>
            <ac:picMkLst>
              <pc:docMk/>
              <pc:sldMasterMk cId="0" sldId="2147483648"/>
              <pc:sldLayoutMk cId="0" sldId="2147483652"/>
              <ac:picMk id="2" creationId="{7052228E-0400-CE45-802E-6A93140864F1}"/>
            </ac:picMkLst>
          </pc:picChg>
        </pc:sldLayoutChg>
        <pc:sldLayoutChg chg="addSp delSp modSp mod">
          <pc:chgData name="Beatriz San Roman Sobrino" userId="2bd0c135-4a33-4ef6-87b7-17e555aa77b7" providerId="ADAL" clId="{D41FF9DC-9416-B34D-B6B2-1DFD0658D178}" dt="2022-11-27T09:45:17.259" v="29" actId="478"/>
          <pc:sldLayoutMkLst>
            <pc:docMk/>
            <pc:sldMasterMk cId="0" sldId="2147483648"/>
            <pc:sldLayoutMk cId="0" sldId="2147483653"/>
          </pc:sldLayoutMkLst>
          <pc:spChg chg="del">
            <ac:chgData name="Beatriz San Roman Sobrino" userId="2bd0c135-4a33-4ef6-87b7-17e555aa77b7" providerId="ADAL" clId="{D41FF9DC-9416-B34D-B6B2-1DFD0658D178}" dt="2022-11-27T09:45:10.100" v="27" actId="478"/>
            <ac:spMkLst>
              <pc:docMk/>
              <pc:sldMasterMk cId="0" sldId="2147483648"/>
              <pc:sldLayoutMk cId="0" sldId="2147483653"/>
              <ac:spMk id="46" creationId="{00000000-0000-0000-0000-000000000000}"/>
            </ac:spMkLst>
          </pc:spChg>
          <pc:spChg chg="del">
            <ac:chgData name="Beatriz San Roman Sobrino" userId="2bd0c135-4a33-4ef6-87b7-17e555aa77b7" providerId="ADAL" clId="{D41FF9DC-9416-B34D-B6B2-1DFD0658D178}" dt="2022-11-27T09:45:14.074" v="28" actId="478"/>
            <ac:spMkLst>
              <pc:docMk/>
              <pc:sldMasterMk cId="0" sldId="2147483648"/>
              <pc:sldLayoutMk cId="0" sldId="2147483653"/>
              <ac:spMk id="47" creationId="{00000000-0000-0000-0000-000000000000}"/>
            </ac:spMkLst>
          </pc:spChg>
          <pc:spChg chg="del">
            <ac:chgData name="Beatriz San Roman Sobrino" userId="2bd0c135-4a33-4ef6-87b7-17e555aa77b7" providerId="ADAL" clId="{D41FF9DC-9416-B34D-B6B2-1DFD0658D178}" dt="2022-11-27T09:45:17.259" v="29" actId="478"/>
            <ac:spMkLst>
              <pc:docMk/>
              <pc:sldMasterMk cId="0" sldId="2147483648"/>
              <pc:sldLayoutMk cId="0" sldId="2147483653"/>
              <ac:spMk id="48" creationId="{00000000-0000-0000-0000-000000000000}"/>
            </ac:spMkLst>
          </pc:spChg>
          <pc:picChg chg="add mod">
            <ac:chgData name="Beatriz San Roman Sobrino" userId="2bd0c135-4a33-4ef6-87b7-17e555aa77b7" providerId="ADAL" clId="{D41FF9DC-9416-B34D-B6B2-1DFD0658D178}" dt="2022-11-27T09:45:03.209" v="26"/>
            <ac:picMkLst>
              <pc:docMk/>
              <pc:sldMasterMk cId="0" sldId="2147483648"/>
              <pc:sldLayoutMk cId="0" sldId="2147483653"/>
              <ac:picMk id="2" creationId="{29A7CC47-68EE-B1BC-3A18-DB17EAB9FB4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80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55" name="Google Shape;3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99FC56-2688-B5E8-65BB-6F5D4DD2A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E37694-5551-74B9-B6E5-D8623E5E7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E1FD3F-5643-FC10-2D58-511E09121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2228E-0400-CE45-802E-6A9314086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A7CC47-68EE-B1BC-3A18-DB17EAB9F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2619F3-81CA-F6B5-81FC-8CDBC84616C8}"/>
              </a:ext>
            </a:extLst>
          </p:cNvPr>
          <p:cNvSpPr/>
          <p:nvPr userDrawn="1"/>
        </p:nvSpPr>
        <p:spPr>
          <a:xfrm>
            <a:off x="0" y="6285186"/>
            <a:ext cx="12192000" cy="572814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262571-8835-1164-D969-82A7A5138166}"/>
              </a:ext>
            </a:extLst>
          </p:cNvPr>
          <p:cNvSpPr txBox="1"/>
          <p:nvPr userDrawn="1"/>
        </p:nvSpPr>
        <p:spPr>
          <a:xfrm>
            <a:off x="381000" y="6363844"/>
            <a:ext cx="91482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BRIGHTER FUTURE </a:t>
            </a:r>
            <a:r>
              <a:rPr lang="es-ES_tradnl" sz="1050" dirty="0" err="1">
                <a:solidFill>
                  <a:schemeClr val="bg1"/>
                </a:solidFill>
              </a:rPr>
              <a:t>project</a:t>
            </a:r>
            <a:r>
              <a:rPr lang="es-ES_tradnl" sz="1050" dirty="0">
                <a:solidFill>
                  <a:schemeClr val="bg1"/>
                </a:solidFill>
              </a:rPr>
              <a:t> has </a:t>
            </a:r>
            <a:r>
              <a:rPr lang="es-ES_tradnl" sz="1050" dirty="0" err="1">
                <a:solidFill>
                  <a:schemeClr val="bg1"/>
                </a:solidFill>
              </a:rPr>
              <a:t>been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funded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with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support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from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European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Commission</a:t>
            </a:r>
            <a:r>
              <a:rPr lang="es-ES_tradnl" sz="1050" dirty="0">
                <a:solidFill>
                  <a:schemeClr val="bg1"/>
                </a:solidFill>
              </a:rPr>
              <a:t>. </a:t>
            </a:r>
            <a:r>
              <a:rPr lang="es-ES_tradnl" sz="1050" dirty="0" err="1">
                <a:solidFill>
                  <a:schemeClr val="bg1"/>
                </a:solidFill>
              </a:rPr>
              <a:t>This</a:t>
            </a:r>
            <a:r>
              <a:rPr lang="es-ES_tradnl" sz="1050" dirty="0">
                <a:solidFill>
                  <a:schemeClr val="bg1"/>
                </a:solidFill>
              </a:rPr>
              <a:t> material </a:t>
            </a:r>
            <a:r>
              <a:rPr lang="es-ES_tradnl" sz="1050" dirty="0" err="1">
                <a:solidFill>
                  <a:schemeClr val="bg1"/>
                </a:solidFill>
              </a:rPr>
              <a:t>reflects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views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only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of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authors</a:t>
            </a:r>
            <a:r>
              <a:rPr lang="es-ES_tradnl" sz="1050" dirty="0">
                <a:solidFill>
                  <a:schemeClr val="bg1"/>
                </a:solidFill>
              </a:rPr>
              <a:t>, </a:t>
            </a:r>
            <a:br>
              <a:rPr lang="es-ES_tradnl" sz="1050" dirty="0">
                <a:solidFill>
                  <a:schemeClr val="bg1"/>
                </a:solidFill>
              </a:rPr>
            </a:br>
            <a:r>
              <a:rPr lang="es-ES_tradnl" sz="1050" dirty="0">
                <a:solidFill>
                  <a:schemeClr val="bg1"/>
                </a:solidFill>
              </a:rPr>
              <a:t>and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Commission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cannot</a:t>
            </a:r>
            <a:r>
              <a:rPr lang="es-ES_tradnl" sz="1050" dirty="0">
                <a:solidFill>
                  <a:schemeClr val="bg1"/>
                </a:solidFill>
              </a:rPr>
              <a:t> be </a:t>
            </a:r>
            <a:r>
              <a:rPr lang="es-ES_tradnl" sz="1050" dirty="0" err="1">
                <a:solidFill>
                  <a:schemeClr val="bg1"/>
                </a:solidFill>
              </a:rPr>
              <a:t>held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responsible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for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any</a:t>
            </a:r>
            <a:r>
              <a:rPr lang="es-ES_tradnl" sz="1050" dirty="0">
                <a:solidFill>
                  <a:schemeClr val="bg1"/>
                </a:solidFill>
              </a:rPr>
              <a:t> use </a:t>
            </a:r>
            <a:r>
              <a:rPr lang="es-ES_tradnl" sz="1050" dirty="0" err="1">
                <a:solidFill>
                  <a:schemeClr val="bg1"/>
                </a:solidFill>
              </a:rPr>
              <a:t>which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may</a:t>
            </a:r>
            <a:r>
              <a:rPr lang="es-ES_tradnl" sz="1050" dirty="0">
                <a:solidFill>
                  <a:schemeClr val="bg1"/>
                </a:solidFill>
              </a:rPr>
              <a:t> be </a:t>
            </a:r>
            <a:r>
              <a:rPr lang="es-ES_tradnl" sz="1050" dirty="0" err="1">
                <a:solidFill>
                  <a:schemeClr val="bg1"/>
                </a:solidFill>
              </a:rPr>
              <a:t>made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of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information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contained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therein</a:t>
            </a:r>
            <a:r>
              <a:rPr lang="es-ES_tradnl" sz="105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6A083C-DF1A-C821-D72B-899AEDCDDC9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07575" y="6354247"/>
            <a:ext cx="1916785" cy="42492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renco.eu/cropped-strenco-icon-p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03C5016-8AB4-C6A3-2B81-F015CBDA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827" y="2592182"/>
            <a:ext cx="9144000" cy="16736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latin typeface="Calibri Light"/>
              </a:rPr>
              <a:t>Affrontare</a:t>
            </a:r>
            <a:r>
              <a:rPr lang="en-US" sz="4800" dirty="0">
                <a:latin typeface="Calibri Light"/>
              </a:rPr>
              <a:t> </a:t>
            </a:r>
            <a:r>
              <a:rPr lang="en-US" sz="4800" dirty="0" err="1">
                <a:latin typeface="Calibri Light"/>
              </a:rPr>
              <a:t>i</a:t>
            </a:r>
            <a:r>
              <a:rPr lang="en-US" sz="4800" dirty="0">
                <a:latin typeface="Calibri Light"/>
              </a:rPr>
              <a:t> </a:t>
            </a:r>
            <a:r>
              <a:rPr lang="en-US" sz="4800" dirty="0" err="1">
                <a:latin typeface="Calibri Light"/>
              </a:rPr>
              <a:t>comportamenti</a:t>
            </a:r>
            <a:r>
              <a:rPr lang="en-US" sz="4800" dirty="0">
                <a:latin typeface="Calibri Light"/>
              </a:rPr>
              <a:t> </a:t>
            </a:r>
            <a:r>
              <a:rPr lang="en-US" sz="4800" dirty="0" err="1">
                <a:latin typeface="Calibri Light"/>
              </a:rPr>
              <a:t>sessualizzati</a:t>
            </a:r>
            <a:endParaRPr lang="it-IT" dirty="0" err="1">
              <a:latin typeface="Calibri Ligh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09F2DAD-90A3-93AF-95FA-1A79C736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814" y="416128"/>
            <a:ext cx="2909887" cy="70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D119B1C-DCAC-B984-6343-0C164323E123}"/>
              </a:ext>
            </a:extLst>
          </p:cNvPr>
          <p:cNvSpPr/>
          <p:nvPr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95379A-2A0F-E915-5C31-35221E533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73" y="7713857"/>
            <a:ext cx="886483" cy="4432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2E2BBB-F22F-F469-4C6C-E2473837AF6A}"/>
              </a:ext>
            </a:extLst>
          </p:cNvPr>
          <p:cNvSpPr txBox="1"/>
          <p:nvPr/>
        </p:nvSpPr>
        <p:spPr>
          <a:xfrm>
            <a:off x="381000" y="6363845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BRIGHTER FUTURE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therein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6" name="Imagen 35" descr="Texto&#10;&#10;Descripción generada automáticamente con confianza media">
            <a:extLst>
              <a:ext uri="{FF2B5EF4-FFF2-40B4-BE49-F238E27FC236}">
                <a16:creationId xmlns:a16="http://schemas.microsoft.com/office/drawing/2014/main" id="{0F6CC986-DE1D-6C53-4288-639DE05AF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577" y="6354247"/>
            <a:ext cx="1916785" cy="424927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B5A32978-6269-D6C6-6447-045686EBF4C4}"/>
              </a:ext>
            </a:extLst>
          </p:cNvPr>
          <p:cNvSpPr/>
          <p:nvPr/>
        </p:nvSpPr>
        <p:spPr>
          <a:xfrm>
            <a:off x="2164082" y="2273085"/>
            <a:ext cx="7943495" cy="2155145"/>
          </a:xfrm>
          <a:prstGeom prst="rect">
            <a:avLst/>
          </a:prstGeom>
          <a:noFill/>
          <a:ln>
            <a:solidFill>
              <a:srgbClr val="009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DE3B94-5FB1-C33E-C635-78463AEB6FA6}"/>
              </a:ext>
            </a:extLst>
          </p:cNvPr>
          <p:cNvSpPr txBox="1"/>
          <p:nvPr/>
        </p:nvSpPr>
        <p:spPr>
          <a:xfrm>
            <a:off x="5198567" y="1688309"/>
            <a:ext cx="1874520" cy="584775"/>
          </a:xfrm>
          <a:prstGeom prst="rect">
            <a:avLst/>
          </a:prstGeom>
          <a:solidFill>
            <a:srgbClr val="0099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3200" kern="1200">
                <a:solidFill>
                  <a:schemeClr val="bg1"/>
                </a:solidFill>
                <a:latin typeface="Calibri Light" panose="020F0302020204030204"/>
                <a:ea typeface="+mj-ea"/>
                <a:cs typeface="Calibri" panose="020F0502020204030204" pitchFamily="34" charset="0"/>
              </a:rPr>
              <a:t>UNIT 5.3</a:t>
            </a:r>
            <a:endParaRPr lang="es-ES_tradnl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riángulo 61">
            <a:extLst>
              <a:ext uri="{FF2B5EF4-FFF2-40B4-BE49-F238E27FC236}">
                <a16:creationId xmlns:a16="http://schemas.microsoft.com/office/drawing/2014/main" id="{11E12805-9836-1CFD-B151-0AB7A219D6DF}"/>
              </a:ext>
            </a:extLst>
          </p:cNvPr>
          <p:cNvSpPr/>
          <p:nvPr/>
        </p:nvSpPr>
        <p:spPr>
          <a:xfrm rot="10800000">
            <a:off x="5867400" y="4428229"/>
            <a:ext cx="396240" cy="341587"/>
          </a:xfrm>
          <a:prstGeom prst="triangle">
            <a:avLst/>
          </a:prstGeom>
          <a:solidFill>
            <a:srgbClr val="00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079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0"/>
          <p:cNvGrpSpPr/>
          <p:nvPr/>
        </p:nvGrpSpPr>
        <p:grpSpPr>
          <a:xfrm>
            <a:off x="441411" y="1690688"/>
            <a:ext cx="11658600" cy="4019984"/>
            <a:chOff x="348345" y="1984"/>
            <a:chExt cx="10308766" cy="4869162"/>
          </a:xfrm>
        </p:grpSpPr>
        <p:sp>
          <p:nvSpPr>
            <p:cNvPr id="211" name="Google Shape;211;p10"/>
            <p:cNvSpPr/>
            <p:nvPr/>
          </p:nvSpPr>
          <p:spPr>
            <a:xfrm>
              <a:off x="348345" y="1984"/>
              <a:ext cx="4730016" cy="224730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348345" y="1984"/>
              <a:ext cx="4730016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900"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 falsa credenza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l'abuso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avviene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solo in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contesti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familiari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problematici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deprivati</a:t>
              </a:r>
              <a:endPara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5452913" y="1984"/>
              <a:ext cx="5204198" cy="224730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5452913" y="1984"/>
              <a:ext cx="5204198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900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L'abuso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sessuale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è un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fenomeno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diffuso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886851" y="2623841"/>
              <a:ext cx="7231754" cy="2247305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1886851" y="2623841"/>
              <a:ext cx="7231754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9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E' un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fenomeno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trasversale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alle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classi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indipendetemente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dalla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nazionalità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etnia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condizioni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socioeconomiche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grado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istruzione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" name="Google Shape;195;p9">
            <a:extLst>
              <a:ext uri="{FF2B5EF4-FFF2-40B4-BE49-F238E27FC236}">
                <a16:creationId xmlns:a16="http://schemas.microsoft.com/office/drawing/2014/main" id="{FB75EA84-5577-46A3-CF33-5A8799D06B89}"/>
              </a:ext>
            </a:extLst>
          </p:cNvPr>
          <p:cNvSpPr txBox="1">
            <a:spLocks/>
          </p:cNvSpPr>
          <p:nvPr/>
        </p:nvSpPr>
        <p:spPr>
          <a:xfrm>
            <a:off x="838200" y="326803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latin typeface="Calibri Light"/>
              </a:rPr>
              <a:t>Cos'è</a:t>
            </a:r>
            <a:r>
              <a:rPr lang="en-US" dirty="0">
                <a:latin typeface="Calibri Light"/>
              </a:rPr>
              <a:t> </a:t>
            </a:r>
            <a:r>
              <a:rPr lang="en-US" dirty="0" err="1">
                <a:latin typeface="Calibri Light"/>
              </a:rPr>
              <a:t>l'abuso</a:t>
            </a:r>
            <a:r>
              <a:rPr lang="en-US" dirty="0">
                <a:latin typeface="Calibri Light"/>
              </a:rPr>
              <a:t> sui minori</a:t>
            </a:r>
            <a:r>
              <a:rPr lang="en-US" dirty="0">
                <a:latin typeface="Calibri Light"/>
                <a:cs typeface="Calibri Light"/>
              </a:rPr>
              <a:t>_3</a:t>
            </a:r>
            <a:endParaRPr lang="it-IT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1"/>
          <p:cNvGrpSpPr/>
          <p:nvPr/>
        </p:nvGrpSpPr>
        <p:grpSpPr>
          <a:xfrm>
            <a:off x="1000896" y="1885950"/>
            <a:ext cx="9860693" cy="3086100"/>
            <a:chOff x="1336" y="1206862"/>
            <a:chExt cx="10944726" cy="3127064"/>
          </a:xfrm>
        </p:grpSpPr>
        <p:sp>
          <p:nvSpPr>
            <p:cNvPr id="225" name="Google Shape;225;p11"/>
            <p:cNvSpPr/>
            <p:nvPr/>
          </p:nvSpPr>
          <p:spPr>
            <a:xfrm>
              <a:off x="1336" y="1206862"/>
              <a:ext cx="5211774" cy="312706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1336" y="1206862"/>
              <a:ext cx="5211774" cy="31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33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tratta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sempre di un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attacco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alla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personalità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minore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al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suo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sviluppo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734288" y="1206862"/>
              <a:ext cx="5211774" cy="312706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5734288" y="1206862"/>
              <a:ext cx="5211774" cy="31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33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comportmanti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violazione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causano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sofferenza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immediata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ma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conseguenze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lungo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ripercuotono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tutta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vita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adulta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della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persona</a:t>
              </a:r>
              <a:endPara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" name="Google Shape;195;p9">
            <a:extLst>
              <a:ext uri="{FF2B5EF4-FFF2-40B4-BE49-F238E27FC236}">
                <a16:creationId xmlns:a16="http://schemas.microsoft.com/office/drawing/2014/main" id="{BC44DAC1-B486-6F6B-9AEA-3C8EBB68D76B}"/>
              </a:ext>
            </a:extLst>
          </p:cNvPr>
          <p:cNvSpPr txBox="1">
            <a:spLocks/>
          </p:cNvSpPr>
          <p:nvPr/>
        </p:nvSpPr>
        <p:spPr>
          <a:xfrm>
            <a:off x="838200" y="326803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latin typeface="Calibri Light"/>
              </a:rPr>
              <a:t>Cos'è</a:t>
            </a:r>
            <a:r>
              <a:rPr lang="en-US" dirty="0">
                <a:latin typeface="Calibri Light"/>
              </a:rPr>
              <a:t> </a:t>
            </a:r>
            <a:r>
              <a:rPr lang="en-US" dirty="0" err="1">
                <a:latin typeface="Calibri Light"/>
              </a:rPr>
              <a:t>l'abuso</a:t>
            </a:r>
            <a:r>
              <a:rPr lang="en-US" dirty="0">
                <a:latin typeface="Calibri Light"/>
              </a:rPr>
              <a:t> sui minori</a:t>
            </a:r>
            <a:r>
              <a:rPr lang="en-US" dirty="0">
                <a:latin typeface="Calibri Light"/>
                <a:cs typeface="Calibri Light"/>
              </a:rPr>
              <a:t>_4</a:t>
            </a:r>
            <a:endParaRPr lang="it-IT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736813" y="312200"/>
            <a:ext cx="10515600" cy="96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Comportamenti</a:t>
            </a:r>
            <a:r>
              <a:rPr lang="en-US" dirty="0">
                <a:latin typeface="Calibri Light"/>
                <a:cs typeface="Calibri Light"/>
              </a:rPr>
              <a:t> </a:t>
            </a:r>
            <a:r>
              <a:rPr lang="en-US" dirty="0" err="1">
                <a:latin typeface="Calibri Light"/>
                <a:cs typeface="Calibri Light"/>
              </a:rPr>
              <a:t>che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possono</a:t>
            </a:r>
            <a:r>
              <a:rPr lang="en-US" dirty="0">
                <a:latin typeface="Calibri Light"/>
                <a:cs typeface="Calibri Light"/>
              </a:rPr>
              <a:t> </a:t>
            </a:r>
            <a:r>
              <a:rPr lang="en-US" dirty="0" err="1">
                <a:latin typeface="Calibri Light"/>
                <a:cs typeface="Calibri Light"/>
              </a:rPr>
              <a:t>parlare</a:t>
            </a:r>
            <a:r>
              <a:rPr lang="en-US" dirty="0">
                <a:latin typeface="Calibri Light"/>
                <a:cs typeface="Calibri Light"/>
              </a:rPr>
              <a:t> di </a:t>
            </a:r>
            <a:r>
              <a:rPr lang="en-US" dirty="0" err="1">
                <a:latin typeface="Calibri Light"/>
                <a:cs typeface="Calibri Light"/>
              </a:rPr>
              <a:t>abuso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36" name="Google Shape;236;p12"/>
          <p:cNvGrpSpPr/>
          <p:nvPr/>
        </p:nvGrpSpPr>
        <p:grpSpPr>
          <a:xfrm>
            <a:off x="628576" y="1574695"/>
            <a:ext cx="6138220" cy="4330700"/>
            <a:chOff x="0" y="29176"/>
            <a:chExt cx="6924114" cy="4605203"/>
          </a:xfrm>
        </p:grpSpPr>
        <p:sp>
          <p:nvSpPr>
            <p:cNvPr id="237" name="Google Shape;237;p12"/>
            <p:cNvSpPr/>
            <p:nvPr/>
          </p:nvSpPr>
          <p:spPr>
            <a:xfrm>
              <a:off x="0" y="29176"/>
              <a:ext cx="5889250" cy="2161259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395562" y="82191"/>
              <a:ext cx="5098127" cy="2161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minore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spesso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comportamenti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invece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parole per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chiedere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aiuto</a:t>
              </a:r>
              <a:endPara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>
                <a:lnSpc>
                  <a:spcPct val="90000"/>
                </a:lnSpc>
                <a:spcBef>
                  <a:spcPts val="840"/>
                </a:spcBef>
                <a:buClr>
                  <a:schemeClr val="dk1"/>
                </a:buClr>
                <a:buSzPts val="2400"/>
                <a:buFont typeface="Calibri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farlo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spesso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lei vicine</a:t>
              </a:r>
              <a:endPara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1466215" y="2473120"/>
              <a:ext cx="5457899" cy="2161259"/>
            </a:xfrm>
            <a:prstGeom prst="rect">
              <a:avLst/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1715552" y="2464852"/>
              <a:ext cx="5194147" cy="2161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Spesso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persona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identificata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è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l'insegnante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dovrebbe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capacità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di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raccogliere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segnali</a:t>
              </a:r>
              <a:endPara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41" name="Google Shape;241;p12" descr="Per battere la tristezza immaginala come una persona | Vanity Fair Ita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278" y="1671200"/>
            <a:ext cx="1136914" cy="182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Ha Dei Dubbi Nel Tuo Rapporto O Nella Tua Conoscenza Insegnante Con La  Faccia Dubbia Che Ti Ascolta Una Maestra Seduta in Classe Fotografia Stock  - Immagine di abbastanza, conoscenza: 169172964"/>
          <p:cNvPicPr preferRelativeResize="0"/>
          <p:nvPr/>
        </p:nvPicPr>
        <p:blipFill rotWithShape="1">
          <a:blip r:embed="rId4">
            <a:alphaModFix/>
          </a:blip>
          <a:srcRect l="24990" t="34498" r="18238" b="3299"/>
          <a:stretch/>
        </p:blipFill>
        <p:spPr>
          <a:xfrm>
            <a:off x="8643938" y="4295909"/>
            <a:ext cx="2349500" cy="160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Indicatori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comportamentali</a:t>
            </a:r>
            <a:r>
              <a:rPr lang="en-US" dirty="0">
                <a:latin typeface="Calibri Light"/>
                <a:cs typeface="Calibri Light"/>
              </a:rPr>
              <a:t> di </a:t>
            </a:r>
            <a:r>
              <a:rPr lang="en-US" dirty="0" err="1">
                <a:latin typeface="Calibri Light"/>
                <a:cs typeface="Calibri Light"/>
              </a:rPr>
              <a:t>abuso</a:t>
            </a:r>
            <a:r>
              <a:rPr lang="en-US" dirty="0">
                <a:latin typeface="Calibri Light"/>
                <a:cs typeface="Calibri Light"/>
              </a:rPr>
              <a:t> sessuale_1</a:t>
            </a:r>
            <a:endParaRPr dirty="0">
              <a:latin typeface="Calibri Light"/>
              <a:cs typeface="Calibri Light"/>
              <a:sym typeface="Calibri"/>
            </a:endParaRPr>
          </a:p>
        </p:txBody>
      </p:sp>
      <p:grpSp>
        <p:nvGrpSpPr>
          <p:cNvPr id="250" name="Google Shape;250;p13"/>
          <p:cNvGrpSpPr/>
          <p:nvPr/>
        </p:nvGrpSpPr>
        <p:grpSpPr>
          <a:xfrm>
            <a:off x="724273" y="1690688"/>
            <a:ext cx="10530449" cy="4058277"/>
            <a:chOff x="0" y="560144"/>
            <a:chExt cx="10530449" cy="4058277"/>
          </a:xfrm>
        </p:grpSpPr>
        <p:sp>
          <p:nvSpPr>
            <p:cNvPr id="251" name="Google Shape;251;p13"/>
            <p:cNvSpPr/>
            <p:nvPr/>
          </p:nvSpPr>
          <p:spPr>
            <a:xfrm>
              <a:off x="0" y="560144"/>
              <a:ext cx="10530449" cy="90361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44111" y="604255"/>
              <a:ext cx="10442227" cy="81539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n-US" sz="3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Sessualizzazione</a:t>
              </a: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precoce</a:t>
              </a: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ed </a:t>
              </a:r>
              <a:r>
                <a:rPr lang="en-US" sz="3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impropria</a:t>
              </a:r>
              <a:endParaRPr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0" y="1703861"/>
              <a:ext cx="10530449" cy="291456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0" y="1703861"/>
              <a:ext cx="10530449" cy="291456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34325" tIns="30475" rIns="170675" bIns="30475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SzPts val="2400"/>
                <a:buFont typeface="Arial"/>
                <a:buChar char="•"/>
              </a:pP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Conoscenza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aspetti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della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sessualità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adulta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non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congruenti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l'età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dei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bambini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80"/>
                </a:spcBef>
                <a:buSzPts val="2400"/>
                <a:buFont typeface="Arial"/>
                <a:buChar char="•"/>
              </a:pP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Tendenza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erotizzare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le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relazioni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come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modalità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per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ricevere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e dare affetto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80"/>
                </a:spcBef>
                <a:buSzPts val="2400"/>
                <a:buFont typeface="Arial"/>
                <a:buChar char="•"/>
              </a:pP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Ricerca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compulsiva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giochi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sessualizzati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80"/>
                </a:spcBef>
                <a:buSzPts val="2400"/>
                <a:buFont typeface="Arial"/>
                <a:buChar char="•"/>
              </a:pP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Disegni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contenuto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sessuale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80"/>
                </a:spcBef>
                <a:buSzPts val="2400"/>
                <a:buFont typeface="Arial"/>
                <a:buChar char="•"/>
              </a:pP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Masturbazione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compulsiva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80"/>
                </a:spcBef>
                <a:buSzPts val="2400"/>
                <a:buFont typeface="Arial"/>
                <a:buChar char="•"/>
              </a:pP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Richieste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sessuali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ad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adulti</a:t>
              </a:r>
              <a:r>
                <a:rPr lang="en-US" sz="2400" dirty="0"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2400" dirty="0" err="1">
                  <a:latin typeface="Calibri"/>
                  <a:ea typeface="Calibri"/>
                  <a:cs typeface="Calibri"/>
                  <a:sym typeface="Calibri"/>
                </a:rPr>
                <a:t>pari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5" name="Google Shape;255;p13" descr="Etichetta adesiva pittogramma segnale di pericolo&quot;Pericolo generico&quot; -  PR001-10 per confezione (50x50mm) : Amazon.it: Cancelleria e prodotti per  uff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064" y="4075595"/>
            <a:ext cx="2264944" cy="127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4" descr="Etichetta adesiva pittogramma segnale di pericolo&quot;Pericolo generico&quot; -  PR001-10 per confezione (50x50mm) : Amazon.it: Cancelleria e prodotti per  uff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064" y="4075595"/>
            <a:ext cx="2264944" cy="127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4"/>
          <p:cNvGrpSpPr/>
          <p:nvPr/>
        </p:nvGrpSpPr>
        <p:grpSpPr>
          <a:xfrm>
            <a:off x="293077" y="1438742"/>
            <a:ext cx="11605846" cy="4163188"/>
            <a:chOff x="0" y="265293"/>
            <a:chExt cx="11605846" cy="4610974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265293"/>
              <a:ext cx="11605846" cy="970117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47357" y="312650"/>
              <a:ext cx="11511132" cy="87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Disagio </a:t>
              </a:r>
              <a:r>
                <a:rPr lang="en-US" sz="3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emotivo</a:t>
              </a:r>
              <a:endParaRPr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0" y="1512517"/>
              <a:ext cx="11605846" cy="336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0" y="1512517"/>
              <a:ext cx="11605846" cy="3140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475" tIns="25400" rIns="142225" bIns="25400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Pianto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improvviso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irritabilità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scoppi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rabbia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improvvisi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cambi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d'umore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disperazione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ansia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iperattività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insicurezza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aggressività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lang="it-IT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Disturbi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sonno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e incubi;</a:t>
              </a:r>
              <a:endPara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00"/>
                </a:spcBef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Disturbi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alimentari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00"/>
                </a:spcBef>
                <a:buSzPts val="2000"/>
                <a:buFont typeface="Arial"/>
                <a:buChar char="•"/>
              </a:pP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Paure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eccessive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e inappropriate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00"/>
                </a:spcBef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Rifiuto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spogliarsi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 (per es., 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durante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attività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sportive);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00"/>
                </a:spcBef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Disturbi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linguaggio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dell'apprendimento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00"/>
                </a:spcBef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Improvvisi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cali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rendimento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fobia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scolare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400"/>
                </a:spcBef>
                <a:buSzPts val="2000"/>
                <a:buFont typeface="Arial"/>
                <a:buChar char="•"/>
              </a:pP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Comportamenti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 di </a:t>
              </a:r>
              <a:r>
                <a:rPr lang="en-US" sz="1800" dirty="0" err="1">
                  <a:latin typeface="Calibri"/>
                  <a:ea typeface="Calibri"/>
                  <a:cs typeface="Calibri"/>
                  <a:sym typeface="Calibri"/>
                </a:rPr>
                <a:t>autolesionismo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247;p13">
            <a:extLst>
              <a:ext uri="{FF2B5EF4-FFF2-40B4-BE49-F238E27FC236}">
                <a16:creationId xmlns:a16="http://schemas.microsoft.com/office/drawing/2014/main" id="{F8D9D4C5-5228-4ED5-A9BA-3EABF41B9A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877" y="489181"/>
            <a:ext cx="118267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Indicatori</a:t>
            </a:r>
            <a:r>
              <a:rPr lang="en-US" dirty="0"/>
              <a:t> </a:t>
            </a:r>
            <a:r>
              <a:rPr lang="en-US" dirty="0" err="1"/>
              <a:t>comportamentali</a:t>
            </a:r>
            <a:r>
              <a:rPr lang="en-US" dirty="0"/>
              <a:t> di </a:t>
            </a:r>
            <a:r>
              <a:rPr lang="en-US" dirty="0" err="1"/>
              <a:t>abuso</a:t>
            </a:r>
            <a:r>
              <a:rPr lang="en-US" dirty="0"/>
              <a:t> sessuale_2</a:t>
            </a:r>
            <a:endParaRPr lang="it-IT" dirty="0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Conseguenze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dei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traumi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precoci</a:t>
            </a:r>
            <a:endParaRPr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6" name="Google Shape;276;p15"/>
          <p:cNvGrpSpPr/>
          <p:nvPr/>
        </p:nvGrpSpPr>
        <p:grpSpPr>
          <a:xfrm>
            <a:off x="1061139" y="2017339"/>
            <a:ext cx="10069721" cy="3024218"/>
            <a:chOff x="1428" y="1046991"/>
            <a:chExt cx="11695658" cy="3341616"/>
          </a:xfrm>
        </p:grpSpPr>
        <p:sp>
          <p:nvSpPr>
            <p:cNvPr id="277" name="Google Shape;277;p15"/>
            <p:cNvSpPr/>
            <p:nvPr/>
          </p:nvSpPr>
          <p:spPr>
            <a:xfrm>
              <a:off x="1428" y="1046991"/>
              <a:ext cx="5569361" cy="334161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5"/>
            <p:cNvSpPr txBox="1"/>
            <p:nvPr/>
          </p:nvSpPr>
          <p:spPr>
            <a:xfrm>
              <a:off x="1428" y="1046991"/>
              <a:ext cx="5569361" cy="334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8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avversi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nell'infanzia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possono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portare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fragilità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cognitive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980"/>
                </a:spcBef>
                <a:buClr>
                  <a:schemeClr val="dk1"/>
                </a:buClr>
                <a:buSzPts val="2800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Possono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aumentare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probabilità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sviluppare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psicopatologie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età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adulta</a:t>
              </a:r>
              <a:endPara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127725" y="1046991"/>
              <a:ext cx="5569361" cy="3341616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6127725" y="1046991"/>
              <a:ext cx="5569361" cy="334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8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un trauma è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affrontato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precocemente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interventi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protettivi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è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più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probabile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garantita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positiva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salute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mentale</a:t>
              </a:r>
              <a:endPara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838200" y="2998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/>
                <a:cs typeface="Calibri Light"/>
              </a:rPr>
              <a:t>Sessualizzazione</a:t>
            </a:r>
            <a:r>
              <a:rPr lang="en-US" dirty="0">
                <a:latin typeface="Calibri Light"/>
                <a:cs typeface="Calibri Light"/>
                <a:sym typeface="Calibri"/>
              </a:rPr>
              <a:t>?_1</a:t>
            </a:r>
            <a:endParaRPr dirty="0">
              <a:latin typeface="Calibri Light"/>
              <a:cs typeface="Calibri Light"/>
            </a:endParaRPr>
          </a:p>
        </p:txBody>
      </p:sp>
      <p:pic>
        <p:nvPicPr>
          <p:cNvPr id="288" name="Google Shape;288;p16" descr="Giocare al dottore tra bambini: cosa fare? È normal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8010" y="2899455"/>
            <a:ext cx="2732585" cy="241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633045" y="1624746"/>
            <a:ext cx="10647483" cy="8008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90000"/>
              </a:lnSpc>
              <a:buSzPts val="28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Quando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parliamo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sessualizzazione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comportamenti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di per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sè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necessariamente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inadeguati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devono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destare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attenzione</a:t>
            </a:r>
            <a:endParaRPr lang="en-US" sz="2400" i="0" u="none" strike="noStrike" cap="none" dirty="0" err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838198" y="2774975"/>
            <a:ext cx="7663249" cy="221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33045" indent="-233045" algn="just">
              <a:lnSpc>
                <a:spcPct val="110000"/>
              </a:lnSpc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Giocare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dottore</a:t>
            </a:r>
            <a:endParaRPr lang="it-IT" sz="1400" b="0" i="0" u="none" strike="noStrike" cap="none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28600" indent="-228600" algn="just">
              <a:lnSpc>
                <a:spcPct val="110000"/>
              </a:lnSpc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Imitare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adulti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baciarsi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sedurre</a:t>
            </a:r>
            <a:endParaRPr lang="en-US" sz="2400" b="0" i="0" u="none" strike="noStrike" cap="none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28600" indent="-228600" algn="just">
              <a:lnSpc>
                <a:spcPct val="110000"/>
              </a:lnSpc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Confrontarsi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le parti intime</a:t>
            </a:r>
            <a:endParaRPr sz="1400" b="0" i="0" u="none" strike="noStrike" cap="none" dirty="0" err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Masturbazione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occasionale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intento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esplorativo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consolatorio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439551" y="1500064"/>
            <a:ext cx="6183086" cy="551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b="1" dirty="0" err="1">
                <a:solidFill>
                  <a:srgbClr val="000000"/>
                </a:solidFill>
              </a:rPr>
              <a:t>Esperienze</a:t>
            </a:r>
            <a:r>
              <a:rPr lang="en-US" b="1" dirty="0">
                <a:solidFill>
                  <a:srgbClr val="000000"/>
                </a:solidFill>
              </a:rPr>
              <a:t> inappropriate</a:t>
            </a:r>
            <a:endParaRPr dirty="0"/>
          </a:p>
        </p:txBody>
      </p:sp>
      <p:sp>
        <p:nvSpPr>
          <p:cNvPr id="296" name="Google Shape;296;p17"/>
          <p:cNvSpPr txBox="1"/>
          <p:nvPr/>
        </p:nvSpPr>
        <p:spPr>
          <a:xfrm>
            <a:off x="673216" y="2145110"/>
            <a:ext cx="5422784" cy="15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just">
              <a:buSzPts val="2400"/>
              <a:buFont typeface="Arial"/>
              <a:buChar char="•"/>
            </a:pPr>
            <a:r>
              <a:rPr lang="en-US" sz="2400" dirty="0" err="1">
                <a:latin typeface="Calibri"/>
                <a:cs typeface="Calibri"/>
                <a:sym typeface="Calibri"/>
              </a:rPr>
              <a:t>Abuso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sessuale</a:t>
            </a:r>
            <a:endParaRPr lang="en-US" sz="2400" b="0" i="0" u="none" strike="noStrike" cap="none" dirty="0" err="1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 algn="just"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Avere accesso a </a:t>
            </a:r>
            <a:r>
              <a:rPr lang="en-US" sz="2400" dirty="0" err="1">
                <a:latin typeface="Calibri"/>
                <a:cs typeface="Calibri"/>
              </a:rPr>
              <a:t>materiale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pornografico</a:t>
            </a:r>
            <a:endParaRPr lang="en-US" sz="2400" b="0" i="0" u="none" strike="noStrike" cap="none" dirty="0" err="1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 algn="just"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 err="1">
                <a:latin typeface="Calibri"/>
                <a:cs typeface="Calibri"/>
                <a:sym typeface="Calibri"/>
              </a:rPr>
              <a:t>Assistere</a:t>
            </a:r>
            <a:r>
              <a:rPr lang="en-US" sz="2400" dirty="0">
                <a:latin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giochi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sessuali</a:t>
            </a:r>
            <a:endParaRPr lang="en-US" sz="2400" b="0" i="0" u="none" strike="noStrike" cap="none" dirty="0" err="1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marR="0" lvl="0" indent="-50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1729027" y="3789469"/>
            <a:ext cx="6183086" cy="548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  <a:buSzPts val="2800"/>
            </a:pPr>
            <a:r>
              <a:rPr lang="en-US" sz="2800" b="1" dirty="0" err="1">
                <a:latin typeface="Calibri"/>
                <a:cs typeface="Calibri"/>
                <a:sym typeface="Calibri"/>
              </a:rPr>
              <a:t>Possibili</a:t>
            </a:r>
            <a:r>
              <a:rPr lang="en-US" sz="28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latin typeface="Calibri"/>
                <a:cs typeface="Calibri"/>
                <a:sym typeface="Calibri"/>
              </a:rPr>
              <a:t>comportamenti</a:t>
            </a:r>
            <a:r>
              <a:rPr lang="en-US" sz="28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latin typeface="Calibri"/>
                <a:cs typeface="Calibri"/>
                <a:sym typeface="Calibri"/>
              </a:rPr>
              <a:t>connessi</a:t>
            </a:r>
            <a:endParaRPr sz="14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1961879" y="4450252"/>
            <a:ext cx="6183086" cy="15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indent="-228600" algn="just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2400" dirty="0" err="1">
                <a:latin typeface="Calibri"/>
                <a:cs typeface="Calibri"/>
                <a:sym typeface="Calibri"/>
              </a:rPr>
              <a:t>Precoce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conoscenza</a:t>
            </a:r>
            <a:r>
              <a:rPr lang="en-US" sz="2400" dirty="0">
                <a:latin typeface="Calibri"/>
                <a:cs typeface="Calibri"/>
                <a:sym typeface="Calibri"/>
              </a:rPr>
              <a:t> di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aspetti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della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sessualità</a:t>
            </a:r>
            <a:endParaRPr sz="14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 algn="just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en-US" sz="2400" dirty="0" err="1">
                <a:latin typeface="Calibri"/>
                <a:cs typeface="Calibri"/>
                <a:sym typeface="Calibri"/>
              </a:rPr>
              <a:t>Disegni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che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rappresentano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situazioni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sessualizzate</a:t>
            </a:r>
            <a:endParaRPr sz="14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 algn="just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en-US" sz="2400" dirty="0" err="1">
                <a:latin typeface="Calibri"/>
                <a:cs typeface="Calibri"/>
                <a:sym typeface="Calibri"/>
              </a:rPr>
              <a:t>Comportamenti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sessualizzati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inadeguati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che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provocano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imbarazzo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  <a:p>
            <a:pPr marL="228600" marR="0" lvl="0" indent="-6413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7" descr="bambini pc - COSENZA 2.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961" y="2628915"/>
            <a:ext cx="3609412" cy="25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5;p16">
            <a:extLst>
              <a:ext uri="{FF2B5EF4-FFF2-40B4-BE49-F238E27FC236}">
                <a16:creationId xmlns:a16="http://schemas.microsoft.com/office/drawing/2014/main" id="{45B56649-CA9D-A50C-2088-01DA97B337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998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/>
                <a:cs typeface="Calibri Light"/>
              </a:rPr>
              <a:t>Sessualizzazione</a:t>
            </a:r>
            <a:r>
              <a:rPr lang="en-US" dirty="0">
                <a:latin typeface="Calibri Light"/>
                <a:cs typeface="Calibri Light"/>
                <a:sym typeface="Calibri"/>
              </a:rPr>
              <a:t>?_2</a:t>
            </a:r>
            <a:endParaRPr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 Light"/>
                <a:cs typeface="Calibri Light"/>
              </a:rPr>
              <a:t>Le </a:t>
            </a:r>
            <a:r>
              <a:rPr lang="en-US" dirty="0" err="1">
                <a:latin typeface="Calibri Light"/>
                <a:cs typeface="Calibri Light"/>
              </a:rPr>
              <a:t>emozioni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dell'insegnante</a:t>
            </a:r>
            <a:endParaRPr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0" name="Google Shape;310;p18" descr="Nervo vago e confusione menta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5909" y="2290001"/>
            <a:ext cx="42164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692116" y="2290001"/>
            <a:ext cx="6128813" cy="237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indent="-228600">
              <a:lnSpc>
                <a:spcPct val="90000"/>
              </a:lnSpc>
              <a:buSzPts val="2595"/>
              <a:buFont typeface="Arial"/>
              <a:buChar char="•"/>
            </a:pPr>
            <a:r>
              <a:rPr lang="en-US" sz="2400" dirty="0">
                <a:latin typeface="Calibri"/>
                <a:cs typeface="Calibri"/>
                <a:sym typeface="Calibri"/>
              </a:rPr>
              <a:t>Impensabilità: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l'abuso</a:t>
            </a:r>
            <a:r>
              <a:rPr lang="en-US" sz="2400" dirty="0">
                <a:latin typeface="Calibri"/>
                <a:cs typeface="Calibri"/>
                <a:sym typeface="Calibri"/>
              </a:rPr>
              <a:t> di un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minore</a:t>
            </a:r>
            <a:r>
              <a:rPr lang="en-US" sz="2400" dirty="0">
                <a:latin typeface="Calibri"/>
                <a:cs typeface="Calibri"/>
                <a:sym typeface="Calibri"/>
              </a:rPr>
              <a:t> da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parte</a:t>
            </a:r>
            <a:r>
              <a:rPr lang="en-US" sz="2400" dirty="0">
                <a:latin typeface="Calibri"/>
                <a:cs typeface="Calibri"/>
                <a:sym typeface="Calibri"/>
              </a:rPr>
              <a:t> di un/a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adulto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prossimo</a:t>
            </a:r>
            <a:r>
              <a:rPr lang="en-US" sz="2400" dirty="0">
                <a:latin typeface="Calibri"/>
                <a:cs typeface="Calibri"/>
                <a:sym typeface="Calibri"/>
              </a:rPr>
              <a:t> al bambino non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si</a:t>
            </a:r>
            <a:r>
              <a:rPr lang="en-US" sz="2400" dirty="0"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riesce</a:t>
            </a:r>
            <a:r>
              <a:rPr lang="en-US" sz="2400" dirty="0">
                <a:latin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latin typeface="Calibri"/>
                <a:cs typeface="Calibri"/>
                <a:sym typeface="Calibri"/>
              </a:rPr>
              <a:t>considerare</a:t>
            </a:r>
            <a:endParaRPr lang="en-US" sz="2400" dirty="0" err="1">
              <a:latin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ts val="2595"/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emozioni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connesse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dolorose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spiacevoli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comprendono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angoscia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senso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inadeguatezza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impotenza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frustrazione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senso di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fallimento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rabbia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risentimento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disgusto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 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/>
        </p:nvSpPr>
        <p:spPr>
          <a:xfrm>
            <a:off x="746189" y="1407939"/>
            <a:ext cx="7723702" cy="119488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600"/>
            </a:pPr>
            <a:br>
              <a:rPr lang="en-US" sz="3600" b="1" i="0" u="none" strike="noStrike" cap="none" dirty="0">
                <a:latin typeface="Calibri"/>
                <a:ea typeface="Calibri"/>
                <a:cs typeface="Calibri"/>
              </a:rPr>
            </a:b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difesa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emotiva</a:t>
            </a:r>
            <a:br>
              <a:rPr lang="en-US" sz="3200" b="0" i="0" u="none" strike="noStrike" cap="none" dirty="0">
                <a:latin typeface="Calibri"/>
                <a:ea typeface="Calibri"/>
                <a:cs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539466" y="156897"/>
            <a:ext cx="113311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US" sz="3600" dirty="0">
                <a:latin typeface="Calibri Light"/>
                <a:cs typeface="Calibri Light"/>
              </a:rPr>
              <a:t>Le </a:t>
            </a:r>
            <a:r>
              <a:rPr lang="en-US" sz="3600" dirty="0" err="1">
                <a:latin typeface="Calibri Light"/>
                <a:cs typeface="Calibri Light"/>
              </a:rPr>
              <a:t>emozioni</a:t>
            </a:r>
            <a:r>
              <a:rPr lang="en-US" sz="3600" dirty="0">
                <a:latin typeface="Calibri Light"/>
                <a:cs typeface="Calibri Light"/>
              </a:rPr>
              <a:t> </a:t>
            </a:r>
            <a:r>
              <a:rPr lang="en-US" sz="3600" dirty="0" err="1">
                <a:latin typeface="Calibri Light"/>
                <a:cs typeface="Calibri Light"/>
              </a:rPr>
              <a:t>dell'insegnante</a:t>
            </a:r>
            <a:r>
              <a:rPr lang="en-US" sz="3600" dirty="0">
                <a:latin typeface="Calibri Light"/>
                <a:cs typeface="Calibri Light"/>
              </a:rPr>
              <a:t> di </a:t>
            </a:r>
            <a:r>
              <a:rPr lang="en-US" sz="3600" dirty="0" err="1">
                <a:latin typeface="Calibri Light"/>
                <a:cs typeface="Calibri Light"/>
              </a:rPr>
              <a:t>fronte</a:t>
            </a:r>
            <a:r>
              <a:rPr lang="en-US" sz="3600" dirty="0">
                <a:latin typeface="Calibri Light"/>
                <a:cs typeface="Calibri Light"/>
              </a:rPr>
              <a:t> al </a:t>
            </a:r>
            <a:r>
              <a:rPr lang="en-US" sz="3600" dirty="0" err="1">
                <a:latin typeface="Calibri Light"/>
                <a:cs typeface="Calibri Light"/>
              </a:rPr>
              <a:t>sospetto</a:t>
            </a:r>
            <a:r>
              <a:rPr lang="en-US" sz="3600" dirty="0">
                <a:latin typeface="Calibri Light"/>
                <a:cs typeface="Calibri Light"/>
              </a:rPr>
              <a:t> </a:t>
            </a:r>
            <a:r>
              <a:rPr lang="en-US" sz="3600" dirty="0" err="1">
                <a:latin typeface="Calibri Light"/>
                <a:cs typeface="Calibri Light"/>
              </a:rPr>
              <a:t>abuso</a:t>
            </a:r>
            <a:r>
              <a:rPr lang="en-US" sz="3600" dirty="0">
                <a:latin typeface="Calibri Light"/>
                <a:cs typeface="Calibri Light"/>
              </a:rPr>
              <a:t> sessuale</a:t>
            </a:r>
            <a:r>
              <a:rPr lang="en-US" sz="3600" dirty="0">
                <a:latin typeface="Calibri Light"/>
                <a:cs typeface="Calibri Light"/>
                <a:sym typeface="Calibri"/>
              </a:rPr>
              <a:t>_1</a:t>
            </a:r>
            <a:endParaRPr sz="3600" dirty="0">
              <a:latin typeface="Calibri Light"/>
              <a:cs typeface="Calibri Light"/>
              <a:sym typeface="Calibri"/>
            </a:endParaRPr>
          </a:p>
        </p:txBody>
      </p:sp>
      <p:pic>
        <p:nvPicPr>
          <p:cNvPr id="318" name="Google Shape;318;p19" descr="Diniego, Negazi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162" y="1757480"/>
            <a:ext cx="2182649" cy="32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838200" y="2295229"/>
            <a:ext cx="7631691" cy="325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2000" dirty="0"/>
              <a:t>NEGAZIONE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/>
              <a:t>rifiuto</a:t>
            </a:r>
            <a:r>
              <a:rPr lang="en-US" sz="2000" dirty="0"/>
              <a:t> di </a:t>
            </a:r>
            <a:r>
              <a:rPr lang="en-US" sz="2000" dirty="0" err="1"/>
              <a:t>riconoscere</a:t>
            </a:r>
            <a:r>
              <a:rPr lang="en-US" sz="2000" dirty="0"/>
              <a:t> il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segnali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evidenti</a:t>
            </a:r>
            <a:r>
              <a:rPr lang="en-US" sz="2000" dirty="0"/>
              <a:t> 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dirty="0"/>
              <a:t>non è </a:t>
            </a:r>
            <a:r>
              <a:rPr lang="en-US" sz="2000" dirty="0" err="1"/>
              <a:t>vero</a:t>
            </a:r>
            <a:r>
              <a:rPr lang="en-US" sz="2000" dirty="0"/>
              <a:t>", "non me ne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accorto</a:t>
            </a:r>
            <a:r>
              <a:rPr lang="en-US" sz="2000" dirty="0"/>
              <a:t>", "non è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mia</a:t>
            </a:r>
            <a:r>
              <a:rPr lang="en-US" sz="2000" dirty="0"/>
              <a:t> </a:t>
            </a:r>
            <a:r>
              <a:rPr lang="en-US" sz="2000" dirty="0" err="1"/>
              <a:t>responsabilità</a:t>
            </a:r>
            <a:r>
              <a:rPr lang="en-US" sz="2000" dirty="0"/>
              <a:t>").</a:t>
            </a:r>
            <a:endParaRPr sz="2000" dirty="0">
              <a:latin typeface="Calibri"/>
              <a:ea typeface="Calibri"/>
              <a:cs typeface="Calibri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2000" dirty="0"/>
              <a:t>DISTACCO EMOZIONALE</a:t>
            </a:r>
            <a:r>
              <a:rPr lang="en-US" sz="2000" i="0" u="none" strike="noStrike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/>
              <a:t>indifferenza</a:t>
            </a:r>
            <a:r>
              <a:rPr lang="en-US" sz="2000" dirty="0"/>
              <a:t> </a:t>
            </a:r>
            <a:r>
              <a:rPr lang="en-US" sz="2000" dirty="0" err="1"/>
              <a:t>nei</a:t>
            </a:r>
            <a:r>
              <a:rPr lang="en-US" sz="2000" dirty="0"/>
              <a:t> </a:t>
            </a:r>
            <a:r>
              <a:rPr lang="en-US" sz="2000" dirty="0" err="1"/>
              <a:t>confronti</a:t>
            </a:r>
            <a:r>
              <a:rPr lang="en-US" sz="2000" dirty="0"/>
              <a:t> di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viene</a:t>
            </a:r>
            <a:r>
              <a:rPr lang="en-US" sz="2000" dirty="0"/>
              <a:t> </a:t>
            </a:r>
            <a:r>
              <a:rPr lang="en-US" sz="2000" dirty="0" err="1"/>
              <a:t>riconosciuto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/>
              <a:t>ad </a:t>
            </a:r>
            <a:r>
              <a:rPr lang="en-US" sz="2000" dirty="0" err="1"/>
              <a:t>esempio</a:t>
            </a:r>
            <a:r>
              <a:rPr lang="en-US" sz="2000" dirty="0"/>
              <a:t> ""non </a:t>
            </a:r>
            <a:r>
              <a:rPr lang="en-US" sz="2000" dirty="0" err="1"/>
              <a:t>siamo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a </a:t>
            </a:r>
            <a:r>
              <a:rPr lang="en-US" sz="2000" dirty="0" err="1"/>
              <a:t>doverci</a:t>
            </a:r>
            <a:r>
              <a:rPr lang="en-US" sz="2000" dirty="0"/>
              <a:t> </a:t>
            </a:r>
            <a:r>
              <a:rPr lang="en-US" sz="2000" dirty="0" err="1"/>
              <a:t>occupare</a:t>
            </a:r>
            <a:r>
              <a:rPr lang="en-US" sz="2000" dirty="0"/>
              <a:t> di </a:t>
            </a:r>
            <a:r>
              <a:rPr lang="en-US" sz="2000" dirty="0" err="1"/>
              <a:t>questo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/>
              <a:t>succede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/>
              <a:t>ho tanti </a:t>
            </a:r>
            <a:r>
              <a:rPr lang="en-US" sz="2000" dirty="0" err="1"/>
              <a:t>altri</a:t>
            </a:r>
            <a:r>
              <a:rPr lang="en-US" sz="2000" dirty="0"/>
              <a:t> </a:t>
            </a:r>
            <a:r>
              <a:rPr lang="en-US" sz="2000" dirty="0" err="1"/>
              <a:t>problemi</a:t>
            </a:r>
            <a:r>
              <a:rPr lang="en-US" sz="2000" dirty="0"/>
              <a:t> a cui </a:t>
            </a:r>
            <a:r>
              <a:rPr lang="en-US" sz="2000" dirty="0" err="1"/>
              <a:t>pensare</a:t>
            </a:r>
            <a:r>
              <a:rPr lang="en-US" sz="2000" dirty="0"/>
              <a:t>"". </a:t>
            </a:r>
            <a:endParaRPr lang="en-US" dirty="0"/>
          </a:p>
          <a:p>
            <a:pPr>
              <a:buClr>
                <a:srgbClr val="000000"/>
              </a:buClr>
              <a:buSzPts val="2000"/>
            </a:pPr>
            <a:r>
              <a:rPr lang="en-US" sz="2000" dirty="0"/>
              <a:t>COLLUSIONE</a:t>
            </a:r>
            <a:r>
              <a:rPr lang="en-US" sz="2000" i="0" u="none" strike="noStrike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/>
              <a:t>è </a:t>
            </a:r>
            <a:r>
              <a:rPr lang="en-US" sz="2000" dirty="0" err="1"/>
              <a:t>l'alleanza</a:t>
            </a:r>
            <a:r>
              <a:rPr lang="en-US" sz="2000" dirty="0"/>
              <a:t> con </a:t>
            </a:r>
            <a:r>
              <a:rPr lang="en-US" sz="2000" dirty="0" err="1"/>
              <a:t>l'adulto</a:t>
            </a:r>
            <a:r>
              <a:rPr lang="en-US" sz="2000" dirty="0"/>
              <a:t> </a:t>
            </a:r>
            <a:r>
              <a:rPr lang="en-US" sz="2000" dirty="0" err="1"/>
              <a:t>invece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con il bambino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/>
              <a:t>tipica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partner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abusanti</a:t>
            </a:r>
            <a:r>
              <a:rPr lang="en-U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000" dirty="0"/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ct val="100000"/>
            </a:pPr>
            <a:r>
              <a:rPr lang="en-US" dirty="0">
                <a:latin typeface="Calibri Light"/>
                <a:cs typeface="Calibri Light"/>
              </a:rPr>
              <a:t>La </a:t>
            </a:r>
            <a:r>
              <a:rPr lang="en-US" dirty="0" err="1">
                <a:latin typeface="Calibri Light"/>
                <a:cs typeface="Calibri Light"/>
              </a:rPr>
              <a:t>centralità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della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scuola</a:t>
            </a:r>
            <a:endParaRPr dirty="0" err="1">
              <a:latin typeface="Calibri Light"/>
              <a:cs typeface="Calibri Light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867613" y="1475773"/>
            <a:ext cx="8694280" cy="4659252"/>
            <a:chOff x="316116" y="1837"/>
            <a:chExt cx="7625502" cy="5083668"/>
          </a:xfrm>
        </p:grpSpPr>
        <p:sp>
          <p:nvSpPr>
            <p:cNvPr id="100" name="Google Shape;100;p2"/>
            <p:cNvSpPr/>
            <p:nvPr/>
          </p:nvSpPr>
          <p:spPr>
            <a:xfrm>
              <a:off x="316116" y="1837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371952" y="57673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300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 </a:t>
              </a:r>
              <a:r>
                <a:rPr lang="en-US" sz="23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bambini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trascorrono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molto tempo a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scuola</a:t>
              </a:r>
              <a:endParaRPr sz="2300" dirty="0" err="1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73010" y="561041"/>
              <a:ext cx="673586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3773010" y="718635"/>
              <a:ext cx="471510" cy="47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764326" y="1837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820162" y="57673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300"/>
              </a:pP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Gli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b="1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insegnanti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possono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andare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incontro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ai bambini con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sofferenza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emotiva</a:t>
              </a:r>
              <a:endParaRPr sz="2300" dirty="0" err="1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5400000">
              <a:off x="6016179" y="2130623"/>
              <a:ext cx="673586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6116582" y="2187814"/>
              <a:ext cx="472780" cy="47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764326" y="3179130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4820162" y="3234966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300"/>
                <a:buFont typeface="Calibri"/>
              </a:pPr>
              <a:r>
                <a:rPr lang="en-US" sz="2300" dirty="0">
                  <a:solidFill>
                    <a:schemeClr val="dk1"/>
                  </a:solidFill>
                  <a:cs typeface="Calibri"/>
                  <a:sym typeface="Calibri"/>
                </a:rPr>
                <a:t>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bambini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possono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esprimere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il loro disagio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attraverso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un </a:t>
              </a:r>
              <a:r>
                <a:rPr lang="en-US" sz="2300" b="1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comportamento</a:t>
              </a:r>
              <a:r>
                <a:rPr lang="en-US" sz="23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b="1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inadeguato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in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classe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.</a:t>
              </a:r>
              <a:endParaRPr lang="it-IT" sz="2300" dirty="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0790394">
              <a:off x="3811136" y="3732172"/>
              <a:ext cx="673588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 rot="9606">
              <a:off x="4013212" y="3890048"/>
              <a:ext cx="471512" cy="47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116" y="3166700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1952" y="3222536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300"/>
              </a:pP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Gli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insegnanti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sono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in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grado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di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creare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un </a:t>
              </a:r>
              <a:r>
                <a:rPr lang="en-US" sz="2300" b="1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rapporto</a:t>
              </a:r>
              <a:r>
                <a:rPr lang="en-US" sz="23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di fiducia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con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bambini e di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riconoscere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segnali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di disagio.</a:t>
              </a:r>
              <a:endParaRPr sz="23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108642" y="310695"/>
            <a:ext cx="120830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dirty="0"/>
              <a:t>Le </a:t>
            </a:r>
            <a:r>
              <a:rPr lang="en-US" sz="3600" dirty="0" err="1"/>
              <a:t>emozioni</a:t>
            </a:r>
            <a:r>
              <a:rPr lang="en-US" sz="3600" dirty="0"/>
              <a:t> </a:t>
            </a:r>
            <a:r>
              <a:rPr lang="en-US" sz="3600" dirty="0" err="1"/>
              <a:t>dell'insegnante</a:t>
            </a:r>
            <a:r>
              <a:rPr lang="en-US" sz="3600" dirty="0"/>
              <a:t> di </a:t>
            </a:r>
            <a:r>
              <a:rPr lang="en-US" sz="3600" dirty="0" err="1"/>
              <a:t>fronte</a:t>
            </a:r>
            <a:r>
              <a:rPr lang="en-US" sz="3600" dirty="0"/>
              <a:t> al </a:t>
            </a:r>
            <a:r>
              <a:rPr lang="en-US" sz="3600" dirty="0" err="1"/>
              <a:t>sospetto</a:t>
            </a:r>
            <a:r>
              <a:rPr lang="en-US" sz="3600" dirty="0"/>
              <a:t> </a:t>
            </a:r>
            <a:r>
              <a:rPr lang="en-US" sz="3600" dirty="0" err="1"/>
              <a:t>abuso</a:t>
            </a:r>
            <a:r>
              <a:rPr lang="en-US" sz="3600" dirty="0"/>
              <a:t> </a:t>
            </a:r>
            <a:r>
              <a:rPr lang="en-US" sz="3600" dirty="0" err="1"/>
              <a:t>sessuale</a:t>
            </a:r>
            <a:endParaRPr lang="it-IT" dirty="0" err="1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alibri Light"/>
                <a:cs typeface="Calibri Light"/>
                <a:sym typeface="Calibri"/>
              </a:rPr>
              <a:t>_2</a:t>
            </a:r>
            <a:endParaRPr sz="3600" dirty="0">
              <a:latin typeface="Calibri Light"/>
              <a:ea typeface="Calibri"/>
              <a:cs typeface="Calibri Light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620354" y="1639337"/>
            <a:ext cx="7723702" cy="83136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600"/>
            </a:pPr>
            <a:br>
              <a:rPr lang="en-US" sz="3600" b="1" i="0" u="none" strike="noStrike" cap="none" dirty="0">
                <a:latin typeface="Calibri"/>
                <a:ea typeface="Calibri"/>
                <a:cs typeface="Calibri"/>
              </a:rPr>
            </a:br>
            <a:endParaRPr lang="it-IT"/>
          </a:p>
          <a:p>
            <a:pPr algn="ctr">
              <a:lnSpc>
                <a:spcPct val="90000"/>
              </a:lnSpc>
              <a:buSzPts val="3600"/>
            </a:pPr>
            <a:r>
              <a:rPr lang="en-US" sz="3200" dirty="0" err="1">
                <a:latin typeface="Calibri"/>
                <a:ea typeface="Calibri"/>
                <a:cs typeface="Calibri"/>
              </a:rPr>
              <a:t>Strategie</a:t>
            </a:r>
            <a:r>
              <a:rPr lang="en-US" sz="3200" dirty="0">
                <a:latin typeface="Calibri"/>
                <a:ea typeface="Calibri"/>
                <a:cs typeface="Calibri"/>
              </a:rPr>
              <a:t> di </a:t>
            </a:r>
            <a:r>
              <a:rPr lang="en-US" sz="3200" dirty="0" err="1">
                <a:latin typeface="Calibri"/>
                <a:ea typeface="Calibri"/>
                <a:cs typeface="Calibri"/>
              </a:rPr>
              <a:t>difesa</a:t>
            </a:r>
            <a:r>
              <a:rPr lang="en-US" sz="3200" dirty="0">
                <a:latin typeface="Calibri"/>
                <a:ea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</a:rPr>
              <a:t>emotiva</a:t>
            </a:r>
            <a:r>
              <a:rPr lang="en-US" sz="3200" dirty="0">
                <a:latin typeface="Calibri"/>
                <a:ea typeface="Calibri"/>
                <a:cs typeface="Calibri"/>
              </a:rPr>
              <a:t> </a:t>
            </a:r>
            <a:br>
              <a:rPr lang="en-US" sz="3200" b="0" i="0" u="none" strike="noStrike" cap="none" dirty="0">
                <a:latin typeface="Calibri"/>
                <a:ea typeface="Calibri"/>
                <a:cs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536580" y="2650760"/>
            <a:ext cx="7807360" cy="312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200" dirty="0">
                <a:ea typeface="Calibri"/>
                <a:sym typeface="Calibri"/>
              </a:rPr>
              <a:t>IDENTIFICAZIONE CON LA VITTIMA</a:t>
            </a:r>
            <a:r>
              <a:rPr lang="en-US" sz="2200" b="0" i="0" u="none" strike="noStrike" cap="none" dirty="0">
                <a:ea typeface="Calibri"/>
                <a:sym typeface="Calibri"/>
              </a:rPr>
              <a:t>: </a:t>
            </a:r>
            <a:r>
              <a:rPr lang="en-US" sz="2200" dirty="0" err="1">
                <a:ea typeface="Calibri"/>
                <a:sym typeface="Calibri"/>
              </a:rPr>
              <a:t>l'insegnante</a:t>
            </a:r>
            <a:r>
              <a:rPr lang="en-US" sz="2200" dirty="0">
                <a:ea typeface="Calibri"/>
                <a:sym typeface="Calibri"/>
              </a:rPr>
              <a:t> è </a:t>
            </a:r>
            <a:r>
              <a:rPr lang="en-US" sz="2200" dirty="0" err="1">
                <a:ea typeface="Calibri"/>
                <a:sym typeface="Calibri"/>
              </a:rPr>
              <a:t>emotivamente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troppo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vicino</a:t>
            </a:r>
            <a:r>
              <a:rPr lang="en-US" sz="2200" dirty="0">
                <a:ea typeface="Calibri"/>
                <a:sym typeface="Calibri"/>
              </a:rPr>
              <a:t> al bambino e </a:t>
            </a:r>
            <a:r>
              <a:rPr lang="en-US" sz="2200" dirty="0" err="1">
                <a:ea typeface="Calibri"/>
                <a:sym typeface="Calibri"/>
              </a:rPr>
              <a:t>prova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impotenza</a:t>
            </a:r>
            <a:r>
              <a:rPr lang="en-US" sz="2200" b="0" i="0" u="none" strike="noStrike" cap="none" dirty="0">
                <a:ea typeface="Calibri"/>
                <a:sym typeface="Calibri"/>
              </a:rPr>
              <a:t>, </a:t>
            </a:r>
            <a:r>
              <a:rPr lang="en-US" sz="2200" dirty="0" err="1">
                <a:ea typeface="Calibri"/>
                <a:sym typeface="Calibri"/>
              </a:rPr>
              <a:t>disperazione</a:t>
            </a:r>
            <a:r>
              <a:rPr lang="en-US" sz="2200" b="0" i="0" u="none" strike="noStrike" cap="none" dirty="0">
                <a:ea typeface="Calibri"/>
                <a:sym typeface="Calibri"/>
              </a:rPr>
              <a:t>, </a:t>
            </a:r>
            <a:r>
              <a:rPr lang="en-US" sz="2200" dirty="0" err="1">
                <a:ea typeface="Calibri"/>
                <a:sym typeface="Calibri"/>
              </a:rPr>
              <a:t>paura</a:t>
            </a:r>
            <a:r>
              <a:rPr lang="en-US" sz="2200" dirty="0">
                <a:ea typeface="Calibri"/>
                <a:sym typeface="Calibri"/>
              </a:rPr>
              <a:t> e </a:t>
            </a:r>
            <a:r>
              <a:rPr lang="en-US" sz="2200" dirty="0" err="1">
                <a:ea typeface="Calibri"/>
                <a:sym typeface="Calibri"/>
              </a:rPr>
              <a:t>rabbia</a:t>
            </a:r>
            <a:r>
              <a:rPr lang="en-US" sz="2200" dirty="0">
                <a:ea typeface="Calibri"/>
                <a:sym typeface="Calibri"/>
              </a:rPr>
              <a:t> di </a:t>
            </a:r>
            <a:r>
              <a:rPr lang="en-US" sz="2200" dirty="0" err="1">
                <a:ea typeface="Calibri"/>
                <a:sym typeface="Calibri"/>
              </a:rPr>
              <a:t>una</a:t>
            </a:r>
            <a:r>
              <a:rPr lang="en-US" sz="2200" dirty="0">
                <a:ea typeface="Calibri"/>
                <a:sym typeface="Calibri"/>
              </a:rPr>
              <a:t> forza tale da non </a:t>
            </a:r>
            <a:r>
              <a:rPr lang="en-US" sz="2200" dirty="0" err="1">
                <a:ea typeface="Calibri"/>
                <a:sym typeface="Calibri"/>
              </a:rPr>
              <a:t>riuscire</a:t>
            </a:r>
            <a:r>
              <a:rPr lang="en-US" sz="2200" dirty="0">
                <a:ea typeface="Calibri"/>
                <a:sym typeface="Calibri"/>
              </a:rPr>
              <a:t> a </a:t>
            </a:r>
            <a:r>
              <a:rPr lang="en-US" sz="2200" dirty="0" err="1">
                <a:ea typeface="Calibri"/>
                <a:sym typeface="Calibri"/>
              </a:rPr>
              <a:t>percepire</a:t>
            </a:r>
            <a:r>
              <a:rPr lang="en-US" sz="2200" dirty="0">
                <a:ea typeface="Calibri"/>
                <a:sym typeface="Calibri"/>
              </a:rPr>
              <a:t> e ad </a:t>
            </a:r>
            <a:r>
              <a:rPr lang="en-US" sz="2200" dirty="0" err="1">
                <a:ea typeface="Calibri"/>
                <a:sym typeface="Calibri"/>
              </a:rPr>
              <a:t>agire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efficacemente</a:t>
            </a:r>
            <a:r>
              <a:rPr lang="en-US" sz="2200" b="0" i="0" u="none" strike="noStrike" cap="none" dirty="0">
                <a:ea typeface="Calibri"/>
                <a:sym typeface="Calibri"/>
              </a:rPr>
              <a:t>.</a:t>
            </a:r>
            <a:endParaRPr lang="it-IT" dirty="0"/>
          </a:p>
          <a:p>
            <a:endParaRPr lang="en-US" sz="2200" dirty="0">
              <a:ea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ea typeface="Calibri"/>
                <a:sym typeface="Calibri"/>
              </a:rPr>
              <a:t>IDENTIFICAZIONE CON IL "GIUSTIZIERE":</a:t>
            </a:r>
            <a:r>
              <a:rPr lang="en-US" sz="2200" b="0" i="0" u="none" strike="noStrike" cap="none" dirty="0">
                <a:ea typeface="Calibri"/>
                <a:sym typeface="Calibri"/>
              </a:rPr>
              <a:t> </a:t>
            </a:r>
            <a:r>
              <a:rPr lang="en-US" sz="2200" dirty="0">
                <a:ea typeface="Calibri"/>
                <a:sym typeface="Calibri"/>
              </a:rPr>
              <a:t>il </a:t>
            </a:r>
            <a:r>
              <a:rPr lang="en-US" sz="2200" dirty="0" err="1">
                <a:ea typeface="Calibri"/>
                <a:sym typeface="Calibri"/>
              </a:rPr>
              <a:t>desiderio</a:t>
            </a:r>
            <a:r>
              <a:rPr lang="en-US" sz="2200" dirty="0">
                <a:ea typeface="Calibri"/>
                <a:sym typeface="Calibri"/>
              </a:rPr>
              <a:t> di fare </a:t>
            </a:r>
            <a:r>
              <a:rPr lang="en-US" sz="2200" dirty="0" err="1">
                <a:ea typeface="Calibri"/>
                <a:sym typeface="Calibri"/>
              </a:rPr>
              <a:t>giustizia</a:t>
            </a:r>
            <a:r>
              <a:rPr lang="en-US" sz="2200" dirty="0">
                <a:ea typeface="Calibri"/>
                <a:sym typeface="Calibri"/>
              </a:rPr>
              <a:t> e </a:t>
            </a:r>
            <a:r>
              <a:rPr lang="en-US" sz="2200" dirty="0" err="1">
                <a:ea typeface="Calibri"/>
                <a:sym typeface="Calibri"/>
              </a:rPr>
              <a:t>proteggere</a:t>
            </a:r>
            <a:r>
              <a:rPr lang="en-US" sz="2200" dirty="0">
                <a:ea typeface="Calibri"/>
                <a:sym typeface="Calibri"/>
              </a:rPr>
              <a:t> il bambino porta </a:t>
            </a:r>
            <a:r>
              <a:rPr lang="en-US" sz="2200" dirty="0" err="1">
                <a:ea typeface="Calibri"/>
                <a:sym typeface="Calibri"/>
              </a:rPr>
              <a:t>l'insegnante</a:t>
            </a:r>
            <a:r>
              <a:rPr lang="en-US" sz="2200" dirty="0">
                <a:ea typeface="Calibri"/>
                <a:sym typeface="Calibri"/>
              </a:rPr>
              <a:t> a </a:t>
            </a:r>
            <a:r>
              <a:rPr lang="en-US" sz="2200" dirty="0" err="1">
                <a:ea typeface="Calibri"/>
                <a:sym typeface="Calibri"/>
              </a:rPr>
              <a:t>uscire</a:t>
            </a:r>
            <a:r>
              <a:rPr lang="en-US" sz="2200" dirty="0">
                <a:ea typeface="Calibri"/>
                <a:sym typeface="Calibri"/>
              </a:rPr>
              <a:t> dal proprio </a:t>
            </a:r>
            <a:r>
              <a:rPr lang="en-US" sz="2200" dirty="0" err="1">
                <a:ea typeface="Calibri"/>
                <a:sym typeface="Calibri"/>
              </a:rPr>
              <a:t>ruolo</a:t>
            </a:r>
            <a:r>
              <a:rPr lang="en-US" sz="2200" b="0" i="0" u="none" strike="noStrike" cap="none" dirty="0">
                <a:ea typeface="Calibri"/>
                <a:sym typeface="Calibri"/>
              </a:rPr>
              <a:t>, </a:t>
            </a:r>
            <a:r>
              <a:rPr lang="en-US" sz="2200" dirty="0" err="1">
                <a:ea typeface="Calibri"/>
                <a:sym typeface="Calibri"/>
              </a:rPr>
              <a:t>creando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situazioni</a:t>
            </a:r>
            <a:r>
              <a:rPr lang="en-US" sz="2200" dirty="0">
                <a:ea typeface="Calibri"/>
                <a:sym typeface="Calibri"/>
              </a:rPr>
              <a:t> di </a:t>
            </a:r>
            <a:r>
              <a:rPr lang="en-US" sz="2200" dirty="0" err="1">
                <a:ea typeface="Calibri"/>
                <a:sym typeface="Calibri"/>
              </a:rPr>
              <a:t>confusione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sia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all'interno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che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all'esterno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della</a:t>
            </a:r>
            <a:r>
              <a:rPr lang="en-US" sz="2200" dirty="0">
                <a:ea typeface="Calibri"/>
                <a:sym typeface="Calibri"/>
              </a:rPr>
              <a:t> </a:t>
            </a:r>
            <a:r>
              <a:rPr lang="en-US" sz="2200" dirty="0" err="1">
                <a:ea typeface="Calibri"/>
                <a:sym typeface="Calibri"/>
              </a:rPr>
              <a:t>scuola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31" name="Google Shape;331;p20" descr="Wonder Woman&quot;: trama, cast e trailer | TV Sorrisi e Canzoni"/>
          <p:cNvPicPr preferRelativeResize="0"/>
          <p:nvPr/>
        </p:nvPicPr>
        <p:blipFill rotWithShape="1">
          <a:blip r:embed="rId3">
            <a:alphaModFix/>
          </a:blip>
          <a:srcRect b="10163"/>
          <a:stretch/>
        </p:blipFill>
        <p:spPr>
          <a:xfrm>
            <a:off x="8837547" y="1690688"/>
            <a:ext cx="2608264" cy="168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 descr="Marvel's Avengers Game"/>
          <p:cNvPicPr preferRelativeResize="0"/>
          <p:nvPr/>
        </p:nvPicPr>
        <p:blipFill rotWithShape="1">
          <a:blip r:embed="rId4">
            <a:alphaModFix/>
          </a:blip>
          <a:srcRect l="6454" r="6454"/>
          <a:stretch/>
        </p:blipFill>
        <p:spPr>
          <a:xfrm>
            <a:off x="8837547" y="4092071"/>
            <a:ext cx="2608264" cy="168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 Light"/>
                <a:cs typeface="Calibri Light"/>
              </a:rPr>
              <a:t>Fare rete come </a:t>
            </a:r>
            <a:r>
              <a:rPr lang="en-US" dirty="0" err="1">
                <a:latin typeface="Calibri Light"/>
                <a:cs typeface="Calibri Light"/>
              </a:rPr>
              <a:t>fonte</a:t>
            </a:r>
            <a:r>
              <a:rPr lang="en-US" dirty="0">
                <a:latin typeface="Calibri Light"/>
                <a:cs typeface="Calibri Light"/>
              </a:rPr>
              <a:t> di supporto</a:t>
            </a:r>
            <a:r>
              <a:rPr lang="en-US" sz="4400" dirty="0">
                <a:latin typeface="Calibri Light"/>
                <a:cs typeface="Calibri Light"/>
                <a:sym typeface="Calibri"/>
              </a:rPr>
              <a:t>_1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39" name="Google Shape;339;p21"/>
          <p:cNvSpPr txBox="1">
            <a:spLocks noGrp="1"/>
          </p:cNvSpPr>
          <p:nvPr>
            <p:ph type="body" idx="1"/>
          </p:nvPr>
        </p:nvSpPr>
        <p:spPr>
          <a:xfrm>
            <a:off x="628475" y="1943100"/>
            <a:ext cx="6958573" cy="409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buClr>
                <a:srgbClr val="000000"/>
              </a:buClr>
              <a:buSzPct val="117647"/>
            </a:pPr>
            <a:r>
              <a:rPr lang="en-US" sz="2400" dirty="0"/>
              <a:t>È </a:t>
            </a:r>
            <a:r>
              <a:rPr lang="en-US" sz="2400" dirty="0" err="1"/>
              <a:t>fondamentale</a:t>
            </a:r>
            <a:r>
              <a:rPr lang="en-US" sz="2400" dirty="0"/>
              <a:t> NON AGIRE DA SOLI.</a:t>
            </a:r>
            <a:endParaRPr lang="it-IT" sz="2400" dirty="0"/>
          </a:p>
          <a:p>
            <a:pPr>
              <a:buClr>
                <a:srgbClr val="000000"/>
              </a:buClr>
              <a:buSzPct val="117646"/>
            </a:pPr>
            <a:r>
              <a:rPr lang="en-US" sz="2400" dirty="0"/>
              <a:t>Le </a:t>
            </a:r>
            <a:r>
              <a:rPr lang="en-US" sz="2400" dirty="0" err="1"/>
              <a:t>reazioni</a:t>
            </a:r>
            <a:r>
              <a:rPr lang="en-US" sz="2400" dirty="0"/>
              <a:t> emotive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scaturire</a:t>
            </a:r>
            <a:r>
              <a:rPr lang="en-US" sz="2400" dirty="0"/>
              <a:t> 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possibili</a:t>
            </a:r>
            <a:r>
              <a:rPr lang="en-US" sz="2400" dirty="0"/>
              <a:t> </a:t>
            </a:r>
            <a:r>
              <a:rPr lang="en-US" sz="2400" dirty="0" err="1"/>
              <a:t>interventi</a:t>
            </a:r>
            <a:r>
              <a:rPr lang="en-US" sz="2400" dirty="0"/>
              <a:t> di </a:t>
            </a:r>
            <a:r>
              <a:rPr lang="en-US" sz="2400" dirty="0" err="1"/>
              <a:t>protezione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complessi</a:t>
            </a:r>
            <a:endParaRPr dirty="0" err="1"/>
          </a:p>
          <a:p>
            <a:pPr>
              <a:buClr>
                <a:srgbClr val="000000"/>
              </a:buClr>
              <a:buSzPct val="117646"/>
            </a:pPr>
            <a:r>
              <a:rPr lang="en-US" sz="2400" dirty="0" err="1"/>
              <a:t>l'insegnante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CONDIVIDERE la </a:t>
            </a:r>
            <a:r>
              <a:rPr lang="en-US" sz="2400" dirty="0" err="1"/>
              <a:t>situazione</a:t>
            </a:r>
            <a:r>
              <a:rPr lang="en-US" sz="2400" dirty="0"/>
              <a:t> del bambino e le </a:t>
            </a:r>
            <a:r>
              <a:rPr lang="en-US" sz="2400" dirty="0" err="1"/>
              <a:t>proprie</a:t>
            </a:r>
            <a:r>
              <a:rPr lang="en-US" sz="2400" dirty="0"/>
              <a:t> </a:t>
            </a:r>
            <a:r>
              <a:rPr lang="en-US" sz="2400" dirty="0" err="1"/>
              <a:t>difficoltà</a:t>
            </a:r>
            <a:r>
              <a:rPr lang="en-US" sz="2400" dirty="0"/>
              <a:t> di </a:t>
            </a:r>
            <a:r>
              <a:rPr lang="en-US" sz="2400" dirty="0" err="1"/>
              <a:t>gestione</a:t>
            </a:r>
            <a:r>
              <a:rPr lang="en-US" sz="2400" dirty="0"/>
              <a:t> con il proprio </a:t>
            </a:r>
            <a:r>
              <a:rPr lang="en-US" sz="2400" dirty="0" err="1"/>
              <a:t>dirigente</a:t>
            </a:r>
            <a:r>
              <a:rPr lang="en-US" sz="2400" dirty="0"/>
              <a:t> </a:t>
            </a:r>
            <a:r>
              <a:rPr lang="en-US" sz="2400" dirty="0" err="1"/>
              <a:t>scolastico</a:t>
            </a:r>
            <a:r>
              <a:rPr lang="en-US" sz="2400" dirty="0"/>
              <a:t>/</a:t>
            </a:r>
            <a:r>
              <a:rPr lang="en-US" sz="2400" dirty="0" err="1"/>
              <a:t>superiore</a:t>
            </a:r>
            <a:r>
              <a:rPr lang="en-US" sz="2400" dirty="0"/>
              <a:t> per </a:t>
            </a:r>
            <a:r>
              <a:rPr lang="en-US" sz="2400" dirty="0" err="1"/>
              <a:t>capire</a:t>
            </a:r>
            <a:r>
              <a:rPr lang="en-US" sz="2400" dirty="0"/>
              <a:t> come </a:t>
            </a:r>
            <a:r>
              <a:rPr lang="en-US" sz="2400" dirty="0" err="1"/>
              <a:t>affrontare</a:t>
            </a:r>
            <a:r>
              <a:rPr lang="en-US" sz="2400" dirty="0"/>
              <a:t> la </a:t>
            </a:r>
            <a:r>
              <a:rPr lang="en-US" sz="2400" dirty="0" err="1"/>
              <a:t>situazione</a:t>
            </a:r>
            <a:r>
              <a:rPr lang="en-US" sz="2400" dirty="0"/>
              <a:t>.</a:t>
            </a:r>
            <a:endParaRPr lang="en-US" dirty="0"/>
          </a:p>
          <a:p>
            <a:pPr>
              <a:buClr>
                <a:srgbClr val="000000"/>
              </a:buClr>
              <a:buSzPct val="117646"/>
            </a:pPr>
            <a:r>
              <a:rPr lang="en-US" sz="2400" dirty="0"/>
              <a:t>Se il bambino è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seguito</a:t>
            </a:r>
            <a:r>
              <a:rPr lang="en-US" sz="2400" dirty="0"/>
              <a:t> e </a:t>
            </a:r>
            <a:r>
              <a:rPr lang="en-US" sz="2400" dirty="0" err="1"/>
              <a:t>conosciuto</a:t>
            </a:r>
            <a:r>
              <a:rPr lang="en-US" sz="2400" dirty="0"/>
              <a:t> da </a:t>
            </a:r>
            <a:r>
              <a:rPr lang="en-US" sz="2400" dirty="0" err="1"/>
              <a:t>altri</a:t>
            </a:r>
            <a:r>
              <a:rPr lang="en-US" sz="2400" dirty="0"/>
              <a:t> </a:t>
            </a:r>
            <a:r>
              <a:rPr lang="en-US" sz="2400" dirty="0" err="1"/>
              <a:t>professionisti</a:t>
            </a:r>
            <a:r>
              <a:rPr lang="en-US" sz="2400" dirty="0"/>
              <a:t> o </a:t>
            </a:r>
            <a:r>
              <a:rPr lang="en-US" sz="2400" dirty="0" err="1"/>
              <a:t>servizi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regione</a:t>
            </a:r>
            <a:r>
              <a:rPr lang="en-US" sz="2400" dirty="0"/>
              <a:t> (</a:t>
            </a:r>
            <a:r>
              <a:rPr lang="en-US" sz="2400" dirty="0" err="1"/>
              <a:t>psicologi</a:t>
            </a:r>
            <a:r>
              <a:rPr lang="en-US" sz="2400" dirty="0"/>
              <a:t>, </a:t>
            </a:r>
            <a:r>
              <a:rPr lang="en-US" sz="2400" dirty="0" err="1"/>
              <a:t>servizio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r>
              <a:rPr lang="en-US" sz="2400" dirty="0"/>
              <a:t>, </a:t>
            </a:r>
            <a:r>
              <a:rPr lang="en-US" sz="2400" dirty="0" err="1"/>
              <a:t>ecc</a:t>
            </a:r>
            <a:r>
              <a:rPr lang="en-US" sz="2400" dirty="0"/>
              <a:t>.)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insegnanti</a:t>
            </a:r>
            <a:r>
              <a:rPr lang="en-US" sz="2400" dirty="0"/>
              <a:t> </a:t>
            </a:r>
            <a:r>
              <a:rPr lang="en-US" sz="2400" dirty="0" err="1"/>
              <a:t>dovrebbero</a:t>
            </a:r>
            <a:r>
              <a:rPr lang="en-US" sz="2400" dirty="0"/>
              <a:t> </a:t>
            </a:r>
            <a:r>
              <a:rPr lang="en-US" sz="2400" dirty="0" err="1"/>
              <a:t>condividere</a:t>
            </a:r>
            <a:r>
              <a:rPr lang="en-US" sz="2400" dirty="0"/>
              <a:t> le loro </a:t>
            </a:r>
            <a:r>
              <a:rPr lang="en-US" sz="2400" dirty="0" err="1"/>
              <a:t>osservazioni</a:t>
            </a:r>
            <a:r>
              <a:rPr lang="en-US" sz="2400" dirty="0"/>
              <a:t> con </a:t>
            </a:r>
            <a:r>
              <a:rPr lang="en-US" sz="2400" dirty="0" err="1"/>
              <a:t>questi</a:t>
            </a:r>
            <a:r>
              <a:rPr lang="en-US" sz="2400" dirty="0"/>
              <a:t> </a:t>
            </a:r>
            <a:r>
              <a:rPr lang="en-US" sz="2400" dirty="0" err="1"/>
              <a:t>professionisti</a:t>
            </a:r>
            <a:r>
              <a:rPr lang="en-US" sz="2400" dirty="0"/>
              <a:t> e </a:t>
            </a:r>
            <a:r>
              <a:rPr lang="en-US" sz="2400" dirty="0" err="1"/>
              <a:t>attivare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rete. </a:t>
            </a:r>
            <a:endParaRPr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pic>
        <p:nvPicPr>
          <p:cNvPr id="341" name="Google Shape;341;p21" descr="Il lavoro di rete nel servizio sociale – assistentesocialenelmo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411" y="1852290"/>
            <a:ext cx="3765997" cy="282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body" idx="1"/>
          </p:nvPr>
        </p:nvSpPr>
        <p:spPr>
          <a:xfrm>
            <a:off x="206419" y="2124381"/>
            <a:ext cx="7474874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None/>
            </a:pPr>
            <a:r>
              <a:rPr lang="en-US" dirty="0" err="1"/>
              <a:t>Collegamento</a:t>
            </a:r>
            <a:r>
              <a:rPr lang="en-US" dirty="0"/>
              <a:t> in rete per la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emozioni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dell'insegnante</a:t>
            </a:r>
            <a:r>
              <a:rPr lang="en-US" dirty="0"/>
              <a:t>, ad </a:t>
            </a:r>
            <a:r>
              <a:rPr lang="en-US" dirty="0" err="1"/>
              <a:t>esempio</a:t>
            </a:r>
            <a:r>
              <a:rPr lang="en-US" dirty="0"/>
              <a:t> 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riguarda</a:t>
            </a:r>
            <a:r>
              <a:rPr lang="en-US" dirty="0"/>
              <a:t> </a:t>
            </a:r>
            <a:r>
              <a:rPr lang="en-US" dirty="0" err="1"/>
              <a:t>l'ansia</a:t>
            </a:r>
            <a:r>
              <a:rPr lang="en-US" dirty="0"/>
              <a:t> o la </a:t>
            </a:r>
            <a:r>
              <a:rPr lang="en-US" dirty="0" err="1"/>
              <a:t>frustrazione</a:t>
            </a:r>
            <a:r>
              <a:rPr lang="en-US" dirty="0"/>
              <a:t>. </a:t>
            </a:r>
            <a:endParaRPr lang="it-IT" dirty="0"/>
          </a:p>
          <a:p>
            <a:pPr>
              <a:buNone/>
            </a:pPr>
            <a:r>
              <a:rPr lang="en-US" dirty="0" err="1"/>
              <a:t>Progettazione</a:t>
            </a:r>
            <a:r>
              <a:rPr lang="en-US" dirty="0"/>
              <a:t> di </a:t>
            </a:r>
            <a:r>
              <a:rPr lang="en-US" dirty="0" err="1"/>
              <a:t>strategie</a:t>
            </a:r>
            <a:r>
              <a:rPr lang="en-US" dirty="0"/>
              <a:t> di </a:t>
            </a:r>
            <a:r>
              <a:rPr lang="en-US" dirty="0" err="1"/>
              <a:t>intervento</a:t>
            </a:r>
            <a:r>
              <a:rPr lang="en-US" dirty="0"/>
              <a:t> con </a:t>
            </a:r>
            <a:r>
              <a:rPr lang="en-US" dirty="0" err="1"/>
              <a:t>professionisti</a:t>
            </a:r>
            <a:r>
              <a:rPr lang="en-US" dirty="0"/>
              <a:t> per </a:t>
            </a:r>
            <a:r>
              <a:rPr lang="en-US" dirty="0" err="1"/>
              <a:t>aiutare</a:t>
            </a:r>
            <a:r>
              <a:rPr lang="en-US" dirty="0"/>
              <a:t> il bambino a </a:t>
            </a:r>
            <a:r>
              <a:rPr lang="en-US" dirty="0" err="1"/>
              <a:t>sentirsi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(</a:t>
            </a:r>
            <a:r>
              <a:rPr lang="en-US" dirty="0" err="1"/>
              <a:t>neuropsichiatri</a:t>
            </a:r>
            <a:r>
              <a:rPr lang="en-US" dirty="0"/>
              <a:t>, </a:t>
            </a:r>
            <a:r>
              <a:rPr lang="en-US" dirty="0" err="1"/>
              <a:t>psicologi</a:t>
            </a:r>
            <a:r>
              <a:rPr lang="en-US" dirty="0"/>
              <a:t>,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, </a:t>
            </a:r>
            <a:r>
              <a:rPr lang="en-US" dirty="0" err="1"/>
              <a:t>centri</a:t>
            </a:r>
            <a:r>
              <a:rPr lang="en-US" dirty="0"/>
              <a:t> </a:t>
            </a:r>
            <a:r>
              <a:rPr lang="en-US" dirty="0" err="1"/>
              <a:t>diurni</a:t>
            </a:r>
            <a:r>
              <a:rPr lang="en-US" dirty="0"/>
              <a:t> </a:t>
            </a:r>
            <a:r>
              <a:rPr lang="en-US" dirty="0" err="1"/>
              <a:t>educativi</a:t>
            </a:r>
            <a:r>
              <a:rPr lang="en-US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molto </a:t>
            </a:r>
            <a:r>
              <a:rPr lang="en-US" dirty="0" err="1"/>
              <a:t>preoccupanti</a:t>
            </a:r>
            <a:r>
              <a:rPr lang="en-US" dirty="0"/>
              <a:t>, </a:t>
            </a:r>
            <a:r>
              <a:rPr lang="en-US" dirty="0" err="1"/>
              <a:t>l'insegnante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chiedere</a:t>
            </a:r>
            <a:r>
              <a:rPr lang="en-US" dirty="0"/>
              <a:t> </a:t>
            </a:r>
            <a:r>
              <a:rPr lang="en-US" dirty="0" err="1"/>
              <a:t>consiglio</a:t>
            </a:r>
            <a:r>
              <a:rPr lang="en-US" dirty="0"/>
              <a:t> per fare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segnalazione</a:t>
            </a:r>
            <a:r>
              <a:rPr lang="en-US" dirty="0"/>
              <a:t> alle </a:t>
            </a:r>
            <a:r>
              <a:rPr lang="en-US" dirty="0" err="1"/>
              <a:t>autorità</a:t>
            </a:r>
            <a:r>
              <a:rPr lang="en-US" dirty="0"/>
              <a:t> </a:t>
            </a:r>
            <a:r>
              <a:rPr lang="en-US" dirty="0" err="1"/>
              <a:t>competenti</a:t>
            </a:r>
            <a:r>
              <a:rPr lang="en-US" dirty="0"/>
              <a:t>.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228600" lvl="0" indent="-869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50" name="Google Shape;350;p22" descr="Sollievo! | Le riflessioni di Angel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5404" y="1524340"/>
            <a:ext cx="1384171" cy="138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 descr="Pubblica Sicurezza | Comune di Mondolf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0574" y="4470652"/>
            <a:ext cx="2253829" cy="156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 descr="Consulente del Lavoro – Diversamente Sani Elb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2709" y="2908511"/>
            <a:ext cx="2347479" cy="15621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7;p21">
            <a:extLst>
              <a:ext uri="{FF2B5EF4-FFF2-40B4-BE49-F238E27FC236}">
                <a16:creationId xmlns:a16="http://schemas.microsoft.com/office/drawing/2014/main" id="{25BC6673-00C4-9421-BF98-A7078FFDD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605" y="464493"/>
            <a:ext cx="119696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Fare rete come </a:t>
            </a:r>
            <a:r>
              <a:rPr lang="en-US" dirty="0" err="1"/>
              <a:t>fonte</a:t>
            </a:r>
            <a:r>
              <a:rPr lang="en-US" dirty="0"/>
              <a:t> di </a:t>
            </a:r>
            <a:r>
              <a:rPr lang="en-US" dirty="0" err="1"/>
              <a:t>supporto</a:t>
            </a:r>
            <a:endParaRPr lang="it-IT" dirty="0" err="1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 Light"/>
                <a:cs typeface="Calibri Light"/>
                <a:sym typeface="Calibri"/>
              </a:rPr>
              <a:t>_2</a:t>
            </a:r>
            <a:endParaRPr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>
            <a:spLocks noGrp="1"/>
          </p:cNvSpPr>
          <p:nvPr>
            <p:ph type="title"/>
          </p:nvPr>
        </p:nvSpPr>
        <p:spPr>
          <a:xfrm>
            <a:off x="7064759" y="1011559"/>
            <a:ext cx="4492925" cy="440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3600"/>
            </a:pPr>
            <a:r>
              <a:rPr lang="en-US" sz="3200" dirty="0"/>
              <a:t>La </a:t>
            </a:r>
            <a:r>
              <a:rPr lang="en-US" sz="3200" dirty="0" err="1"/>
              <a:t>collaborazione</a:t>
            </a:r>
            <a:r>
              <a:rPr lang="en-US" sz="3200" dirty="0"/>
              <a:t> è </a:t>
            </a:r>
            <a:r>
              <a:rPr lang="en-US" sz="3200" dirty="0" err="1"/>
              <a:t>essenziale</a:t>
            </a:r>
            <a:r>
              <a:rPr lang="en-US" sz="3200" dirty="0"/>
              <a:t> per </a:t>
            </a:r>
            <a:r>
              <a:rPr lang="en-US" sz="3200" dirty="0" err="1"/>
              <a:t>costruire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b="1" dirty="0" err="1"/>
              <a:t>soluzione</a:t>
            </a:r>
            <a:r>
              <a:rPr lang="en-US" sz="3200" b="1" dirty="0"/>
              <a:t> di </a:t>
            </a:r>
            <a:r>
              <a:rPr lang="en-US" sz="3200" b="1" dirty="0" err="1"/>
              <a:t>intervento</a:t>
            </a:r>
            <a:r>
              <a:rPr lang="en-US" sz="3200" b="1" dirty="0"/>
              <a:t> </a:t>
            </a:r>
            <a:r>
              <a:rPr lang="en-US" sz="3200" b="1" dirty="0" err="1"/>
              <a:t>integrata</a:t>
            </a:r>
            <a:r>
              <a:rPr lang="en-US" sz="3200" dirty="0"/>
              <a:t> per </a:t>
            </a:r>
            <a:r>
              <a:rPr lang="en-US" sz="3200" dirty="0" err="1"/>
              <a:t>assistere</a:t>
            </a:r>
            <a:r>
              <a:rPr lang="en-US" sz="3200" dirty="0"/>
              <a:t> e </a:t>
            </a:r>
            <a:r>
              <a:rPr lang="en-US" sz="3200" dirty="0" err="1"/>
              <a:t>sostenere</a:t>
            </a:r>
            <a:r>
              <a:rPr lang="en-US" sz="3200" dirty="0"/>
              <a:t> </a:t>
            </a:r>
            <a:r>
              <a:rPr lang="en-US" sz="3200" dirty="0" err="1"/>
              <a:t>meglio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bambini con </a:t>
            </a:r>
            <a:r>
              <a:rPr lang="en-US" sz="3200" dirty="0" err="1"/>
              <a:t>esperienze</a:t>
            </a:r>
            <a:r>
              <a:rPr lang="en-US" sz="3200" dirty="0"/>
              <a:t> </a:t>
            </a:r>
            <a:r>
              <a:rPr lang="en-US" sz="3200" dirty="0" err="1"/>
              <a:t>traumatiche</a:t>
            </a:r>
            <a:endParaRPr lang="en-US" sz="3200" dirty="0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5D486F9-92BD-10B6-FF45-708A1B73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030" y="636665"/>
            <a:ext cx="56007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ct val="100000"/>
            </a:pPr>
            <a:r>
              <a:rPr lang="en-US" dirty="0" err="1">
                <a:latin typeface="Calibri Light"/>
                <a:cs typeface="Calibri Light"/>
              </a:rPr>
              <a:t>Comportamenti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sessualizzati</a:t>
            </a:r>
            <a:r>
              <a:rPr lang="en-US" dirty="0">
                <a:latin typeface="Calibri Light"/>
                <a:cs typeface="Calibri Light"/>
              </a:rPr>
              <a:t> in </a:t>
            </a:r>
            <a:r>
              <a:rPr lang="en-US" dirty="0" err="1">
                <a:latin typeface="Calibri Light"/>
                <a:cs typeface="Calibri Light"/>
              </a:rPr>
              <a:t>classe</a:t>
            </a:r>
            <a:endParaRPr dirty="0" err="1">
              <a:latin typeface="Calibri Light"/>
              <a:cs typeface="Calibri Light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555674" y="1690688"/>
            <a:ext cx="11080652" cy="3798223"/>
            <a:chOff x="0" y="54"/>
            <a:chExt cx="11080652" cy="4492724"/>
          </a:xfrm>
        </p:grpSpPr>
        <p:sp>
          <p:nvSpPr>
            <p:cNvPr id="123" name="Google Shape;123;p3"/>
            <p:cNvSpPr/>
            <p:nvPr/>
          </p:nvSpPr>
          <p:spPr>
            <a:xfrm rot="5400000">
              <a:off x="6658214" y="-2449967"/>
              <a:ext cx="1753258" cy="709161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989035" y="304799"/>
              <a:ext cx="7006030" cy="158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L'abuso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sessuale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è il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più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difficile da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individuare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perché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per un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adulto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è difficile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immaginare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possa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accadere</a:t>
              </a:r>
              <a:endParaRPr lang="it-IT" sz="2400" dirty="0" err="1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54"/>
              <a:ext cx="3989034" cy="2191572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06984" y="107038"/>
              <a:ext cx="3775066" cy="1977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</a:pPr>
              <a:r>
                <a:rPr lang="en-US" sz="4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Abuso</a:t>
              </a: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sessuale</a:t>
              </a:r>
              <a:endParaRPr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6658214" y="-148815"/>
              <a:ext cx="1753258" cy="709161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3989035" y="2605951"/>
              <a:ext cx="7006030" cy="158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Spesso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bambini non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parlano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della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violenza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sessuale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, ma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si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esprimono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attraverso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il loro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comportamento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.</a:t>
              </a:r>
              <a:endParaRPr lang="it-IT" sz="2400" dirty="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2301206"/>
              <a:ext cx="3989034" cy="2191572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06984" y="2408190"/>
              <a:ext cx="3775066" cy="1977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</a:pPr>
              <a:r>
                <a:rPr lang="en-US" sz="4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Comportamenti</a:t>
              </a: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parlano</a:t>
              </a:r>
              <a:endPara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 Light"/>
                <a:cs typeface="Calibri Light"/>
              </a:rPr>
              <a:t>Cosa </a:t>
            </a:r>
            <a:r>
              <a:rPr lang="en-US" dirty="0" err="1">
                <a:latin typeface="Calibri Light"/>
                <a:cs typeface="Calibri Light"/>
              </a:rPr>
              <a:t>possono</a:t>
            </a:r>
            <a:r>
              <a:rPr lang="en-US" dirty="0">
                <a:latin typeface="Calibri Light"/>
                <a:cs typeface="Calibri Light"/>
              </a:rPr>
              <a:t> fare </a:t>
            </a:r>
            <a:r>
              <a:rPr lang="en-US" dirty="0" err="1">
                <a:latin typeface="Calibri Light"/>
                <a:cs typeface="Calibri Light"/>
              </a:rPr>
              <a:t>gli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insegnanti</a:t>
            </a:r>
            <a:r>
              <a:rPr lang="en-US" dirty="0">
                <a:latin typeface="Calibri Light"/>
                <a:cs typeface="Calibri Light"/>
              </a:rPr>
              <a:t>?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1066800" y="2243137"/>
            <a:ext cx="4776744" cy="237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inseganti</a:t>
            </a:r>
            <a:r>
              <a:rPr lang="en-US" sz="2400" dirty="0"/>
              <a:t> </a:t>
            </a:r>
            <a:r>
              <a:rPr lang="en-US" sz="2400" dirty="0" err="1"/>
              <a:t>sperimentano</a:t>
            </a:r>
            <a:r>
              <a:rPr lang="en-US" sz="2400" dirty="0"/>
              <a:t> </a:t>
            </a:r>
            <a:r>
              <a:rPr lang="en-US" sz="2400" dirty="0" err="1"/>
              <a:t>un'ampia</a:t>
            </a:r>
            <a:r>
              <a:rPr lang="en-US" sz="2400" dirty="0"/>
              <a:t> gamma di </a:t>
            </a:r>
            <a:r>
              <a:rPr lang="en-US" sz="2400" dirty="0" err="1"/>
              <a:t>emozioni</a:t>
            </a:r>
            <a:r>
              <a:rPr lang="en-US" sz="2400" dirty="0"/>
              <a:t>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 err="1"/>
              <a:t>angoscia</a:t>
            </a:r>
            <a:endParaRPr dirty="0" err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 err="1"/>
              <a:t>impotenza</a:t>
            </a:r>
            <a:endParaRPr lang="en-US" dirty="0" err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 err="1"/>
              <a:t>rabbia</a:t>
            </a:r>
            <a:endParaRPr lang="en-US" b="0" i="0" u="none" strike="noStrike" cap="none" dirty="0" err="1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…..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9" name="Google Shape;139;p4" descr="Scuola, fare il docente in Italia non conviene: non è crisi di vocazione,  ecco perché - ScuolaInfor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713" y="1366669"/>
            <a:ext cx="3971840" cy="2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9826" y="3765468"/>
            <a:ext cx="3971841" cy="214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759031" y="3849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Domande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chiave</a:t>
            </a:r>
            <a:endParaRPr dirty="0" err="1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48" name="Google Shape;148;p5" descr="Skill mismatch: la parola d'ordine è non smettere mai di studiare - Digital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523" y="769874"/>
            <a:ext cx="4657361" cy="275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4053016" y="3381887"/>
            <a:ext cx="5352985" cy="2277507"/>
          </a:xfrm>
          <a:prstGeom prst="rect">
            <a:avLst/>
          </a:pr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quali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competenze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hanno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bisogno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gli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insegnanti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per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gestire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al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meglio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queste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situazioni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delicate?</a:t>
            </a:r>
            <a:endParaRPr lang="it-IT" sz="24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724030" y="1919590"/>
            <a:ext cx="4604928" cy="2044437"/>
          </a:xfrm>
          <a:prstGeom prst="rect">
            <a:avLst/>
          </a:prstGeom>
          <a:solidFill>
            <a:srgbClr val="6FAB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Come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possono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gestire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efficacemente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loro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sentimenti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ed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evitare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diventino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dannosi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</a:t>
            </a:r>
            <a:endParaRPr lang="it-IT" sz="24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 Light"/>
                <a:cs typeface="Calibri Light"/>
              </a:rPr>
              <a:t>Cosa è importante</a:t>
            </a:r>
            <a:r>
              <a:rPr lang="en-US" dirty="0">
                <a:latin typeface="Calibri Light"/>
                <a:cs typeface="Calibri Light"/>
                <a:sym typeface="Calibri"/>
              </a:rPr>
              <a:t>_1</a:t>
            </a:r>
            <a:endParaRPr dirty="0">
              <a:latin typeface="Calibri Light"/>
              <a:cs typeface="Calibri Light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665870" y="1774358"/>
            <a:ext cx="10860259" cy="3701344"/>
            <a:chOff x="52" y="33195"/>
            <a:chExt cx="10678837" cy="4508643"/>
          </a:xfrm>
        </p:grpSpPr>
        <p:sp>
          <p:nvSpPr>
            <p:cNvPr id="159" name="Google Shape;159;p6"/>
            <p:cNvSpPr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195050" rIns="341375" bIns="195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</a:pPr>
              <a:r>
                <a:rPr lang="en-US" sz="3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Riconoscere</a:t>
              </a:r>
              <a:endPara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l'abuso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nelle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sue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manifestazioni</a:t>
              </a:r>
              <a:endPara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conseguenze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a breve e 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lungo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termine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per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bambini</a:t>
              </a:r>
              <a:endParaRPr sz="24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178800" rIns="312925" bIns="178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400"/>
                <a:buFont typeface="Calibri"/>
              </a:pPr>
              <a:r>
                <a:rPr lang="en-US" sz="3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Comprendere</a:t>
              </a: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endParaRPr lang="it-IT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5688778" y="1818797"/>
              <a:ext cx="4990111" cy="2723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nessun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bambino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nasce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"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cattivo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"</a:t>
              </a:r>
              <a:endPara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comportamento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inadeguato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potrebbe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essere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risultato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esperienze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traumatiche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ogni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bambino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può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essere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aiutato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 Light"/>
                <a:cs typeface="Calibri Light"/>
              </a:rPr>
              <a:t>Cosa è importante</a:t>
            </a:r>
            <a:r>
              <a:rPr lang="en-US" dirty="0">
                <a:latin typeface="Calibri Light"/>
                <a:cs typeface="Calibri Light"/>
                <a:sym typeface="Calibri"/>
              </a:rPr>
              <a:t>_2</a:t>
            </a:r>
            <a:endParaRPr dirty="0">
              <a:latin typeface="Calibri Light"/>
              <a:cs typeface="Calibri Light"/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577947" y="1693761"/>
            <a:ext cx="10860259" cy="3872681"/>
            <a:chOff x="52" y="33195"/>
            <a:chExt cx="10678837" cy="4508641"/>
          </a:xfrm>
        </p:grpSpPr>
        <p:sp>
          <p:nvSpPr>
            <p:cNvPr id="175" name="Google Shape;175;p7"/>
            <p:cNvSpPr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52" y="33195"/>
              <a:ext cx="4990111" cy="17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195050" rIns="341375" bIns="195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</a:pPr>
              <a:r>
                <a:rPr lang="en-US" sz="3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riconoscere</a:t>
              </a: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Le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proprie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emozioni</a:t>
              </a:r>
              <a:endParaRPr lang="en-US" sz="2400" dirty="0" err="1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per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gestirle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2400" dirty="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178800" rIns="312925" bIns="178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400"/>
              </a:pPr>
              <a:r>
                <a:rPr lang="en-US" sz="3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imparare</a:t>
              </a: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endParaRPr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342900" lvl="1" indent="-34290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Non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può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agire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da soli</a:t>
              </a:r>
              <a:endParaRPr lang="it-IT">
                <a:solidFill>
                  <a:schemeClr val="dk1"/>
                </a:solidFill>
              </a:endParaRPr>
            </a:p>
            <a:p>
              <a:pPr marL="342900" lvl="1" indent="-34290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Le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osservazioni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personali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vanno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condivise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con 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colleghi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</a:rPr>
                <a:t> e la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</a:rPr>
                <a:t>direzione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Insieme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può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attivare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una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rete di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supporto</a:t>
              </a:r>
              <a:endParaRPr lang="en-US" sz="2400" b="1" dirty="0" err="1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Cos'è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l'abuso</a:t>
            </a:r>
            <a:r>
              <a:rPr lang="en-US" dirty="0">
                <a:latin typeface="Calibri Light"/>
                <a:cs typeface="Calibri Light"/>
              </a:rPr>
              <a:t> sui minori_</a:t>
            </a:r>
            <a:r>
              <a:rPr lang="en-US" dirty="0">
                <a:latin typeface="Calibri Light"/>
                <a:cs typeface="Calibri Light"/>
                <a:sym typeface="Calibri"/>
              </a:rPr>
              <a:t>1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751703" y="2264372"/>
            <a:ext cx="10515600" cy="2371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3600"/>
              <a:buNone/>
            </a:pPr>
            <a:r>
              <a:rPr lang="en-US" sz="2400" dirty="0" err="1"/>
              <a:t>L'abuso</a:t>
            </a:r>
            <a:r>
              <a:rPr lang="en-US" sz="2400" dirty="0"/>
              <a:t> </a:t>
            </a:r>
            <a:r>
              <a:rPr lang="en-US" sz="2400" dirty="0" err="1"/>
              <a:t>sessuale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un </a:t>
            </a:r>
            <a:r>
              <a:rPr lang="en-US" sz="2400" dirty="0" err="1"/>
              <a:t>minore</a:t>
            </a:r>
            <a:r>
              <a:rPr lang="en-US" sz="2400" dirty="0"/>
              <a:t> è il </a:t>
            </a:r>
            <a:r>
              <a:rPr lang="en-US" sz="2400" dirty="0" err="1"/>
              <a:t>coinvolgimento</a:t>
            </a:r>
            <a:r>
              <a:rPr lang="en-US" sz="2400" dirty="0"/>
              <a:t> di un </a:t>
            </a:r>
            <a:r>
              <a:rPr lang="en-US" sz="2400" dirty="0" err="1"/>
              <a:t>minore</a:t>
            </a:r>
            <a:r>
              <a:rPr lang="en-US" sz="2400" dirty="0"/>
              <a:t> in </a:t>
            </a:r>
            <a:r>
              <a:rPr lang="en-US" sz="2400" dirty="0" err="1"/>
              <a:t>attività</a:t>
            </a:r>
            <a:r>
              <a:rPr lang="en-US" sz="2400" dirty="0"/>
              <a:t> </a:t>
            </a:r>
            <a:r>
              <a:rPr lang="en-US" sz="2400" dirty="0" err="1"/>
              <a:t>sessuali</a:t>
            </a:r>
            <a:r>
              <a:rPr lang="en-US" sz="2400" dirty="0"/>
              <a:t>,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caso</a:t>
            </a:r>
            <a:r>
              <a:rPr lang="en-US" sz="2400" dirty="0"/>
              <a:t> in cui non ci </a:t>
            </a:r>
            <a:r>
              <a:rPr lang="en-US" sz="2400" dirty="0" err="1"/>
              <a:t>sia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violenza</a:t>
            </a:r>
            <a:r>
              <a:rPr lang="en-US" sz="2400" dirty="0"/>
              <a:t> </a:t>
            </a:r>
            <a:r>
              <a:rPr lang="en-US" sz="2400" dirty="0" err="1"/>
              <a:t>esplicita</a:t>
            </a:r>
            <a:endParaRPr lang="it-IT" sz="2400" dirty="0" err="1"/>
          </a:p>
          <a:p>
            <a:pPr marL="0" indent="0">
              <a:spcBef>
                <a:spcPts val="0"/>
              </a:spcBef>
              <a:buSzPts val="3600"/>
              <a:buNone/>
            </a:pPr>
            <a:endParaRPr sz="2400" b="0" i="0" u="none" strike="noStrike" cap="none"/>
          </a:p>
          <a:p>
            <a:pPr marL="0" indent="0">
              <a:spcBef>
                <a:spcPts val="1260"/>
              </a:spcBef>
              <a:buClr>
                <a:schemeClr val="lt1"/>
              </a:buClr>
              <a:buSzPts val="3600"/>
              <a:buNone/>
            </a:pPr>
            <a:r>
              <a:rPr lang="en-US" sz="2400" dirty="0"/>
              <a:t>Quasi sempre </a:t>
            </a:r>
            <a:r>
              <a:rPr lang="en-US" sz="2400" dirty="0" err="1"/>
              <a:t>viene</a:t>
            </a:r>
            <a:r>
              <a:rPr lang="en-US" sz="2400" b="0" i="0" u="none" strike="noStrike" cap="none" dirty="0"/>
              <a:t> </a:t>
            </a:r>
            <a:r>
              <a:rPr lang="en-US" sz="2400" dirty="0" err="1"/>
              <a:t>perpetrato</a:t>
            </a:r>
            <a:r>
              <a:rPr lang="en-US" sz="2400" dirty="0"/>
              <a:t> da un </a:t>
            </a:r>
            <a:r>
              <a:rPr lang="en-US" sz="2400" dirty="0" err="1"/>
              <a:t>adulto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rappresenta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b="1" dirty="0" err="1"/>
              <a:t>figura</a:t>
            </a:r>
            <a:r>
              <a:rPr lang="en-US" sz="2400" b="1" dirty="0"/>
              <a:t> di </a:t>
            </a:r>
            <a:r>
              <a:rPr lang="en-US" sz="2400" b="1" dirty="0" err="1"/>
              <a:t>riferimento</a:t>
            </a:r>
            <a:r>
              <a:rPr lang="en-US" sz="2400" dirty="0"/>
              <a:t> per il/la bambino/a,  </a:t>
            </a:r>
            <a:r>
              <a:rPr lang="en-US" sz="2400" dirty="0" err="1"/>
              <a:t>sia</a:t>
            </a:r>
            <a:r>
              <a:rPr lang="en-US" sz="2400" dirty="0"/>
              <a:t> in </a:t>
            </a:r>
            <a:r>
              <a:rPr lang="en-US" sz="2400" dirty="0" err="1"/>
              <a:t>ambito</a:t>
            </a:r>
            <a:r>
              <a:rPr lang="en-US" sz="2400" dirty="0"/>
              <a:t> </a:t>
            </a:r>
            <a:r>
              <a:rPr lang="en-US" sz="2400" dirty="0" err="1"/>
              <a:t>familiare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extrafamiliare</a:t>
            </a:r>
            <a:r>
              <a:rPr lang="en-US" sz="2400" dirty="0"/>
              <a:t> (</a:t>
            </a:r>
            <a:r>
              <a:rPr lang="en-US" sz="2400" dirty="0" err="1"/>
              <a:t>luoghi</a:t>
            </a:r>
            <a:r>
              <a:rPr lang="en-US" sz="2400" dirty="0"/>
              <a:t> di </a:t>
            </a:r>
            <a:r>
              <a:rPr lang="en-US" sz="2400" dirty="0" err="1"/>
              <a:t>aggregazione</a:t>
            </a:r>
            <a:r>
              <a:rPr lang="en-US" sz="2400" dirty="0"/>
              <a:t>, </a:t>
            </a:r>
            <a:r>
              <a:rPr lang="en-US" sz="2400" dirty="0" err="1"/>
              <a:t>conesti</a:t>
            </a:r>
            <a:r>
              <a:rPr lang="en-US" sz="2400" dirty="0"/>
              <a:t> </a:t>
            </a:r>
            <a:r>
              <a:rPr lang="en-US" sz="2400" dirty="0" err="1"/>
              <a:t>sportivi</a:t>
            </a:r>
            <a:r>
              <a:rPr lang="en-US" sz="2400" dirty="0"/>
              <a:t>, </a:t>
            </a:r>
            <a:r>
              <a:rPr lang="en-US" sz="2400" dirty="0" err="1"/>
              <a:t>scuola</a:t>
            </a:r>
            <a:r>
              <a:rPr lang="en-US" sz="2400" dirty="0"/>
              <a:t>).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838200" y="359461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>
                <a:latin typeface="Calibri Light"/>
              </a:rPr>
              <a:t>Cos'è</a:t>
            </a:r>
            <a:r>
              <a:rPr lang="en-US" dirty="0">
                <a:latin typeface="Calibri Light"/>
              </a:rPr>
              <a:t> </a:t>
            </a:r>
            <a:r>
              <a:rPr lang="en-US" dirty="0" err="1">
                <a:latin typeface="Calibri Light"/>
              </a:rPr>
              <a:t>l'abuso</a:t>
            </a:r>
            <a:r>
              <a:rPr lang="en-US" dirty="0">
                <a:latin typeface="Calibri Light"/>
              </a:rPr>
              <a:t> sui minori</a:t>
            </a:r>
            <a:r>
              <a:rPr lang="en-US" dirty="0">
                <a:latin typeface="Calibri Light"/>
                <a:cs typeface="Calibri Light"/>
                <a:sym typeface="Calibri"/>
              </a:rPr>
              <a:t>_2</a:t>
            </a:r>
            <a:endParaRPr lang="it-IT" dirty="0">
              <a:latin typeface="Calibri Light"/>
              <a:cs typeface="Calibri Light"/>
            </a:endParaRPr>
          </a:p>
        </p:txBody>
      </p:sp>
      <p:grpSp>
        <p:nvGrpSpPr>
          <p:cNvPr id="198" name="Google Shape;198;p9"/>
          <p:cNvGrpSpPr/>
          <p:nvPr/>
        </p:nvGrpSpPr>
        <p:grpSpPr>
          <a:xfrm>
            <a:off x="1286325" y="1615560"/>
            <a:ext cx="9131643" cy="3851275"/>
            <a:chOff x="0" y="480320"/>
            <a:chExt cx="11063068" cy="4354732"/>
          </a:xfrm>
        </p:grpSpPr>
        <p:sp>
          <p:nvSpPr>
            <p:cNvPr id="199" name="Google Shape;199;p9"/>
            <p:cNvSpPr/>
            <p:nvPr/>
          </p:nvSpPr>
          <p:spPr>
            <a:xfrm>
              <a:off x="0" y="480320"/>
              <a:ext cx="11063068" cy="19986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97568" y="577888"/>
              <a:ext cx="10867932" cy="1803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6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abuso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sessuale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può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essere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perpetrato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attraverso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modalità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ambigue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falsamente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giocose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quasi sempre da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già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relazione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significativa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lei o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lui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0" y="2839797"/>
              <a:ext cx="11063068" cy="199525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 txBox="1"/>
            <p:nvPr/>
          </p:nvSpPr>
          <p:spPr>
            <a:xfrm>
              <a:off x="97400" y="2937197"/>
              <a:ext cx="10868268" cy="1800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algn="ctr"/>
              <a:r>
                <a:rPr lang="en-US" sz="2400" dirty="0">
                  <a:latin typeface="Calibri Light"/>
                  <a:sym typeface="Calibri"/>
                </a:rPr>
                <a:t>La </a:t>
              </a:r>
              <a:r>
                <a:rPr lang="en-US" sz="2400" dirty="0" err="1">
                  <a:latin typeface="Calibri Light"/>
                  <a:sym typeface="Calibri"/>
                </a:rPr>
                <a:t>relazione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affettiva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viene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sfruttata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utilizzando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una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comunicazione</a:t>
              </a:r>
              <a:r>
                <a:rPr lang="en-US" sz="2400" dirty="0">
                  <a:latin typeface="Calibri Light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sym typeface="Calibri"/>
                </a:rPr>
                <a:t>sessuale</a:t>
              </a:r>
              <a:r>
                <a:rPr lang="en-US" sz="2400" dirty="0">
                  <a:latin typeface="Calibri Light"/>
                  <a:sym typeface="Calibri"/>
                </a:rPr>
                <a:t> </a:t>
              </a:r>
              <a:r>
                <a:rPr lang="en-US" sz="2400" dirty="0" err="1">
                  <a:latin typeface="Calibri Light"/>
                  <a:ea typeface="Calibri"/>
                  <a:sym typeface="Calibri"/>
                </a:rPr>
                <a:t>inappropriata</a:t>
              </a:r>
              <a:r>
                <a:rPr lang="en-US" sz="2400" dirty="0">
                  <a:latin typeface="Calibri Light"/>
                  <a:ea typeface="Calibri"/>
                  <a:sym typeface="Calibri"/>
                </a:rPr>
                <a:t> e</a:t>
              </a:r>
              <a:r>
                <a:rPr lang="en-US" sz="2400" b="0" i="0" u="none" strike="noStrike" cap="none" dirty="0">
                  <a:latin typeface="Calibri Light"/>
                  <a:ea typeface="Calibri"/>
                  <a:sym typeface="Calibri"/>
                </a:rPr>
                <a:t> </a:t>
              </a:r>
              <a:r>
                <a:rPr lang="en-US" sz="2400" dirty="0" err="1">
                  <a:latin typeface="Calibri Light"/>
                  <a:ea typeface="Calibri"/>
                  <a:sym typeface="Calibri"/>
                </a:rPr>
                <a:t>dannosa</a:t>
              </a:r>
              <a:r>
                <a:rPr lang="en-US" sz="2400" dirty="0">
                  <a:latin typeface="Calibri Light"/>
                  <a:ea typeface="Calibri"/>
                  <a:sym typeface="Calibri"/>
                </a:rPr>
                <a:t> per </a:t>
              </a:r>
              <a:r>
                <a:rPr lang="en-US" sz="2400" dirty="0" err="1">
                  <a:latin typeface="Calibri Light"/>
                  <a:ea typeface="Calibri"/>
                  <a:sym typeface="Calibri"/>
                </a:rPr>
                <a:t>i</a:t>
              </a:r>
              <a:r>
                <a:rPr lang="en-US" sz="2400" dirty="0">
                  <a:latin typeface="Calibri Light"/>
                  <a:ea typeface="Calibri"/>
                  <a:sym typeface="Calibri"/>
                </a:rPr>
                <a:t> bambini</a:t>
              </a:r>
              <a:r>
                <a:rPr lang="en-US" sz="2400" b="0" i="0" u="none" strike="noStrike" cap="none" dirty="0">
                  <a:latin typeface="Calibri Light"/>
                  <a:ea typeface="Calibri"/>
                  <a:sym typeface="Calibri"/>
                </a:rPr>
                <a:t>.</a:t>
              </a:r>
              <a:endParaRPr lang="it-IT">
                <a:latin typeface="Calibri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1202</Words>
  <Application>Microsoft Office PowerPoint</Application>
  <PresentationFormat>Widescreen</PresentationFormat>
  <Paragraphs>127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La centralità della scuola</vt:lpstr>
      <vt:lpstr>Comportamenti sessualizzati in classe</vt:lpstr>
      <vt:lpstr>Cosa possono fare gli insegnanti?</vt:lpstr>
      <vt:lpstr>Domande chiave</vt:lpstr>
      <vt:lpstr>Cosa è importante_1</vt:lpstr>
      <vt:lpstr>Cosa è importante_2</vt:lpstr>
      <vt:lpstr>Cos'è l'abuso sui minori_1</vt:lpstr>
      <vt:lpstr>Cos'è l'abuso sui minori_2</vt:lpstr>
      <vt:lpstr>Presentazione standard di PowerPoint</vt:lpstr>
      <vt:lpstr>Presentazione standard di PowerPoint</vt:lpstr>
      <vt:lpstr>Comportamenti che possono parlare di abuso</vt:lpstr>
      <vt:lpstr>Indicatori comportamentali di abuso sessuale_1</vt:lpstr>
      <vt:lpstr>Indicatori comportamentali di abuso sessuale_2 </vt:lpstr>
      <vt:lpstr>Conseguenze dei traumi precoci</vt:lpstr>
      <vt:lpstr>Sessualizzazione?_1</vt:lpstr>
      <vt:lpstr>Sessualizzazione?_2</vt:lpstr>
      <vt:lpstr>Le emozioni dell'insegnante</vt:lpstr>
      <vt:lpstr>Le emozioni dell'insegnante di fronte al sospetto abuso sessuale_1</vt:lpstr>
      <vt:lpstr>Le emozioni dell'insegnante di fronte al sospetto abuso sessuale _2</vt:lpstr>
      <vt:lpstr>Fare rete come fonte di supporto_1</vt:lpstr>
      <vt:lpstr>Fare rete come fonte di supporto _2</vt:lpstr>
      <vt:lpstr>La collaborazione è essenziale per costruire una soluzione di intervento integrata per assistere e sostenere meglio i bambini con esperienze traumatiche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Federica De Cordova</dc:creator>
  <cp:lastModifiedBy>Beatriz San Roman Sobrino</cp:lastModifiedBy>
  <cp:revision>403</cp:revision>
  <dcterms:created xsi:type="dcterms:W3CDTF">2022-11-20T21:32:22Z</dcterms:created>
  <dcterms:modified xsi:type="dcterms:W3CDTF">2023-01-31T12:43:29Z</dcterms:modified>
</cp:coreProperties>
</file>