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76" r:id="rId2"/>
    <p:sldId id="267" r:id="rId3"/>
    <p:sldId id="258" r:id="rId4"/>
    <p:sldId id="259" r:id="rId5"/>
    <p:sldId id="261" r:id="rId6"/>
    <p:sldId id="262" r:id="rId7"/>
    <p:sldId id="263" r:id="rId8"/>
    <p:sldId id="264" r:id="rId9"/>
    <p:sldId id="265" r:id="rId10"/>
    <p:sldId id="266" r:id="rId11"/>
    <p:sldId id="277" r:id="rId12"/>
    <p:sldId id="283" r:id="rId13"/>
    <p:sldId id="281"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4nKoHHFXNo+jA54nc8i8NubYyd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A7B"/>
    <a:srgbClr val="10A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BD91C2-E352-4728-A54F-0556EDD5C3BB}">
  <a:tblStyle styleId="{1DBD91C2-E352-4728-A54F-0556EDD5C3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p:restoredTop sz="90704"/>
  </p:normalViewPr>
  <p:slideViewPr>
    <p:cSldViewPr snapToGrid="0">
      <p:cViewPr varScale="1">
        <p:scale>
          <a:sx n="96" d="100"/>
          <a:sy n="96" d="100"/>
        </p:scale>
        <p:origin x="1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San Roman Sobrino" userId="2bd0c135-4a33-4ef6-87b7-17e555aa77b7" providerId="ADAL" clId="{109F5EEC-BD5C-EB4E-8E7C-5C34C9CBEC60}"/>
    <pc:docChg chg="undo custSel addSld delSld modSld sldOrd">
      <pc:chgData name="Beatriz San Roman Sobrino" userId="2bd0c135-4a33-4ef6-87b7-17e555aa77b7" providerId="ADAL" clId="{109F5EEC-BD5C-EB4E-8E7C-5C34C9CBEC60}" dt="2022-12-30T23:55:04.646" v="170" actId="20577"/>
      <pc:docMkLst>
        <pc:docMk/>
      </pc:docMkLst>
      <pc:sldChg chg="modSp mod">
        <pc:chgData name="Beatriz San Roman Sobrino" userId="2bd0c135-4a33-4ef6-87b7-17e555aa77b7" providerId="ADAL" clId="{109F5EEC-BD5C-EB4E-8E7C-5C34C9CBEC60}" dt="2022-12-30T23:33:26.561" v="20" actId="2711"/>
        <pc:sldMkLst>
          <pc:docMk/>
          <pc:sldMk cId="0" sldId="264"/>
        </pc:sldMkLst>
        <pc:spChg chg="mod">
          <ac:chgData name="Beatriz San Roman Sobrino" userId="2bd0c135-4a33-4ef6-87b7-17e555aa77b7" providerId="ADAL" clId="{109F5EEC-BD5C-EB4E-8E7C-5C34C9CBEC60}" dt="2022-12-30T23:33:26.561" v="20" actId="2711"/>
          <ac:spMkLst>
            <pc:docMk/>
            <pc:sldMk cId="0" sldId="264"/>
            <ac:spMk id="177" creationId="{00000000-0000-0000-0000-000000000000}"/>
          </ac:spMkLst>
        </pc:spChg>
      </pc:sldChg>
      <pc:sldChg chg="modSp mod">
        <pc:chgData name="Beatriz San Roman Sobrino" userId="2bd0c135-4a33-4ef6-87b7-17e555aa77b7" providerId="ADAL" clId="{109F5EEC-BD5C-EB4E-8E7C-5C34C9CBEC60}" dt="2022-12-30T23:38:39.827" v="64" actId="1036"/>
        <pc:sldMkLst>
          <pc:docMk/>
          <pc:sldMk cId="3883125881" sldId="277"/>
        </pc:sldMkLst>
        <pc:spChg chg="mod">
          <ac:chgData name="Beatriz San Roman Sobrino" userId="2bd0c135-4a33-4ef6-87b7-17e555aa77b7" providerId="ADAL" clId="{109F5EEC-BD5C-EB4E-8E7C-5C34C9CBEC60}" dt="2022-12-30T23:38:39.827" v="64" actId="1036"/>
          <ac:spMkLst>
            <pc:docMk/>
            <pc:sldMk cId="3883125881" sldId="277"/>
            <ac:spMk id="4" creationId="{815B133D-0EB9-E3C0-1EFA-EC055084E937}"/>
          </ac:spMkLst>
        </pc:spChg>
      </pc:sldChg>
      <pc:sldChg chg="modSp mod">
        <pc:chgData name="Beatriz San Roman Sobrino" userId="2bd0c135-4a33-4ef6-87b7-17e555aa77b7" providerId="ADAL" clId="{109F5EEC-BD5C-EB4E-8E7C-5C34C9CBEC60}" dt="2022-12-30T23:55:04.646" v="170" actId="20577"/>
        <pc:sldMkLst>
          <pc:docMk/>
          <pc:sldMk cId="3294350437" sldId="281"/>
        </pc:sldMkLst>
        <pc:spChg chg="mod">
          <ac:chgData name="Beatriz San Roman Sobrino" userId="2bd0c135-4a33-4ef6-87b7-17e555aa77b7" providerId="ADAL" clId="{109F5EEC-BD5C-EB4E-8E7C-5C34C9CBEC60}" dt="2022-12-30T23:55:04.646" v="170" actId="20577"/>
          <ac:spMkLst>
            <pc:docMk/>
            <pc:sldMk cId="3294350437" sldId="281"/>
            <ac:spMk id="4" creationId="{815B133D-0EB9-E3C0-1EFA-EC055084E937}"/>
          </ac:spMkLst>
        </pc:spChg>
      </pc:sldChg>
      <pc:sldChg chg="modSp del mod">
        <pc:chgData name="Beatriz San Roman Sobrino" userId="2bd0c135-4a33-4ef6-87b7-17e555aa77b7" providerId="ADAL" clId="{109F5EEC-BD5C-EB4E-8E7C-5C34C9CBEC60}" dt="2022-12-30T23:54:56.729" v="167" actId="2696"/>
        <pc:sldMkLst>
          <pc:docMk/>
          <pc:sldMk cId="1220989182" sldId="282"/>
        </pc:sldMkLst>
        <pc:spChg chg="mod">
          <ac:chgData name="Beatriz San Roman Sobrino" userId="2bd0c135-4a33-4ef6-87b7-17e555aa77b7" providerId="ADAL" clId="{109F5EEC-BD5C-EB4E-8E7C-5C34C9CBEC60}" dt="2022-12-30T23:27:49.623" v="12" actId="403"/>
          <ac:spMkLst>
            <pc:docMk/>
            <pc:sldMk cId="1220989182" sldId="282"/>
            <ac:spMk id="4" creationId="{815B133D-0EB9-E3C0-1EFA-EC055084E937}"/>
          </ac:spMkLst>
        </pc:spChg>
      </pc:sldChg>
      <pc:sldChg chg="modSp add mod ord">
        <pc:chgData name="Beatriz San Roman Sobrino" userId="2bd0c135-4a33-4ef6-87b7-17e555aa77b7" providerId="ADAL" clId="{109F5EEC-BD5C-EB4E-8E7C-5C34C9CBEC60}" dt="2022-12-30T23:47:37.380" v="117" actId="20577"/>
        <pc:sldMkLst>
          <pc:docMk/>
          <pc:sldMk cId="2099875066" sldId="283"/>
        </pc:sldMkLst>
        <pc:spChg chg="mod">
          <ac:chgData name="Beatriz San Roman Sobrino" userId="2bd0c135-4a33-4ef6-87b7-17e555aa77b7" providerId="ADAL" clId="{109F5EEC-BD5C-EB4E-8E7C-5C34C9CBEC60}" dt="2022-12-30T23:47:37.380" v="117" actId="20577"/>
          <ac:spMkLst>
            <pc:docMk/>
            <pc:sldMk cId="2099875066" sldId="283"/>
            <ac:spMk id="4" creationId="{815B133D-0EB9-E3C0-1EFA-EC055084E937}"/>
          </ac:spMkLst>
        </pc:spChg>
      </pc:sldChg>
    </pc:docChg>
  </pc:docChgLst>
  <pc:docChgLst>
    <pc:chgData name="Beatriz San Roman Sobrino" userId="2bd0c135-4a33-4ef6-87b7-17e555aa77b7" providerId="ADAL" clId="{F6DBA789-0E1E-034C-90C8-2E5CE844D57D}"/>
    <pc:docChg chg="undo redo custSel addSld delSld modSld modMainMaster">
      <pc:chgData name="Beatriz San Roman Sobrino" userId="2bd0c135-4a33-4ef6-87b7-17e555aa77b7" providerId="ADAL" clId="{F6DBA789-0E1E-034C-90C8-2E5CE844D57D}" dt="2022-11-29T11:21:06.202" v="361" actId="478"/>
      <pc:docMkLst>
        <pc:docMk/>
      </pc:docMkLst>
      <pc:sldChg chg="del">
        <pc:chgData name="Beatriz San Roman Sobrino" userId="2bd0c135-4a33-4ef6-87b7-17e555aa77b7" providerId="ADAL" clId="{F6DBA789-0E1E-034C-90C8-2E5CE844D57D}" dt="2022-11-27T10:55:00.308" v="26" actId="2696"/>
        <pc:sldMkLst>
          <pc:docMk/>
          <pc:sldMk cId="0" sldId="256"/>
        </pc:sldMkLst>
      </pc:sldChg>
      <pc:sldChg chg="del modNotes">
        <pc:chgData name="Beatriz San Roman Sobrino" userId="2bd0c135-4a33-4ef6-87b7-17e555aa77b7" providerId="ADAL" clId="{F6DBA789-0E1E-034C-90C8-2E5CE844D57D}" dt="2022-11-27T20:19:37.622" v="338" actId="2696"/>
        <pc:sldMkLst>
          <pc:docMk/>
          <pc:sldMk cId="0" sldId="257"/>
        </pc:sldMkLst>
      </pc:sldChg>
      <pc:sldChg chg="addSp delSp modSp mod modNotes">
        <pc:chgData name="Beatriz San Roman Sobrino" userId="2bd0c135-4a33-4ef6-87b7-17e555aa77b7" providerId="ADAL" clId="{F6DBA789-0E1E-034C-90C8-2E5CE844D57D}" dt="2022-11-29T11:20:53.837" v="360" actId="478"/>
        <pc:sldMkLst>
          <pc:docMk/>
          <pc:sldMk cId="0" sldId="258"/>
        </pc:sldMkLst>
        <pc:spChg chg="add del mod">
          <ac:chgData name="Beatriz San Roman Sobrino" userId="2bd0c135-4a33-4ef6-87b7-17e555aa77b7" providerId="ADAL" clId="{F6DBA789-0E1E-034C-90C8-2E5CE844D57D}" dt="2022-11-27T12:46:54.613" v="55"/>
          <ac:spMkLst>
            <pc:docMk/>
            <pc:sldMk cId="0" sldId="258"/>
            <ac:spMk id="4" creationId="{4E4A9D93-4739-3CEB-B057-9E33DD93F578}"/>
          </ac:spMkLst>
        </pc:spChg>
        <pc:spChg chg="mod">
          <ac:chgData name="Beatriz San Roman Sobrino" userId="2bd0c135-4a33-4ef6-87b7-17e555aa77b7" providerId="ADAL" clId="{F6DBA789-0E1E-034C-90C8-2E5CE844D57D}" dt="2022-11-27T10:57:44.566" v="32" actId="20577"/>
          <ac:spMkLst>
            <pc:docMk/>
            <pc:sldMk cId="0" sldId="258"/>
            <ac:spMk id="108" creationId="{00000000-0000-0000-0000-000000000000}"/>
          </ac:spMkLst>
        </pc:spChg>
        <pc:picChg chg="add del">
          <ac:chgData name="Beatriz San Roman Sobrino" userId="2bd0c135-4a33-4ef6-87b7-17e555aa77b7" providerId="ADAL" clId="{F6DBA789-0E1E-034C-90C8-2E5CE844D57D}" dt="2022-11-29T11:20:53.837" v="360" actId="478"/>
          <ac:picMkLst>
            <pc:docMk/>
            <pc:sldMk cId="0" sldId="258"/>
            <ac:picMk id="2" creationId="{3D7F05CB-5E84-39A6-AAD0-F0C249C13498}"/>
          </ac:picMkLst>
        </pc:picChg>
        <pc:picChg chg="del">
          <ac:chgData name="Beatriz San Roman Sobrino" userId="2bd0c135-4a33-4ef6-87b7-17e555aa77b7" providerId="ADAL" clId="{F6DBA789-0E1E-034C-90C8-2E5CE844D57D}" dt="2022-11-29T11:14:09.252" v="347" actId="478"/>
          <ac:picMkLst>
            <pc:docMk/>
            <pc:sldMk cId="0" sldId="258"/>
            <ac:picMk id="3" creationId="{E6DB3016-7FD2-9852-D270-EB29F76567BF}"/>
          </ac:picMkLst>
        </pc:picChg>
      </pc:sldChg>
      <pc:sldChg chg="delSp modSp mod modNotes">
        <pc:chgData name="Beatriz San Roman Sobrino" userId="2bd0c135-4a33-4ef6-87b7-17e555aa77b7" providerId="ADAL" clId="{F6DBA789-0E1E-034C-90C8-2E5CE844D57D}" dt="2022-11-27T11:02:00.309" v="52" actId="478"/>
        <pc:sldMkLst>
          <pc:docMk/>
          <pc:sldMk cId="0" sldId="259"/>
        </pc:sldMkLst>
        <pc:spChg chg="mod">
          <ac:chgData name="Beatriz San Roman Sobrino" userId="2bd0c135-4a33-4ef6-87b7-17e555aa77b7" providerId="ADAL" clId="{F6DBA789-0E1E-034C-90C8-2E5CE844D57D}" dt="2022-11-27T10:58:06.693" v="34" actId="2711"/>
          <ac:spMkLst>
            <pc:docMk/>
            <pc:sldMk cId="0" sldId="259"/>
            <ac:spMk id="118" creationId="{00000000-0000-0000-0000-000000000000}"/>
          </ac:spMkLst>
        </pc:spChg>
        <pc:picChg chg="del">
          <ac:chgData name="Beatriz San Roman Sobrino" userId="2bd0c135-4a33-4ef6-87b7-17e555aa77b7" providerId="ADAL" clId="{F6DBA789-0E1E-034C-90C8-2E5CE844D57D}" dt="2022-11-27T11:01:58.348" v="51" actId="478"/>
          <ac:picMkLst>
            <pc:docMk/>
            <pc:sldMk cId="0" sldId="259"/>
            <ac:picMk id="2" creationId="{135550FF-BA62-E8E3-B99C-A9F498203BD8}"/>
          </ac:picMkLst>
        </pc:picChg>
        <pc:picChg chg="del">
          <ac:chgData name="Beatriz San Roman Sobrino" userId="2bd0c135-4a33-4ef6-87b7-17e555aa77b7" providerId="ADAL" clId="{F6DBA789-0E1E-034C-90C8-2E5CE844D57D}" dt="2022-11-27T11:02:00.309" v="52" actId="478"/>
          <ac:picMkLst>
            <pc:docMk/>
            <pc:sldMk cId="0" sldId="259"/>
            <ac:picMk id="3" creationId="{ECA7AECC-4AF7-6E57-13B6-4CEA76B92F10}"/>
          </ac:picMkLst>
        </pc:picChg>
      </pc:sldChg>
      <pc:sldChg chg="modSp del mod modNotes">
        <pc:chgData name="Beatriz San Roman Sobrino" userId="2bd0c135-4a33-4ef6-87b7-17e555aa77b7" providerId="ADAL" clId="{F6DBA789-0E1E-034C-90C8-2E5CE844D57D}" dt="2022-11-27T20:19:45.057" v="341" actId="2696"/>
        <pc:sldMkLst>
          <pc:docMk/>
          <pc:sldMk cId="0" sldId="260"/>
        </pc:sldMkLst>
        <pc:spChg chg="mod">
          <ac:chgData name="Beatriz San Roman Sobrino" userId="2bd0c135-4a33-4ef6-87b7-17e555aa77b7" providerId="ADAL" clId="{F6DBA789-0E1E-034C-90C8-2E5CE844D57D}" dt="2022-11-27T10:58:22.124" v="35" actId="2711"/>
          <ac:spMkLst>
            <pc:docMk/>
            <pc:sldMk cId="0" sldId="260"/>
            <ac:spMk id="128" creationId="{00000000-0000-0000-0000-000000000000}"/>
          </ac:spMkLst>
        </pc:spChg>
      </pc:sldChg>
      <pc:sldChg chg="modSp mod modNotes">
        <pc:chgData name="Beatriz San Roman Sobrino" userId="2bd0c135-4a33-4ef6-87b7-17e555aa77b7" providerId="ADAL" clId="{F6DBA789-0E1E-034C-90C8-2E5CE844D57D}" dt="2022-11-27T10:59:24.401" v="43" actId="1076"/>
        <pc:sldMkLst>
          <pc:docMk/>
          <pc:sldMk cId="0" sldId="261"/>
        </pc:sldMkLst>
        <pc:spChg chg="mod">
          <ac:chgData name="Beatriz San Roman Sobrino" userId="2bd0c135-4a33-4ef6-87b7-17e555aa77b7" providerId="ADAL" clId="{F6DBA789-0E1E-034C-90C8-2E5CE844D57D}" dt="2022-11-27T10:58:44.463" v="37" actId="1076"/>
          <ac:spMkLst>
            <pc:docMk/>
            <pc:sldMk cId="0" sldId="261"/>
            <ac:spMk id="139" creationId="{00000000-0000-0000-0000-000000000000}"/>
          </ac:spMkLst>
        </pc:spChg>
        <pc:picChg chg="mod">
          <ac:chgData name="Beatriz San Roman Sobrino" userId="2bd0c135-4a33-4ef6-87b7-17e555aa77b7" providerId="ADAL" clId="{F6DBA789-0E1E-034C-90C8-2E5CE844D57D}" dt="2022-11-27T10:59:24.401" v="43" actId="1076"/>
          <ac:picMkLst>
            <pc:docMk/>
            <pc:sldMk cId="0" sldId="261"/>
            <ac:picMk id="140" creationId="{00000000-0000-0000-0000-000000000000}"/>
          </ac:picMkLst>
        </pc:picChg>
      </pc:sldChg>
      <pc:sldChg chg="delSp modSp mod modNotes">
        <pc:chgData name="Beatriz San Roman Sobrino" userId="2bd0c135-4a33-4ef6-87b7-17e555aa77b7" providerId="ADAL" clId="{F6DBA789-0E1E-034C-90C8-2E5CE844D57D}" dt="2022-11-27T13:01:35.464" v="57" actId="20577"/>
        <pc:sldMkLst>
          <pc:docMk/>
          <pc:sldMk cId="0" sldId="262"/>
        </pc:sldMkLst>
        <pc:spChg chg="mod">
          <ac:chgData name="Beatriz San Roman Sobrino" userId="2bd0c135-4a33-4ef6-87b7-17e555aa77b7" providerId="ADAL" clId="{F6DBA789-0E1E-034C-90C8-2E5CE844D57D}" dt="2022-11-27T13:01:35.464" v="57" actId="20577"/>
          <ac:spMkLst>
            <pc:docMk/>
            <pc:sldMk cId="0" sldId="262"/>
            <ac:spMk id="146" creationId="{00000000-0000-0000-0000-000000000000}"/>
          </ac:spMkLst>
        </pc:spChg>
        <pc:picChg chg="del">
          <ac:chgData name="Beatriz San Roman Sobrino" userId="2bd0c135-4a33-4ef6-87b7-17e555aa77b7" providerId="ADAL" clId="{F6DBA789-0E1E-034C-90C8-2E5CE844D57D}" dt="2022-11-27T11:00:08.439" v="47" actId="478"/>
          <ac:picMkLst>
            <pc:docMk/>
            <pc:sldMk cId="0" sldId="262"/>
            <ac:picMk id="2" creationId="{3DC093F9-F7A8-E14C-1971-9F12A8FD8CC7}"/>
          </ac:picMkLst>
        </pc:picChg>
        <pc:picChg chg="del">
          <ac:chgData name="Beatriz San Roman Sobrino" userId="2bd0c135-4a33-4ef6-87b7-17e555aa77b7" providerId="ADAL" clId="{F6DBA789-0E1E-034C-90C8-2E5CE844D57D}" dt="2022-11-27T11:00:10.651" v="48" actId="478"/>
          <ac:picMkLst>
            <pc:docMk/>
            <pc:sldMk cId="0" sldId="262"/>
            <ac:picMk id="3" creationId="{CAE603E4-C226-A0F0-3DB0-0C063E795C00}"/>
          </ac:picMkLst>
        </pc:picChg>
      </pc:sldChg>
      <pc:sldChg chg="delSp modSp mod modClrScheme chgLayout modNotes">
        <pc:chgData name="Beatriz San Roman Sobrino" userId="2bd0c135-4a33-4ef6-87b7-17e555aa77b7" providerId="ADAL" clId="{F6DBA789-0E1E-034C-90C8-2E5CE844D57D}" dt="2022-11-29T11:14:43.220" v="352" actId="478"/>
        <pc:sldMkLst>
          <pc:docMk/>
          <pc:sldMk cId="0" sldId="263"/>
        </pc:sldMkLst>
        <pc:spChg chg="del">
          <ac:chgData name="Beatriz San Roman Sobrino" userId="2bd0c135-4a33-4ef6-87b7-17e555aa77b7" providerId="ADAL" clId="{F6DBA789-0E1E-034C-90C8-2E5CE844D57D}" dt="2022-11-29T11:14:43.220" v="352" actId="478"/>
          <ac:spMkLst>
            <pc:docMk/>
            <pc:sldMk cId="0" sldId="263"/>
            <ac:spMk id="156" creationId="{00000000-0000-0000-0000-000000000000}"/>
          </ac:spMkLst>
        </pc:spChg>
        <pc:spChg chg="mod ord">
          <ac:chgData name="Beatriz San Roman Sobrino" userId="2bd0c135-4a33-4ef6-87b7-17e555aa77b7" providerId="ADAL" clId="{F6DBA789-0E1E-034C-90C8-2E5CE844D57D}" dt="2022-11-29T11:14:28.206" v="351" actId="700"/>
          <ac:spMkLst>
            <pc:docMk/>
            <pc:sldMk cId="0" sldId="263"/>
            <ac:spMk id="157"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59" creationId="{00000000-0000-0000-0000-000000000000}"/>
          </ac:spMkLst>
        </pc:spChg>
        <pc:spChg chg="mod">
          <ac:chgData name="Beatriz San Roman Sobrino" userId="2bd0c135-4a33-4ef6-87b7-17e555aa77b7" providerId="ADAL" clId="{F6DBA789-0E1E-034C-90C8-2E5CE844D57D}" dt="2022-11-27T13:02:29.248" v="59" actId="20577"/>
          <ac:spMkLst>
            <pc:docMk/>
            <pc:sldMk cId="0" sldId="263"/>
            <ac:spMk id="160"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1"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2"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3"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4"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5"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6"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7" creationId="{00000000-0000-0000-0000-000000000000}"/>
          </ac:spMkLst>
        </pc:spChg>
        <pc:spChg chg="mod">
          <ac:chgData name="Beatriz San Roman Sobrino" userId="2bd0c135-4a33-4ef6-87b7-17e555aa77b7" providerId="ADAL" clId="{F6DBA789-0E1E-034C-90C8-2E5CE844D57D}" dt="2022-11-27T10:56:57.920" v="28"/>
          <ac:spMkLst>
            <pc:docMk/>
            <pc:sldMk cId="0" sldId="263"/>
            <ac:spMk id="168" creationId="{00000000-0000-0000-0000-000000000000}"/>
          </ac:spMkLst>
        </pc:spChg>
        <pc:picChg chg="del">
          <ac:chgData name="Beatriz San Roman Sobrino" userId="2bd0c135-4a33-4ef6-87b7-17e555aa77b7" providerId="ADAL" clId="{F6DBA789-0E1E-034C-90C8-2E5CE844D57D}" dt="2022-11-29T11:14:15.224" v="348" actId="478"/>
          <ac:picMkLst>
            <pc:docMk/>
            <pc:sldMk cId="0" sldId="263"/>
            <ac:picMk id="2" creationId="{8D8A5A00-C6DA-9364-4008-C74E0E9092E8}"/>
          </ac:picMkLst>
        </pc:picChg>
        <pc:picChg chg="del">
          <ac:chgData name="Beatriz San Roman Sobrino" userId="2bd0c135-4a33-4ef6-87b7-17e555aa77b7" providerId="ADAL" clId="{F6DBA789-0E1E-034C-90C8-2E5CE844D57D}" dt="2022-11-29T11:14:17.507" v="349" actId="478"/>
          <ac:picMkLst>
            <pc:docMk/>
            <pc:sldMk cId="0" sldId="263"/>
            <ac:picMk id="3" creationId="{8C9BE4CF-56C3-1C4E-B1C6-89CBF2BA3AA6}"/>
          </ac:picMkLst>
        </pc:picChg>
      </pc:sldChg>
      <pc:sldChg chg="delSp mod modNotes">
        <pc:chgData name="Beatriz San Roman Sobrino" userId="2bd0c135-4a33-4ef6-87b7-17e555aa77b7" providerId="ADAL" clId="{F6DBA789-0E1E-034C-90C8-2E5CE844D57D}" dt="2022-11-29T11:21:06.202" v="361" actId="478"/>
        <pc:sldMkLst>
          <pc:docMk/>
          <pc:sldMk cId="0" sldId="264"/>
        </pc:sldMkLst>
        <pc:picChg chg="del">
          <ac:chgData name="Beatriz San Roman Sobrino" userId="2bd0c135-4a33-4ef6-87b7-17e555aa77b7" providerId="ADAL" clId="{F6DBA789-0E1E-034C-90C8-2E5CE844D57D}" dt="2022-11-29T11:21:06.202" v="361" actId="478"/>
          <ac:picMkLst>
            <pc:docMk/>
            <pc:sldMk cId="0" sldId="264"/>
            <ac:picMk id="2" creationId="{218768F3-5CAA-177B-2381-CDF38826B17B}"/>
          </ac:picMkLst>
        </pc:picChg>
        <pc:picChg chg="del">
          <ac:chgData name="Beatriz San Roman Sobrino" userId="2bd0c135-4a33-4ef6-87b7-17e555aa77b7" providerId="ADAL" clId="{F6DBA789-0E1E-034C-90C8-2E5CE844D57D}" dt="2022-11-29T11:14:59.223" v="353" actId="478"/>
          <ac:picMkLst>
            <pc:docMk/>
            <pc:sldMk cId="0" sldId="264"/>
            <ac:picMk id="3" creationId="{55B31BDC-13A6-44CE-396E-55DE2A235A34}"/>
          </ac:picMkLst>
        </pc:picChg>
      </pc:sldChg>
      <pc:sldChg chg="addSp delSp modSp mod modNotes">
        <pc:chgData name="Beatriz San Roman Sobrino" userId="2bd0c135-4a33-4ef6-87b7-17e555aa77b7" providerId="ADAL" clId="{F6DBA789-0E1E-034C-90C8-2E5CE844D57D}" dt="2022-11-29T11:20:53.162" v="359" actId="478"/>
        <pc:sldMkLst>
          <pc:docMk/>
          <pc:sldMk cId="0" sldId="265"/>
        </pc:sldMkLst>
        <pc:spChg chg="mod">
          <ac:chgData name="Beatriz San Roman Sobrino" userId="2bd0c135-4a33-4ef6-87b7-17e555aa77b7" providerId="ADAL" clId="{F6DBA789-0E1E-034C-90C8-2E5CE844D57D}" dt="2022-11-27T13:03:48.870" v="69" actId="2711"/>
          <ac:spMkLst>
            <pc:docMk/>
            <pc:sldMk cId="0" sldId="265"/>
            <ac:spMk id="187" creationId="{00000000-0000-0000-0000-000000000000}"/>
          </ac:spMkLst>
        </pc:spChg>
        <pc:graphicFrameChg chg="mod">
          <ac:chgData name="Beatriz San Roman Sobrino" userId="2bd0c135-4a33-4ef6-87b7-17e555aa77b7" providerId="ADAL" clId="{F6DBA789-0E1E-034C-90C8-2E5CE844D57D}" dt="2022-11-27T13:03:42.442" v="68" actId="1036"/>
          <ac:graphicFrameMkLst>
            <pc:docMk/>
            <pc:sldMk cId="0" sldId="265"/>
            <ac:graphicFrameMk id="188" creationId="{00000000-0000-0000-0000-000000000000}"/>
          </ac:graphicFrameMkLst>
        </pc:graphicFrameChg>
        <pc:picChg chg="add del">
          <ac:chgData name="Beatriz San Roman Sobrino" userId="2bd0c135-4a33-4ef6-87b7-17e555aa77b7" providerId="ADAL" clId="{F6DBA789-0E1E-034C-90C8-2E5CE844D57D}" dt="2022-11-29T11:20:53.162" v="359" actId="478"/>
          <ac:picMkLst>
            <pc:docMk/>
            <pc:sldMk cId="0" sldId="265"/>
            <ac:picMk id="2" creationId="{7BEC14F1-8F22-C084-E324-E2FC4ACC7767}"/>
          </ac:picMkLst>
        </pc:picChg>
        <pc:picChg chg="del">
          <ac:chgData name="Beatriz San Roman Sobrino" userId="2bd0c135-4a33-4ef6-87b7-17e555aa77b7" providerId="ADAL" clId="{F6DBA789-0E1E-034C-90C8-2E5CE844D57D}" dt="2022-11-29T11:15:05.638" v="354" actId="478"/>
          <ac:picMkLst>
            <pc:docMk/>
            <pc:sldMk cId="0" sldId="265"/>
            <ac:picMk id="3" creationId="{CC1E3BFD-8820-813B-9946-15F9C8CDB056}"/>
          </ac:picMkLst>
        </pc:picChg>
      </pc:sldChg>
      <pc:sldChg chg="delSp modSp mod">
        <pc:chgData name="Beatriz San Roman Sobrino" userId="2bd0c135-4a33-4ef6-87b7-17e555aa77b7" providerId="ADAL" clId="{F6DBA789-0E1E-034C-90C8-2E5CE844D57D}" dt="2022-11-27T13:04:05.277" v="75" actId="1035"/>
        <pc:sldMkLst>
          <pc:docMk/>
          <pc:sldMk cId="0" sldId="266"/>
        </pc:sldMkLst>
        <pc:spChg chg="mod">
          <ac:chgData name="Beatriz San Roman Sobrino" userId="2bd0c135-4a33-4ef6-87b7-17e555aa77b7" providerId="ADAL" clId="{F6DBA789-0E1E-034C-90C8-2E5CE844D57D}" dt="2022-11-27T13:04:05.277" v="75" actId="1035"/>
          <ac:spMkLst>
            <pc:docMk/>
            <pc:sldMk cId="0" sldId="266"/>
            <ac:spMk id="196" creationId="{00000000-0000-0000-0000-000000000000}"/>
          </ac:spMkLst>
        </pc:spChg>
        <pc:picChg chg="del">
          <ac:chgData name="Beatriz San Roman Sobrino" userId="2bd0c135-4a33-4ef6-87b7-17e555aa77b7" providerId="ADAL" clId="{F6DBA789-0E1E-034C-90C8-2E5CE844D57D}" dt="2022-11-27T11:01:52.754" v="49" actId="478"/>
          <ac:picMkLst>
            <pc:docMk/>
            <pc:sldMk cId="0" sldId="266"/>
            <ac:picMk id="2" creationId="{AE35A5E4-007E-848A-6306-6EC7CA29F38A}"/>
          </ac:picMkLst>
        </pc:picChg>
        <pc:picChg chg="del">
          <ac:chgData name="Beatriz San Roman Sobrino" userId="2bd0c135-4a33-4ef6-87b7-17e555aa77b7" providerId="ADAL" clId="{F6DBA789-0E1E-034C-90C8-2E5CE844D57D}" dt="2022-11-27T11:01:54.655" v="50" actId="478"/>
          <ac:picMkLst>
            <pc:docMk/>
            <pc:sldMk cId="0" sldId="266"/>
            <ac:picMk id="3" creationId="{35519E88-BF7A-C629-162F-DA5A1781B194}"/>
          </ac:picMkLst>
        </pc:picChg>
      </pc:sldChg>
      <pc:sldChg chg="addSp delSp modSp mod modNotes">
        <pc:chgData name="Beatriz San Roman Sobrino" userId="2bd0c135-4a33-4ef6-87b7-17e555aa77b7" providerId="ADAL" clId="{F6DBA789-0E1E-034C-90C8-2E5CE844D57D}" dt="2022-11-27T10:57:15.328" v="30" actId="14100"/>
        <pc:sldMkLst>
          <pc:docMk/>
          <pc:sldMk cId="346098675" sldId="267"/>
        </pc:sldMkLst>
        <pc:spChg chg="mod">
          <ac:chgData name="Beatriz San Roman Sobrino" userId="2bd0c135-4a33-4ef6-87b7-17e555aa77b7" providerId="ADAL" clId="{F6DBA789-0E1E-034C-90C8-2E5CE844D57D}" dt="2022-11-27T10:56:15.130" v="27" actId="2711"/>
          <ac:spMkLst>
            <pc:docMk/>
            <pc:sldMk cId="346098675" sldId="267"/>
            <ac:spMk id="98" creationId="{00000000-0000-0000-0000-000000000000}"/>
          </ac:spMkLst>
        </pc:spChg>
        <pc:spChg chg="mod">
          <ac:chgData name="Beatriz San Roman Sobrino" userId="2bd0c135-4a33-4ef6-87b7-17e555aa77b7" providerId="ADAL" clId="{F6DBA789-0E1E-034C-90C8-2E5CE844D57D}" dt="2022-11-27T10:57:15.328" v="30" actId="14100"/>
          <ac:spMkLst>
            <pc:docMk/>
            <pc:sldMk cId="346098675" sldId="267"/>
            <ac:spMk id="99" creationId="{00000000-0000-0000-0000-000000000000}"/>
          </ac:spMkLst>
        </pc:spChg>
        <pc:picChg chg="add del mod">
          <ac:chgData name="Beatriz San Roman Sobrino" userId="2bd0c135-4a33-4ef6-87b7-17e555aa77b7" providerId="ADAL" clId="{F6DBA789-0E1E-034C-90C8-2E5CE844D57D}" dt="2022-11-27T10:53:59.697" v="17" actId="21"/>
          <ac:picMkLst>
            <pc:docMk/>
            <pc:sldMk cId="346098675" sldId="267"/>
            <ac:picMk id="2" creationId="{6708AF90-A781-1D6F-0D21-A0A27C05277B}"/>
          </ac:picMkLst>
        </pc:picChg>
        <pc:picChg chg="del">
          <ac:chgData name="Beatriz San Roman Sobrino" userId="2bd0c135-4a33-4ef6-87b7-17e555aa77b7" providerId="ADAL" clId="{F6DBA789-0E1E-034C-90C8-2E5CE844D57D}" dt="2022-11-27T10:52:28.319" v="11" actId="478"/>
          <ac:picMkLst>
            <pc:docMk/>
            <pc:sldMk cId="346098675" sldId="267"/>
            <ac:picMk id="100" creationId="{00000000-0000-0000-0000-000000000000}"/>
          </ac:picMkLst>
        </pc:picChg>
        <pc:picChg chg="del">
          <ac:chgData name="Beatriz San Roman Sobrino" userId="2bd0c135-4a33-4ef6-87b7-17e555aa77b7" providerId="ADAL" clId="{F6DBA789-0E1E-034C-90C8-2E5CE844D57D}" dt="2022-11-27T10:52:25.987" v="10" actId="478"/>
          <ac:picMkLst>
            <pc:docMk/>
            <pc:sldMk cId="346098675" sldId="267"/>
            <ac:picMk id="102" creationId="{00000000-0000-0000-0000-000000000000}"/>
          </ac:picMkLst>
        </pc:picChg>
      </pc:sldChg>
      <pc:sldChg chg="del modNotes">
        <pc:chgData name="Beatriz San Roman Sobrino" userId="2bd0c135-4a33-4ef6-87b7-17e555aa77b7" providerId="ADAL" clId="{F6DBA789-0E1E-034C-90C8-2E5CE844D57D}" dt="2022-11-27T20:19:40.944" v="339" actId="2696"/>
        <pc:sldMkLst>
          <pc:docMk/>
          <pc:sldMk cId="656825551" sldId="268"/>
        </pc:sldMkLst>
      </pc:sldChg>
      <pc:sldChg chg="del modNotes">
        <pc:chgData name="Beatriz San Roman Sobrino" userId="2bd0c135-4a33-4ef6-87b7-17e555aa77b7" providerId="ADAL" clId="{F6DBA789-0E1E-034C-90C8-2E5CE844D57D}" dt="2022-11-27T20:19:43.334" v="340" actId="2696"/>
        <pc:sldMkLst>
          <pc:docMk/>
          <pc:sldMk cId="4285414479" sldId="269"/>
        </pc:sldMkLst>
      </pc:sldChg>
      <pc:sldChg chg="del modNotes">
        <pc:chgData name="Beatriz San Roman Sobrino" userId="2bd0c135-4a33-4ef6-87b7-17e555aa77b7" providerId="ADAL" clId="{F6DBA789-0E1E-034C-90C8-2E5CE844D57D}" dt="2022-11-27T20:19:47.999" v="342" actId="2696"/>
        <pc:sldMkLst>
          <pc:docMk/>
          <pc:sldMk cId="2858409909" sldId="270"/>
        </pc:sldMkLst>
      </pc:sldChg>
      <pc:sldChg chg="modSp del">
        <pc:chgData name="Beatriz San Roman Sobrino" userId="2bd0c135-4a33-4ef6-87b7-17e555aa77b7" providerId="ADAL" clId="{F6DBA789-0E1E-034C-90C8-2E5CE844D57D}" dt="2022-11-27T20:19:50.429" v="343" actId="2696"/>
        <pc:sldMkLst>
          <pc:docMk/>
          <pc:sldMk cId="815590126" sldId="271"/>
        </pc:sldMkLst>
        <pc:spChg chg="mod">
          <ac:chgData name="Beatriz San Roman Sobrino" userId="2bd0c135-4a33-4ef6-87b7-17e555aa77b7" providerId="ADAL" clId="{F6DBA789-0E1E-034C-90C8-2E5CE844D57D}" dt="2022-11-27T10:56:57.920" v="28"/>
          <ac:spMkLst>
            <pc:docMk/>
            <pc:sldMk cId="815590126" sldId="271"/>
            <ac:spMk id="4" creationId="{47030091-00B0-70B8-4379-9690D7BF5FC7}"/>
          </ac:spMkLst>
        </pc:spChg>
      </pc:sldChg>
      <pc:sldChg chg="del modNotes">
        <pc:chgData name="Beatriz San Roman Sobrino" userId="2bd0c135-4a33-4ef6-87b7-17e555aa77b7" providerId="ADAL" clId="{F6DBA789-0E1E-034C-90C8-2E5CE844D57D}" dt="2022-11-27T20:19:53.262" v="344" actId="2696"/>
        <pc:sldMkLst>
          <pc:docMk/>
          <pc:sldMk cId="351371051" sldId="272"/>
        </pc:sldMkLst>
      </pc:sldChg>
      <pc:sldChg chg="del modNotes">
        <pc:chgData name="Beatriz San Roman Sobrino" userId="2bd0c135-4a33-4ef6-87b7-17e555aa77b7" providerId="ADAL" clId="{F6DBA789-0E1E-034C-90C8-2E5CE844D57D}" dt="2022-11-27T20:19:55.516" v="345" actId="2696"/>
        <pc:sldMkLst>
          <pc:docMk/>
          <pc:sldMk cId="1047166040" sldId="273"/>
        </pc:sldMkLst>
      </pc:sldChg>
      <pc:sldChg chg="del modNotes">
        <pc:chgData name="Beatriz San Roman Sobrino" userId="2bd0c135-4a33-4ef6-87b7-17e555aa77b7" providerId="ADAL" clId="{F6DBA789-0E1E-034C-90C8-2E5CE844D57D}" dt="2022-11-27T20:19:58.918" v="346" actId="2696"/>
        <pc:sldMkLst>
          <pc:docMk/>
          <pc:sldMk cId="1251032135" sldId="274"/>
        </pc:sldMkLst>
      </pc:sldChg>
      <pc:sldChg chg="del modNotes">
        <pc:chgData name="Beatriz San Roman Sobrino" userId="2bd0c135-4a33-4ef6-87b7-17e555aa77b7" providerId="ADAL" clId="{F6DBA789-0E1E-034C-90C8-2E5CE844D57D}" dt="2022-11-27T19:25:26.085" v="76" actId="2696"/>
        <pc:sldMkLst>
          <pc:docMk/>
          <pc:sldMk cId="1141801071" sldId="275"/>
        </pc:sldMkLst>
      </pc:sldChg>
      <pc:sldChg chg="modSp add mod">
        <pc:chgData name="Beatriz San Roman Sobrino" userId="2bd0c135-4a33-4ef6-87b7-17e555aa77b7" providerId="ADAL" clId="{F6DBA789-0E1E-034C-90C8-2E5CE844D57D}" dt="2022-11-27T19:27:19.588" v="93" actId="20577"/>
        <pc:sldMkLst>
          <pc:docMk/>
          <pc:sldMk cId="873108439" sldId="276"/>
        </pc:sldMkLst>
        <pc:spChg chg="mod">
          <ac:chgData name="Beatriz San Roman Sobrino" userId="2bd0c135-4a33-4ef6-87b7-17e555aa77b7" providerId="ADAL" clId="{F6DBA789-0E1E-034C-90C8-2E5CE844D57D}" dt="2022-11-27T10:41:21.632" v="5" actId="20577"/>
          <ac:spMkLst>
            <pc:docMk/>
            <pc:sldMk cId="873108439" sldId="276"/>
            <ac:spMk id="3" creationId="{D03C5016-8AB4-C6A3-2B81-F015CBDA57FC}"/>
          </ac:spMkLst>
        </pc:spChg>
        <pc:spChg chg="mod">
          <ac:chgData name="Beatriz San Roman Sobrino" userId="2bd0c135-4a33-4ef6-87b7-17e555aa77b7" providerId="ADAL" clId="{F6DBA789-0E1E-034C-90C8-2E5CE844D57D}" dt="2022-11-27T10:56:57.920" v="28"/>
          <ac:spMkLst>
            <pc:docMk/>
            <pc:sldMk cId="873108439" sldId="276"/>
            <ac:spMk id="4" creationId="{FD119B1C-DCAC-B984-6343-0C164323E123}"/>
          </ac:spMkLst>
        </pc:spChg>
        <pc:spChg chg="mod">
          <ac:chgData name="Beatriz San Roman Sobrino" userId="2bd0c135-4a33-4ef6-87b7-17e555aa77b7" providerId="ADAL" clId="{F6DBA789-0E1E-034C-90C8-2E5CE844D57D}" dt="2022-11-27T10:56:57.920" v="28"/>
          <ac:spMkLst>
            <pc:docMk/>
            <pc:sldMk cId="873108439" sldId="276"/>
            <ac:spMk id="7" creationId="{F72E2BBB-F22F-F469-4C6C-E2473837AF6A}"/>
          </ac:spMkLst>
        </pc:spChg>
        <pc:spChg chg="mod">
          <ac:chgData name="Beatriz San Roman Sobrino" userId="2bd0c135-4a33-4ef6-87b7-17e555aa77b7" providerId="ADAL" clId="{F6DBA789-0E1E-034C-90C8-2E5CE844D57D}" dt="2022-11-27T10:56:57.920" v="28"/>
          <ac:spMkLst>
            <pc:docMk/>
            <pc:sldMk cId="873108439" sldId="276"/>
            <ac:spMk id="59" creationId="{B5A32978-6269-D6C6-6447-045686EBF4C4}"/>
          </ac:spMkLst>
        </pc:spChg>
        <pc:spChg chg="mod">
          <ac:chgData name="Beatriz San Roman Sobrino" userId="2bd0c135-4a33-4ef6-87b7-17e555aa77b7" providerId="ADAL" clId="{F6DBA789-0E1E-034C-90C8-2E5CE844D57D}" dt="2022-11-27T19:27:19.588" v="93" actId="20577"/>
          <ac:spMkLst>
            <pc:docMk/>
            <pc:sldMk cId="873108439" sldId="276"/>
            <ac:spMk id="61" creationId="{09DE3B94-5FB1-C33E-C635-78463AEB6FA6}"/>
          </ac:spMkLst>
        </pc:spChg>
        <pc:spChg chg="mod">
          <ac:chgData name="Beatriz San Roman Sobrino" userId="2bd0c135-4a33-4ef6-87b7-17e555aa77b7" providerId="ADAL" clId="{F6DBA789-0E1E-034C-90C8-2E5CE844D57D}" dt="2022-11-27T10:56:57.920" v="28"/>
          <ac:spMkLst>
            <pc:docMk/>
            <pc:sldMk cId="873108439" sldId="276"/>
            <ac:spMk id="62" creationId="{11E12805-9836-1CFD-B151-0AB7A219D6DF}"/>
          </ac:spMkLst>
        </pc:spChg>
      </pc:sldChg>
      <pc:sldChg chg="delSp modSp new mod">
        <pc:chgData name="Beatriz San Roman Sobrino" userId="2bd0c135-4a33-4ef6-87b7-17e555aa77b7" providerId="ADAL" clId="{F6DBA789-0E1E-034C-90C8-2E5CE844D57D}" dt="2022-11-27T19:47:26.195" v="258" actId="20577"/>
        <pc:sldMkLst>
          <pc:docMk/>
          <pc:sldMk cId="3883125881" sldId="277"/>
        </pc:sldMkLst>
        <pc:spChg chg="del">
          <ac:chgData name="Beatriz San Roman Sobrino" userId="2bd0c135-4a33-4ef6-87b7-17e555aa77b7" providerId="ADAL" clId="{F6DBA789-0E1E-034C-90C8-2E5CE844D57D}" dt="2022-11-27T19:25:48.881" v="78" actId="478"/>
          <ac:spMkLst>
            <pc:docMk/>
            <pc:sldMk cId="3883125881" sldId="277"/>
            <ac:spMk id="2" creationId="{AA7A6BB0-8D4B-C2BD-3C00-EAE6D89938BB}"/>
          </ac:spMkLst>
        </pc:spChg>
        <pc:spChg chg="del">
          <ac:chgData name="Beatriz San Roman Sobrino" userId="2bd0c135-4a33-4ef6-87b7-17e555aa77b7" providerId="ADAL" clId="{F6DBA789-0E1E-034C-90C8-2E5CE844D57D}" dt="2022-11-27T19:25:51.640" v="79" actId="478"/>
          <ac:spMkLst>
            <pc:docMk/>
            <pc:sldMk cId="3883125881" sldId="277"/>
            <ac:spMk id="3" creationId="{409FB134-9512-A764-83B7-A75AD4FCF093}"/>
          </ac:spMkLst>
        </pc:spChg>
        <pc:spChg chg="mod">
          <ac:chgData name="Beatriz San Roman Sobrino" userId="2bd0c135-4a33-4ef6-87b7-17e555aa77b7" providerId="ADAL" clId="{F6DBA789-0E1E-034C-90C8-2E5CE844D57D}" dt="2022-11-27T19:47:26.195" v="258" actId="20577"/>
          <ac:spMkLst>
            <pc:docMk/>
            <pc:sldMk cId="3883125881" sldId="277"/>
            <ac:spMk id="4" creationId="{815B133D-0EB9-E3C0-1EFA-EC055084E937}"/>
          </ac:spMkLst>
        </pc:spChg>
      </pc:sldChg>
      <pc:sldChg chg="add del">
        <pc:chgData name="Beatriz San Roman Sobrino" userId="2bd0c135-4a33-4ef6-87b7-17e555aa77b7" providerId="ADAL" clId="{F6DBA789-0E1E-034C-90C8-2E5CE844D57D}" dt="2022-11-27T19:56:30.926" v="337" actId="2696"/>
        <pc:sldMkLst>
          <pc:docMk/>
          <pc:sldMk cId="1011119973" sldId="278"/>
        </pc:sldMkLst>
      </pc:sldChg>
      <pc:sldChg chg="modSp add del mod">
        <pc:chgData name="Beatriz San Roman Sobrino" userId="2bd0c135-4a33-4ef6-87b7-17e555aa77b7" providerId="ADAL" clId="{F6DBA789-0E1E-034C-90C8-2E5CE844D57D}" dt="2022-11-27T19:56:30.926" v="337" actId="2696"/>
        <pc:sldMkLst>
          <pc:docMk/>
          <pc:sldMk cId="3946787231" sldId="279"/>
        </pc:sldMkLst>
        <pc:spChg chg="mod">
          <ac:chgData name="Beatriz San Roman Sobrino" userId="2bd0c135-4a33-4ef6-87b7-17e555aa77b7" providerId="ADAL" clId="{F6DBA789-0E1E-034C-90C8-2E5CE844D57D}" dt="2022-11-27T19:26:55.028" v="92" actId="27636"/>
          <ac:spMkLst>
            <pc:docMk/>
            <pc:sldMk cId="3946787231" sldId="279"/>
            <ac:spMk id="4" creationId="{815B133D-0EB9-E3C0-1EFA-EC055084E937}"/>
          </ac:spMkLst>
        </pc:spChg>
      </pc:sldChg>
      <pc:sldChg chg="modSp add del mod">
        <pc:chgData name="Beatriz San Roman Sobrino" userId="2bd0c135-4a33-4ef6-87b7-17e555aa77b7" providerId="ADAL" clId="{F6DBA789-0E1E-034C-90C8-2E5CE844D57D}" dt="2022-11-27T19:56:30.926" v="337" actId="2696"/>
        <pc:sldMkLst>
          <pc:docMk/>
          <pc:sldMk cId="3525856106" sldId="280"/>
        </pc:sldMkLst>
        <pc:spChg chg="mod">
          <ac:chgData name="Beatriz San Roman Sobrino" userId="2bd0c135-4a33-4ef6-87b7-17e555aa77b7" providerId="ADAL" clId="{F6DBA789-0E1E-034C-90C8-2E5CE844D57D}" dt="2022-11-27T19:48:12.753" v="262" actId="21"/>
          <ac:spMkLst>
            <pc:docMk/>
            <pc:sldMk cId="3525856106" sldId="280"/>
            <ac:spMk id="4" creationId="{815B133D-0EB9-E3C0-1EFA-EC055084E937}"/>
          </ac:spMkLst>
        </pc:spChg>
      </pc:sldChg>
      <pc:sldChg chg="modSp add mod">
        <pc:chgData name="Beatriz San Roman Sobrino" userId="2bd0c135-4a33-4ef6-87b7-17e555aa77b7" providerId="ADAL" clId="{F6DBA789-0E1E-034C-90C8-2E5CE844D57D}" dt="2022-11-27T19:53:01.829" v="303" actId="20577"/>
        <pc:sldMkLst>
          <pc:docMk/>
          <pc:sldMk cId="3294350437" sldId="281"/>
        </pc:sldMkLst>
        <pc:spChg chg="mod">
          <ac:chgData name="Beatriz San Roman Sobrino" userId="2bd0c135-4a33-4ef6-87b7-17e555aa77b7" providerId="ADAL" clId="{F6DBA789-0E1E-034C-90C8-2E5CE844D57D}" dt="2022-11-27T19:53:01.829" v="303" actId="20577"/>
          <ac:spMkLst>
            <pc:docMk/>
            <pc:sldMk cId="3294350437" sldId="281"/>
            <ac:spMk id="4" creationId="{815B133D-0EB9-E3C0-1EFA-EC055084E937}"/>
          </ac:spMkLst>
        </pc:spChg>
      </pc:sldChg>
      <pc:sldChg chg="modSp add mod">
        <pc:chgData name="Beatriz San Roman Sobrino" userId="2bd0c135-4a33-4ef6-87b7-17e555aa77b7" providerId="ADAL" clId="{F6DBA789-0E1E-034C-90C8-2E5CE844D57D}" dt="2022-11-27T19:55:58.010" v="336" actId="108"/>
        <pc:sldMkLst>
          <pc:docMk/>
          <pc:sldMk cId="1220989182" sldId="282"/>
        </pc:sldMkLst>
        <pc:spChg chg="mod">
          <ac:chgData name="Beatriz San Roman Sobrino" userId="2bd0c135-4a33-4ef6-87b7-17e555aa77b7" providerId="ADAL" clId="{F6DBA789-0E1E-034C-90C8-2E5CE844D57D}" dt="2022-11-27T19:55:58.010" v="336" actId="108"/>
          <ac:spMkLst>
            <pc:docMk/>
            <pc:sldMk cId="1220989182" sldId="282"/>
            <ac:spMk id="4" creationId="{815B133D-0EB9-E3C0-1EFA-EC055084E937}"/>
          </ac:spMkLst>
        </pc:spChg>
      </pc:sldChg>
      <pc:sldMasterChg chg="addSp modSp delSldLayout modSldLayout">
        <pc:chgData name="Beatriz San Roman Sobrino" userId="2bd0c135-4a33-4ef6-87b7-17e555aa77b7" providerId="ADAL" clId="{F6DBA789-0E1E-034C-90C8-2E5CE844D57D}" dt="2022-11-27T20:19:47.999" v="342" actId="2696"/>
        <pc:sldMasterMkLst>
          <pc:docMk/>
          <pc:sldMasterMk cId="0" sldId="2147483648"/>
        </pc:sldMasterMkLst>
        <pc:spChg chg="add mod">
          <ac:chgData name="Beatriz San Roman Sobrino" userId="2bd0c135-4a33-4ef6-87b7-17e555aa77b7" providerId="ADAL" clId="{F6DBA789-0E1E-034C-90C8-2E5CE844D57D}" dt="2022-11-27T10:56:57.920" v="28"/>
          <ac:spMkLst>
            <pc:docMk/>
            <pc:sldMasterMk cId="0" sldId="2147483648"/>
            <ac:spMk id="17" creationId="{765F524E-10F3-767F-C134-0E7252C2325D}"/>
          </ac:spMkLst>
        </pc:spChg>
        <pc:spChg chg="add mod">
          <ac:chgData name="Beatriz San Roman Sobrino" userId="2bd0c135-4a33-4ef6-87b7-17e555aa77b7" providerId="ADAL" clId="{F6DBA789-0E1E-034C-90C8-2E5CE844D57D}" dt="2022-11-27T10:56:57.920" v="28"/>
          <ac:spMkLst>
            <pc:docMk/>
            <pc:sldMasterMk cId="0" sldId="2147483648"/>
            <ac:spMk id="18" creationId="{A0C638B4-0179-447A-E2F2-35C0954F0FF1}"/>
          </ac:spMkLst>
        </pc:spChg>
        <pc:picChg chg="add mod">
          <ac:chgData name="Beatriz San Roman Sobrino" userId="2bd0c135-4a33-4ef6-87b7-17e555aa77b7" providerId="ADAL" clId="{F6DBA789-0E1E-034C-90C8-2E5CE844D57D}" dt="2022-11-27T10:52:00.675" v="9"/>
          <ac:picMkLst>
            <pc:docMk/>
            <pc:sldMasterMk cId="0" sldId="2147483648"/>
            <ac:picMk id="19" creationId="{571A905C-DBEF-BD80-23FE-F7C26061D01C}"/>
          </ac:picMkLst>
        </pc:picChg>
        <pc:sldLayoutChg chg="addSp delSp modSp mod">
          <pc:chgData name="Beatriz San Roman Sobrino" userId="2bd0c135-4a33-4ef6-87b7-17e555aa77b7" providerId="ADAL" clId="{F6DBA789-0E1E-034C-90C8-2E5CE844D57D}" dt="2022-11-27T10:54:17.471" v="19" actId="1076"/>
          <pc:sldLayoutMkLst>
            <pc:docMk/>
            <pc:sldMasterMk cId="0" sldId="2147483648"/>
            <pc:sldLayoutMk cId="0" sldId="2147483649"/>
          </pc:sldLayoutMkLst>
          <pc:spChg chg="add del mod">
            <ac:chgData name="Beatriz San Roman Sobrino" userId="2bd0c135-4a33-4ef6-87b7-17e555aa77b7" providerId="ADAL" clId="{F6DBA789-0E1E-034C-90C8-2E5CE844D57D}" dt="2022-11-27T10:51:06.909" v="8"/>
            <ac:spMkLst>
              <pc:docMk/>
              <pc:sldMasterMk cId="0" sldId="2147483648"/>
              <pc:sldLayoutMk cId="0" sldId="2147483649"/>
              <ac:spMk id="2" creationId="{1ED1D1FC-6468-698D-61EE-93CB3DDC753E}"/>
            </ac:spMkLst>
          </pc:spChg>
          <pc:spChg chg="add del mod">
            <ac:chgData name="Beatriz San Roman Sobrino" userId="2bd0c135-4a33-4ef6-87b7-17e555aa77b7" providerId="ADAL" clId="{F6DBA789-0E1E-034C-90C8-2E5CE844D57D}" dt="2022-11-27T10:51:06.909" v="8"/>
            <ac:spMkLst>
              <pc:docMk/>
              <pc:sldMasterMk cId="0" sldId="2147483648"/>
              <pc:sldLayoutMk cId="0" sldId="2147483649"/>
              <ac:spMk id="3" creationId="{99CA9756-A700-DE90-6E8A-CCB7C675EC5A}"/>
            </ac:spMkLst>
          </pc:spChg>
          <pc:spChg chg="del">
            <ac:chgData name="Beatriz San Roman Sobrino" userId="2bd0c135-4a33-4ef6-87b7-17e555aa77b7" providerId="ADAL" clId="{F6DBA789-0E1E-034C-90C8-2E5CE844D57D}" dt="2022-11-27T10:50:53.347" v="6" actId="478"/>
            <ac:spMkLst>
              <pc:docMk/>
              <pc:sldMasterMk cId="0" sldId="2147483648"/>
              <pc:sldLayoutMk cId="0" sldId="2147483649"/>
              <ac:spMk id="18" creationId="{00000000-0000-0000-0000-000000000000}"/>
            </ac:spMkLst>
          </pc:spChg>
          <pc:spChg chg="del">
            <ac:chgData name="Beatriz San Roman Sobrino" userId="2bd0c135-4a33-4ef6-87b7-17e555aa77b7" providerId="ADAL" clId="{F6DBA789-0E1E-034C-90C8-2E5CE844D57D}" dt="2022-11-27T10:50:53.347" v="6" actId="478"/>
            <ac:spMkLst>
              <pc:docMk/>
              <pc:sldMasterMk cId="0" sldId="2147483648"/>
              <pc:sldLayoutMk cId="0" sldId="2147483649"/>
              <ac:spMk id="19" creationId="{00000000-0000-0000-0000-000000000000}"/>
            </ac:spMkLst>
          </pc:spChg>
          <pc:spChg chg="del">
            <ac:chgData name="Beatriz San Roman Sobrino" userId="2bd0c135-4a33-4ef6-87b7-17e555aa77b7" providerId="ADAL" clId="{F6DBA789-0E1E-034C-90C8-2E5CE844D57D}" dt="2022-11-27T10:50:53.347" v="6" actId="478"/>
            <ac:spMkLst>
              <pc:docMk/>
              <pc:sldMasterMk cId="0" sldId="2147483648"/>
              <pc:sldLayoutMk cId="0" sldId="2147483649"/>
              <ac:spMk id="20" creationId="{00000000-0000-0000-0000-000000000000}"/>
            </ac:spMkLst>
          </pc:spChg>
          <pc:picChg chg="add del mod">
            <ac:chgData name="Beatriz San Roman Sobrino" userId="2bd0c135-4a33-4ef6-87b7-17e555aa77b7" providerId="ADAL" clId="{F6DBA789-0E1E-034C-90C8-2E5CE844D57D}" dt="2022-11-27T10:51:06.909" v="8"/>
            <ac:picMkLst>
              <pc:docMk/>
              <pc:sldMasterMk cId="0" sldId="2147483648"/>
              <pc:sldLayoutMk cId="0" sldId="2147483649"/>
              <ac:picMk id="4" creationId="{98A5350E-B905-965D-E33A-427C8F3F7A92}"/>
            </ac:picMkLst>
          </pc:picChg>
          <pc:picChg chg="add mod">
            <ac:chgData name="Beatriz San Roman Sobrino" userId="2bd0c135-4a33-4ef6-87b7-17e555aa77b7" providerId="ADAL" clId="{F6DBA789-0E1E-034C-90C8-2E5CE844D57D}" dt="2022-11-27T10:54:17.471" v="19" actId="1076"/>
            <ac:picMkLst>
              <pc:docMk/>
              <pc:sldMasterMk cId="0" sldId="2147483648"/>
              <pc:sldLayoutMk cId="0" sldId="2147483649"/>
              <ac:picMk id="5" creationId="{D22AFF70-93A7-C713-B7D3-D225B439AA7B}"/>
            </ac:picMkLst>
          </pc:picChg>
        </pc:sldLayoutChg>
        <pc:sldLayoutChg chg="addSp modSp">
          <pc:chgData name="Beatriz San Roman Sobrino" userId="2bd0c135-4a33-4ef6-87b7-17e555aa77b7" providerId="ADAL" clId="{F6DBA789-0E1E-034C-90C8-2E5CE844D57D}" dt="2022-11-27T10:54:25.207" v="20"/>
          <pc:sldLayoutMkLst>
            <pc:docMk/>
            <pc:sldMasterMk cId="0" sldId="2147483648"/>
            <pc:sldLayoutMk cId="0" sldId="2147483650"/>
          </pc:sldLayoutMkLst>
          <pc:picChg chg="add mod">
            <ac:chgData name="Beatriz San Roman Sobrino" userId="2bd0c135-4a33-4ef6-87b7-17e555aa77b7" providerId="ADAL" clId="{F6DBA789-0E1E-034C-90C8-2E5CE844D57D}" dt="2022-11-27T10:54:25.207" v="20"/>
            <ac:picMkLst>
              <pc:docMk/>
              <pc:sldMasterMk cId="0" sldId="2147483648"/>
              <pc:sldLayoutMk cId="0" sldId="2147483650"/>
              <ac:picMk id="2" creationId="{D95A8CAA-8525-C344-2345-557B7B273491}"/>
            </ac:picMkLst>
          </pc:picChg>
        </pc:sldLayoutChg>
        <pc:sldLayoutChg chg="addSp modSp del">
          <pc:chgData name="Beatriz San Roman Sobrino" userId="2bd0c135-4a33-4ef6-87b7-17e555aa77b7" providerId="ADAL" clId="{F6DBA789-0E1E-034C-90C8-2E5CE844D57D}" dt="2022-11-27T20:19:47.999" v="342" actId="2696"/>
          <pc:sldLayoutMkLst>
            <pc:docMk/>
            <pc:sldMasterMk cId="0" sldId="2147483648"/>
            <pc:sldLayoutMk cId="0" sldId="2147483651"/>
          </pc:sldLayoutMkLst>
          <pc:picChg chg="add mod">
            <ac:chgData name="Beatriz San Roman Sobrino" userId="2bd0c135-4a33-4ef6-87b7-17e555aa77b7" providerId="ADAL" clId="{F6DBA789-0E1E-034C-90C8-2E5CE844D57D}" dt="2022-11-27T10:54:28.839" v="21"/>
            <ac:picMkLst>
              <pc:docMk/>
              <pc:sldMasterMk cId="0" sldId="2147483648"/>
              <pc:sldLayoutMk cId="0" sldId="2147483651"/>
              <ac:picMk id="2" creationId="{395F2547-B9F5-0F33-A785-8B9E9EFF3FA5}"/>
            </ac:picMkLst>
          </pc:picChg>
        </pc:sldLayoutChg>
        <pc:sldLayoutChg chg="addSp modSp">
          <pc:chgData name="Beatriz San Roman Sobrino" userId="2bd0c135-4a33-4ef6-87b7-17e555aa77b7" providerId="ADAL" clId="{F6DBA789-0E1E-034C-90C8-2E5CE844D57D}" dt="2022-11-27T10:54:36.116" v="22"/>
          <pc:sldLayoutMkLst>
            <pc:docMk/>
            <pc:sldMasterMk cId="0" sldId="2147483648"/>
            <pc:sldLayoutMk cId="0" sldId="2147483652"/>
          </pc:sldLayoutMkLst>
          <pc:picChg chg="add mod">
            <ac:chgData name="Beatriz San Roman Sobrino" userId="2bd0c135-4a33-4ef6-87b7-17e555aa77b7" providerId="ADAL" clId="{F6DBA789-0E1E-034C-90C8-2E5CE844D57D}" dt="2022-11-27T10:54:36.116" v="22"/>
            <ac:picMkLst>
              <pc:docMk/>
              <pc:sldMasterMk cId="0" sldId="2147483648"/>
              <pc:sldLayoutMk cId="0" sldId="2147483652"/>
              <ac:picMk id="2" creationId="{055ED583-3056-FF3B-94C2-2A1F0EAE193E}"/>
            </ac:picMkLst>
          </pc:picChg>
        </pc:sldLayoutChg>
        <pc:sldLayoutChg chg="addSp modSp">
          <pc:chgData name="Beatriz San Roman Sobrino" userId="2bd0c135-4a33-4ef6-87b7-17e555aa77b7" providerId="ADAL" clId="{F6DBA789-0E1E-034C-90C8-2E5CE844D57D}" dt="2022-11-27T10:54:38.316" v="23"/>
          <pc:sldLayoutMkLst>
            <pc:docMk/>
            <pc:sldMasterMk cId="0" sldId="2147483648"/>
            <pc:sldLayoutMk cId="0" sldId="2147483653"/>
          </pc:sldLayoutMkLst>
          <pc:picChg chg="add mod">
            <ac:chgData name="Beatriz San Roman Sobrino" userId="2bd0c135-4a33-4ef6-87b7-17e555aa77b7" providerId="ADAL" clId="{F6DBA789-0E1E-034C-90C8-2E5CE844D57D}" dt="2022-11-27T10:54:38.316" v="23"/>
            <ac:picMkLst>
              <pc:docMk/>
              <pc:sldMasterMk cId="0" sldId="2147483648"/>
              <pc:sldLayoutMk cId="0" sldId="2147483653"/>
              <ac:picMk id="2" creationId="{E862E556-BA22-639C-B38C-2383D1638DA5}"/>
            </ac:picMkLst>
          </pc:picChg>
        </pc:sldLayoutChg>
        <pc:sldLayoutChg chg="addSp modSp">
          <pc:chgData name="Beatriz San Roman Sobrino" userId="2bd0c135-4a33-4ef6-87b7-17e555aa77b7" providerId="ADAL" clId="{F6DBA789-0E1E-034C-90C8-2E5CE844D57D}" dt="2022-11-27T10:54:40.400" v="24"/>
          <pc:sldLayoutMkLst>
            <pc:docMk/>
            <pc:sldMasterMk cId="0" sldId="2147483648"/>
            <pc:sldLayoutMk cId="0" sldId="2147483654"/>
          </pc:sldLayoutMkLst>
          <pc:picChg chg="add mod">
            <ac:chgData name="Beatriz San Roman Sobrino" userId="2bd0c135-4a33-4ef6-87b7-17e555aa77b7" providerId="ADAL" clId="{F6DBA789-0E1E-034C-90C8-2E5CE844D57D}" dt="2022-11-27T10:54:40.400" v="24"/>
            <ac:picMkLst>
              <pc:docMk/>
              <pc:sldMasterMk cId="0" sldId="2147483648"/>
              <pc:sldLayoutMk cId="0" sldId="2147483654"/>
              <ac:picMk id="2" creationId="{292706A0-9834-15A7-8076-A9D125F53A5F}"/>
            </ac:picMkLst>
          </pc:picChg>
        </pc:sldLayoutChg>
        <pc:sldLayoutChg chg="addSp modSp">
          <pc:chgData name="Beatriz San Roman Sobrino" userId="2bd0c135-4a33-4ef6-87b7-17e555aa77b7" providerId="ADAL" clId="{F6DBA789-0E1E-034C-90C8-2E5CE844D57D}" dt="2022-11-27T10:54:44.533" v="25"/>
          <pc:sldLayoutMkLst>
            <pc:docMk/>
            <pc:sldMasterMk cId="0" sldId="2147483648"/>
            <pc:sldLayoutMk cId="0" sldId="2147483655"/>
          </pc:sldLayoutMkLst>
          <pc:picChg chg="add mod">
            <ac:chgData name="Beatriz San Roman Sobrino" userId="2bd0c135-4a33-4ef6-87b7-17e555aa77b7" providerId="ADAL" clId="{F6DBA789-0E1E-034C-90C8-2E5CE844D57D}" dt="2022-11-27T10:54:44.533" v="25"/>
            <ac:picMkLst>
              <pc:docMk/>
              <pc:sldMasterMk cId="0" sldId="2147483648"/>
              <pc:sldLayoutMk cId="0" sldId="2147483655"/>
              <ac:picMk id="2" creationId="{12205E8A-403E-55CC-4E95-C8708BD43A1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Participants are asked to recall concrete situations when they felt exposed and disclosed in their private matters, starting by trivial everyday events with their colleagues and/or pupils. </a:t>
            </a:r>
            <a:endParaRPr dirty="0"/>
          </a:p>
          <a:p>
            <a:pPr marL="0" lvl="0" indent="0" algn="l" rtl="0">
              <a:lnSpc>
                <a:spcPct val="100000"/>
              </a:lnSpc>
              <a:spcBef>
                <a:spcPts val="0"/>
              </a:spcBef>
              <a:spcAft>
                <a:spcPts val="0"/>
              </a:spcAft>
              <a:buSzPts val="1400"/>
              <a:buNone/>
            </a:pPr>
            <a:r>
              <a:rPr lang="en-GB" dirty="0"/>
              <a:t>First in small groups participant debate about: </a:t>
            </a:r>
            <a:endParaRPr dirty="0"/>
          </a:p>
          <a:p>
            <a:pPr marL="0" lvl="0" indent="0" algn="l" rtl="0">
              <a:lnSpc>
                <a:spcPct val="100000"/>
              </a:lnSpc>
              <a:spcBef>
                <a:spcPts val="0"/>
              </a:spcBef>
              <a:spcAft>
                <a:spcPts val="0"/>
              </a:spcAft>
              <a:buSzPts val="1400"/>
              <a:buNone/>
            </a:pPr>
            <a:r>
              <a:rPr lang="en-GB" dirty="0"/>
              <a:t>What happened? How did I feel? What was my colleague’s intention? How did s/he feel? How did I react? What could have been done differently by the other and my side?</a:t>
            </a:r>
            <a:endParaRPr dirty="0"/>
          </a:p>
          <a:p>
            <a:pPr marL="0" lvl="0" indent="0" algn="l" rtl="0">
              <a:lnSpc>
                <a:spcPct val="100000"/>
              </a:lnSpc>
              <a:spcBef>
                <a:spcPts val="0"/>
              </a:spcBef>
              <a:spcAft>
                <a:spcPts val="0"/>
              </a:spcAft>
              <a:buSzPts val="1400"/>
              <a:buNone/>
            </a:pPr>
            <a:r>
              <a:rPr lang="en-GB" dirty="0"/>
              <a:t>Then a plenary discussion where the main contents are reported and gathered according to the main topics. The group is asked to order the different topics/situations according to a hierarchy. </a:t>
            </a:r>
            <a:endParaRPr dirty="0"/>
          </a:p>
          <a:p>
            <a:pPr marL="0" lvl="0" indent="0" algn="l" rtl="0">
              <a:lnSpc>
                <a:spcPct val="100000"/>
              </a:lnSpc>
              <a:spcBef>
                <a:spcPts val="0"/>
              </a:spcBef>
              <a:spcAft>
                <a:spcPts val="0"/>
              </a:spcAft>
              <a:buSzPts val="1400"/>
              <a:buNone/>
            </a:pPr>
            <a:r>
              <a:rPr lang="en-GB" dirty="0"/>
              <a:t>Debriefing: we all have a 'sense of privacy', the content can be as important as the context (not what I say, but how/where), this sense of privacy is not objective and absolute, but is subjective and variable. </a:t>
            </a:r>
            <a:endParaRPr dirty="0"/>
          </a:p>
          <a:p>
            <a:pPr marL="0" lvl="0" indent="0" algn="l" rtl="0">
              <a:lnSpc>
                <a:spcPct val="100000"/>
              </a:lnSpc>
              <a:spcBef>
                <a:spcPts val="0"/>
              </a:spcBef>
              <a:spcAft>
                <a:spcPts val="0"/>
              </a:spcAft>
              <a:buSzPts val="1400"/>
              <a:buNone/>
            </a:pPr>
            <a:r>
              <a:rPr lang="en-GB" dirty="0"/>
              <a:t>when we occupy a professional role (teacher, social worker, educator, etc.) the sense of privacy and its boundaries depend not only on individual sensibilities, but also on regulatory and professional constraints. </a:t>
            </a:r>
            <a:endParaRPr dirty="0"/>
          </a:p>
          <a:p>
            <a:pPr marL="0" lvl="0" indent="0" algn="l" rtl="0">
              <a:lnSpc>
                <a:spcPct val="100000"/>
              </a:lnSpc>
              <a:spcBef>
                <a:spcPts val="0"/>
              </a:spcBef>
              <a:spcAft>
                <a:spcPts val="0"/>
              </a:spcAft>
              <a:buSzPts val="1400"/>
              <a:buNone/>
            </a:pPr>
            <a:endParaRPr dirty="0"/>
          </a:p>
        </p:txBody>
      </p:sp>
      <p:sp>
        <p:nvSpPr>
          <p:cNvPr id="96" name="Google Shape;9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15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47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66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376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Within the EU countries, the right to privacy of personal data, private and family life is protected by a number of laws, which may vary from country to country. Similarly, there is a right to professional secrecy regarding information about health history and judicial decisions that affect people's lives. </a:t>
            </a:r>
            <a:endParaRPr dirty="0"/>
          </a:p>
          <a:p>
            <a:pPr marL="0" lvl="0" indent="0" algn="l" rtl="0">
              <a:lnSpc>
                <a:spcPct val="100000"/>
              </a:lnSpc>
              <a:spcBef>
                <a:spcPts val="0"/>
              </a:spcBef>
              <a:spcAft>
                <a:spcPts val="0"/>
              </a:spcAft>
              <a:buSzPts val="1400"/>
              <a:buNone/>
            </a:pPr>
            <a:r>
              <a:rPr lang="en-GB" dirty="0"/>
              <a:t>It is important then for professionals to be aware of the general legal framework ruling privacy issues of the country in which they work. Laws often constrain the professional role and are the basis on which the single institution defines specific policies on the matter. </a:t>
            </a:r>
            <a:endParaRPr dirty="0"/>
          </a:p>
          <a:p>
            <a:pPr marL="0" marR="0" lvl="0" indent="0" algn="l" rtl="0">
              <a:lnSpc>
                <a:spcPct val="100000"/>
              </a:lnSpc>
              <a:spcBef>
                <a:spcPts val="0"/>
              </a:spcBef>
              <a:spcAft>
                <a:spcPts val="0"/>
              </a:spcAft>
              <a:buClr>
                <a:schemeClr val="dk1"/>
              </a:buClr>
              <a:buSzPts val="1200"/>
              <a:buFont typeface="Calibri"/>
              <a:buNone/>
            </a:pPr>
            <a:r>
              <a:rPr lang="en-GB" dirty="0"/>
              <a:t>It is also important to remember that the concept of privacy is culturally informed. For this reason, it is essential, especially with families or pupils with a migrant background, never to take for granted a shared understanding of its meaning, of the forms and boundaries that privacy should take, as well as of the practices to respect it. To this end, figures such as cultural mediators can be essential resources. </a:t>
            </a:r>
            <a:endParaRPr dirty="0"/>
          </a:p>
          <a:p>
            <a:pPr marL="0" marR="0" lvl="0" indent="0" algn="l" rtl="0">
              <a:lnSpc>
                <a:spcPct val="100000"/>
              </a:lnSpc>
              <a:spcBef>
                <a:spcPts val="0"/>
              </a:spcBef>
              <a:spcAft>
                <a:spcPts val="0"/>
              </a:spcAft>
              <a:buClr>
                <a:schemeClr val="dk1"/>
              </a:buClr>
              <a:buSzPts val="1200"/>
              <a:buFont typeface="Calibri"/>
              <a:buNone/>
            </a:pPr>
            <a:r>
              <a:rPr lang="en-GB" i="1" dirty="0"/>
              <a:t>Providing specific information about the normative situation of the country.</a:t>
            </a:r>
            <a:endParaRPr dirty="0"/>
          </a:p>
          <a:p>
            <a:pPr marL="0" lvl="0" indent="0" algn="l" rtl="0">
              <a:lnSpc>
                <a:spcPct val="100000"/>
              </a:lnSpc>
              <a:spcBef>
                <a:spcPts val="0"/>
              </a:spcBef>
              <a:spcAft>
                <a:spcPts val="0"/>
              </a:spcAft>
              <a:buSzPts val="1400"/>
              <a:buNone/>
            </a:pPr>
            <a:r>
              <a:rPr lang="en-GB" dirty="0"/>
              <a:t>The right to privacy, however, is not only a legal and ethical obligation but also a pivotal relational tool for building interpersonal relationships based on trust. For this reason, confidentiality and sensitivity in respecting private areas of personal stories are crucial skills to build an effective relationship with families and kids.</a:t>
            </a:r>
            <a:endParaRPr dirty="0"/>
          </a:p>
          <a:p>
            <a:pPr marL="0" lvl="0" indent="0" algn="l" rtl="0">
              <a:lnSpc>
                <a:spcPct val="100000"/>
              </a:lnSpc>
              <a:spcBef>
                <a:spcPts val="0"/>
              </a:spcBef>
              <a:spcAft>
                <a:spcPts val="0"/>
              </a:spcAft>
              <a:buSzPts val="1400"/>
              <a:buNone/>
            </a:pPr>
            <a:endParaRPr dirty="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Awareness of how early adverse experiences can affect human functioning is essential for teachers to frame children</a:t>
            </a:r>
            <a:r>
              <a:rPr lang="en-GB"/>
              <a:t>’s</a:t>
            </a:r>
            <a:r>
              <a:rPr lang="en-GB" sz="1200">
                <a:solidFill>
                  <a:schemeClr val="dk1"/>
                </a:solidFill>
                <a:latin typeface="Calibri"/>
                <a:ea typeface="Calibri"/>
                <a:cs typeface="Calibri"/>
                <a:sym typeface="Calibri"/>
              </a:rPr>
              <a:t> behaviours and for developing sensitivity to the variety of needs. However, developing awareness and sensitivity to the role that early adverse experiences can play in a child's life does not mean that it is necessary for every teacher or professional at school to know kids' personal history.</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 actors involved in the educational relationship may have different perceptions about the salience of information, the proper boundary of respect for confidentiality, the child's ability to decide for themselves.</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Family members or caregivers may, for example, feel that it is better to select or even not reveal specific information about the child's life at all. As a result, it may be that the school does not know that a pupil has a history of adoption or fostering, or that information about the pupil's relational difficulties is not shared. There may be several reasons for this: distrust of professionals due to previous negative experiences, fear of stigmatisation, expectation that in a new context the child can "start again", etc.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 children themselves may show strong unease at the idea of strangers learning information that they themselves do not yet know how to deal with. Children may feel shame, anxiety, guilt, aggression because of this, or the need to protect their families from external judgement. This need for privacy and control on one’s own life can become critical in adolescence. In this phase of development, in fact, young people are engaged in the construction of an adult identity, breaking with their childhood identity, and the demand for independence from the adult world is central. In such circumstances, the way of presenting oneself to the world becomes a particularly sensitive element.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Unlike children and caregivers, school staff may feel that knowing the details of personal stories is essential to protect the child and build a safe environment, feeling the need to share information with the educational team.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It is therefore important to create a climate of collaboration and integration between school, caregiver and child, aimed at having a precise and constant monitoring of the child's functioning and well-being in the school context. The focus of the information exchange is therefore not the personal story, but a description of the child's current functioning, with their fragilities and strengths, where biographical elements provide a general interpretative framework of behavioural signals.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Navigating the different perspectives can be challenging, taking in mind that collaboration with caregivers is crucial when the school encounters pupils who have experienced early adversity, and careful relational work is required by the school staff to build the trust necessary for open dialogue. Open and effective communication is essential to identify support strategies highly individualised,</a:t>
            </a:r>
            <a:r>
              <a:rPr lang="en-GB"/>
              <a:t> to</a:t>
            </a:r>
            <a:r>
              <a:rPr lang="en-GB" sz="1200">
                <a:solidFill>
                  <a:schemeClr val="dk1"/>
                </a:solidFill>
                <a:latin typeface="Calibri"/>
                <a:ea typeface="Calibri"/>
                <a:cs typeface="Calibri"/>
                <a:sym typeface="Calibri"/>
              </a:rPr>
              <a:t> shape realistic expectations and set shared goals within the child's reach.</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It is however important to keep in mind that, in itself, knowledge of a specific traumatic biography does not automatically lead to the development of an awareness of the problem and a capacity for case management, and can instead create a counterproductive effect, supporting prejudices and stereotypes.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 choice to share parts of a traumatic biography, far from being a pure transfer of information, is an important and delicate moment </a:t>
            </a:r>
            <a:r>
              <a:rPr lang="en-GB"/>
              <a:t>in</a:t>
            </a:r>
            <a:r>
              <a:rPr lang="en-GB" sz="1200">
                <a:solidFill>
                  <a:schemeClr val="dk1"/>
                </a:solidFill>
                <a:latin typeface="Calibri"/>
                <a:ea typeface="Calibri"/>
                <a:cs typeface="Calibri"/>
                <a:sym typeface="Calibri"/>
              </a:rPr>
              <a:t> an educational relationship, in which the construction of a space of trust and recognition is at stake. </a:t>
            </a:r>
            <a:endParaRPr/>
          </a:p>
          <a:p>
            <a:pPr marL="0" lvl="0" indent="0" algn="l" rtl="0">
              <a:lnSpc>
                <a:spcPct val="100000"/>
              </a:lnSpc>
              <a:spcBef>
                <a:spcPts val="0"/>
              </a:spcBef>
              <a:spcAft>
                <a:spcPts val="0"/>
              </a:spcAft>
              <a:buSzPts val="1400"/>
              <a:buNone/>
            </a:pP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Life experiences outside the classroom shape the context of students’ school experience, filtering their perceptions of self, others, and the importance of fully engaging in school (Huebner et al., 2001). The potential potent impact of ACEs on student outcomes has been documented, ranging from academic achievement (Slade &amp; </a:t>
            </a:r>
            <a:r>
              <a:rPr lang="en-GB" sz="1200" b="0" i="0" u="none" strike="noStrike" cap="none" dirty="0" err="1">
                <a:solidFill>
                  <a:schemeClr val="dk1"/>
                </a:solidFill>
                <a:latin typeface="Calibri"/>
                <a:ea typeface="Calibri"/>
                <a:cs typeface="Calibri"/>
                <a:sym typeface="Calibri"/>
              </a:rPr>
              <a:t>Wissow</a:t>
            </a:r>
            <a:r>
              <a:rPr lang="en-GB" sz="1200" b="0" i="0" u="none" strike="noStrike" cap="none" dirty="0">
                <a:solidFill>
                  <a:schemeClr val="dk1"/>
                </a:solidFill>
                <a:latin typeface="Calibri"/>
                <a:ea typeface="Calibri"/>
                <a:cs typeface="Calibri"/>
                <a:sym typeface="Calibri"/>
              </a:rPr>
              <a:t>, 2007) to behavioural and emotional well-being (Hunt et al., 2017). The author suggests that framing this work as “healing-</a:t>
            </a:r>
            <a:r>
              <a:rPr lang="en-GB" sz="1200" b="0" i="0" u="none" strike="noStrike" cap="none" dirty="0" err="1">
                <a:solidFill>
                  <a:schemeClr val="dk1"/>
                </a:solidFill>
                <a:latin typeface="Calibri"/>
                <a:ea typeface="Calibri"/>
                <a:cs typeface="Calibri"/>
                <a:sym typeface="Calibri"/>
              </a:rPr>
              <a:t>centered</a:t>
            </a:r>
            <a:r>
              <a:rPr lang="en-GB" sz="1200" b="0" i="0" u="none" strike="noStrike" cap="none" dirty="0">
                <a:solidFill>
                  <a:schemeClr val="dk1"/>
                </a:solidFill>
                <a:latin typeface="Calibri"/>
                <a:ea typeface="Calibri"/>
                <a:cs typeface="Calibri"/>
                <a:sym typeface="Calibri"/>
              </a:rPr>
              <a:t>” offers a critical shift that orients toward system-level, culturally grounded, and asset-driven work. </a:t>
            </a:r>
            <a:endParaRPr dirty="0"/>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We propose an integrated whole child, culturally responsive, and healing-</a:t>
            </a:r>
            <a:r>
              <a:rPr lang="en-GB" sz="1200" b="0" i="0" u="none" strike="noStrike" cap="none" dirty="0" err="1">
                <a:solidFill>
                  <a:schemeClr val="dk1"/>
                </a:solidFill>
                <a:latin typeface="Calibri"/>
                <a:ea typeface="Calibri"/>
                <a:cs typeface="Calibri"/>
                <a:sym typeface="Calibri"/>
              </a:rPr>
              <a:t>centered</a:t>
            </a:r>
            <a:r>
              <a:rPr lang="en-GB" sz="1200" b="0" i="0" u="none" strike="noStrike" cap="none" dirty="0">
                <a:solidFill>
                  <a:schemeClr val="dk1"/>
                </a:solidFill>
                <a:latin typeface="Calibri"/>
                <a:ea typeface="Calibri"/>
                <a:cs typeface="Calibri"/>
                <a:sym typeface="Calibri"/>
              </a:rPr>
              <a:t> approach grounded in an ecological framework. Specifically, this integrated approach accounts for the adverse impact of ACEs, protective factors, and cultural factors influencing individuals and the environments in which they are situated to provide an opportunity for a more systemic approach to trauma-informed education. An ecological framework applied to a trauma- informed approach in schools interweaves whole school and whole community supports to enable a tiered system framework to supporting the whole child. </a:t>
            </a:r>
            <a:endParaRPr dirty="0"/>
          </a:p>
          <a:p>
            <a:pPr marL="457200" marR="0" lvl="0" indent="-228600" algn="l" rtl="0">
              <a:lnSpc>
                <a:spcPct val="100000"/>
              </a:lnSpc>
              <a:spcBef>
                <a:spcPts val="0"/>
              </a:spcBef>
              <a:spcAft>
                <a:spcPts val="0"/>
              </a:spcAft>
              <a:buClr>
                <a:srgbClr val="000000"/>
              </a:buClr>
              <a:buSzPts val="1400"/>
              <a:buFont typeface="Arial"/>
              <a:buNone/>
            </a:pPr>
            <a:r>
              <a:rPr lang="en-GB" sz="1800" dirty="0">
                <a:latin typeface="Calibri" panose="020F0502020204030204" pitchFamily="34" charset="0"/>
                <a:ea typeface="Arial"/>
                <a:cs typeface="Calibri" panose="020F0502020204030204" pitchFamily="34" charset="0"/>
                <a:sym typeface="Arial"/>
              </a:rPr>
              <a:t>Trauma-informed school systems attend to service delivery at both child and school levels, and are situated within community contexts that enhance service delivery to support whole child and school functioning. At the school level, all staff understand their role in enabling a positive and inclusive environment, and have the knowledge and skills to enact policies and practices that promote safety and connection, address issues of inequity, and avoid re-</a:t>
            </a:r>
            <a:r>
              <a:rPr lang="en-GB" sz="1800" dirty="0" err="1">
                <a:latin typeface="Calibri" panose="020F0502020204030204" pitchFamily="34" charset="0"/>
                <a:ea typeface="Arial"/>
                <a:cs typeface="Calibri" panose="020F0502020204030204" pitchFamily="34" charset="0"/>
                <a:sym typeface="Arial"/>
              </a:rPr>
              <a:t>trau</a:t>
            </a:r>
            <a:r>
              <a:rPr lang="en-GB" sz="1800" dirty="0">
                <a:latin typeface="Calibri" panose="020F0502020204030204" pitchFamily="34" charset="0"/>
                <a:ea typeface="Arial"/>
                <a:cs typeface="Calibri" panose="020F0502020204030204" pitchFamily="34" charset="0"/>
                <a:sym typeface="Arial"/>
              </a:rPr>
              <a:t>- </a:t>
            </a:r>
            <a:r>
              <a:rPr lang="en-GB" sz="1800" dirty="0" err="1">
                <a:latin typeface="Calibri" panose="020F0502020204030204" pitchFamily="34" charset="0"/>
                <a:ea typeface="Arial"/>
                <a:cs typeface="Calibri" panose="020F0502020204030204" pitchFamily="34" charset="0"/>
                <a:sym typeface="Arial"/>
              </a:rPr>
              <a:t>matization</a:t>
            </a:r>
            <a:r>
              <a:rPr lang="en-GB" sz="1800" dirty="0">
                <a:latin typeface="Calibri" panose="020F0502020204030204" pitchFamily="34" charset="0"/>
                <a:ea typeface="Arial"/>
                <a:cs typeface="Calibri" panose="020F0502020204030204" pitchFamily="34" charset="0"/>
                <a:sym typeface="Arial"/>
              </a:rPr>
              <a:t>. At the child level, students are actively engaged in developing their social identities and self-concept through social emotional learning, are provided opportunities to con- </a:t>
            </a:r>
            <a:r>
              <a:rPr lang="en-GB" sz="1800" dirty="0" err="1">
                <a:latin typeface="Calibri" panose="020F0502020204030204" pitchFamily="34" charset="0"/>
                <a:ea typeface="Arial"/>
                <a:cs typeface="Calibri" panose="020F0502020204030204" pitchFamily="34" charset="0"/>
                <a:sym typeface="Arial"/>
              </a:rPr>
              <a:t>nect</a:t>
            </a:r>
            <a:r>
              <a:rPr lang="en-GB" sz="1800" dirty="0">
                <a:latin typeface="Calibri" panose="020F0502020204030204" pitchFamily="34" charset="0"/>
                <a:ea typeface="Arial"/>
                <a:cs typeface="Calibri" panose="020F0502020204030204" pitchFamily="34" charset="0"/>
                <a:sym typeface="Arial"/>
              </a:rPr>
              <a:t> and strengthen protective factors, and have access to intensive interventions that heal and rebuild a sense of self. Together, related bodies of the literature (e.g., exclusionary discipline, racism, social determinants) are integrated with ACE research in informing a complete system approach to trauma-informed care in schools. Such integration demon- </a:t>
            </a:r>
            <a:r>
              <a:rPr lang="en-GB" sz="1800" dirty="0" err="1">
                <a:latin typeface="Calibri" panose="020F0502020204030204" pitchFamily="34" charset="0"/>
                <a:ea typeface="Arial"/>
                <a:cs typeface="Calibri" panose="020F0502020204030204" pitchFamily="34" charset="0"/>
                <a:sym typeface="Arial"/>
              </a:rPr>
              <a:t>strates</a:t>
            </a:r>
            <a:r>
              <a:rPr lang="en-GB" sz="1800" dirty="0">
                <a:latin typeface="Calibri" panose="020F0502020204030204" pitchFamily="34" charset="0"/>
                <a:ea typeface="Arial"/>
                <a:cs typeface="Calibri" panose="020F0502020204030204" pitchFamily="34" charset="0"/>
                <a:sym typeface="Arial"/>
              </a:rPr>
              <a:t> how trauma-informed care is critical to articulated goals in education around inclusion, equity, and social jus- tice (</a:t>
            </a:r>
            <a:r>
              <a:rPr lang="en-GB" sz="1800" dirty="0" err="1">
                <a:latin typeface="Calibri" panose="020F0502020204030204" pitchFamily="34" charset="0"/>
                <a:ea typeface="Arial"/>
                <a:cs typeface="Calibri" panose="020F0502020204030204" pitchFamily="34" charset="0"/>
                <a:sym typeface="Arial"/>
              </a:rPr>
              <a:t>Ridgard</a:t>
            </a:r>
            <a:r>
              <a:rPr lang="en-GB" sz="1800" dirty="0">
                <a:latin typeface="Calibri" panose="020F0502020204030204" pitchFamily="34" charset="0"/>
                <a:ea typeface="Arial"/>
                <a:cs typeface="Calibri" panose="020F0502020204030204" pitchFamily="34" charset="0"/>
                <a:sym typeface="Arial"/>
              </a:rPr>
              <a:t> et al., </a:t>
            </a:r>
            <a:r>
              <a:rPr lang="en-GB" sz="1800" dirty="0">
                <a:solidFill>
                  <a:srgbClr val="0000FF"/>
                </a:solidFill>
                <a:latin typeface="Calibri" panose="020F0502020204030204" pitchFamily="34" charset="0"/>
                <a:ea typeface="Arial"/>
                <a:cs typeface="Calibri" panose="020F0502020204030204" pitchFamily="34" charset="0"/>
                <a:sym typeface="Arial"/>
              </a:rPr>
              <a:t>2015</a:t>
            </a:r>
            <a:r>
              <a:rPr lang="en-GB" sz="1800" dirty="0">
                <a:latin typeface="Calibri" panose="020F0502020204030204" pitchFamily="34" charset="0"/>
                <a:ea typeface="Arial"/>
                <a:cs typeface="Calibri" panose="020F0502020204030204" pitchFamily="34" charset="0"/>
                <a:sym typeface="Arial"/>
              </a:rPr>
              <a:t>). To accomplish this vision for integration, the continuum of strategies informing a trauma- informed approach must reflect an understanding of the </a:t>
            </a:r>
            <a:r>
              <a:rPr lang="en-GB" sz="1800" dirty="0" err="1">
                <a:latin typeface="Calibri" panose="020F0502020204030204" pitchFamily="34" charset="0"/>
                <a:ea typeface="Arial"/>
                <a:cs typeface="Calibri" panose="020F0502020204030204" pitchFamily="34" charset="0"/>
                <a:sym typeface="Arial"/>
              </a:rPr>
              <a:t>cul</a:t>
            </a:r>
            <a:r>
              <a:rPr lang="en-GB" sz="1800" dirty="0">
                <a:latin typeface="Calibri" panose="020F0502020204030204" pitchFamily="34" charset="0"/>
                <a:ea typeface="Arial"/>
                <a:cs typeface="Calibri" panose="020F0502020204030204" pitchFamily="34" charset="0"/>
                <a:sym typeface="Arial"/>
              </a:rPr>
              <a:t>- </a:t>
            </a:r>
            <a:r>
              <a:rPr lang="en-GB" sz="1800" dirty="0" err="1">
                <a:latin typeface="Calibri" panose="020F0502020204030204" pitchFamily="34" charset="0"/>
                <a:ea typeface="Arial"/>
                <a:cs typeface="Calibri" panose="020F0502020204030204" pitchFamily="34" charset="0"/>
                <a:sym typeface="Arial"/>
              </a:rPr>
              <a:t>tural</a:t>
            </a:r>
            <a:r>
              <a:rPr lang="en-GB" sz="1800" dirty="0">
                <a:latin typeface="Calibri" panose="020F0502020204030204" pitchFamily="34" charset="0"/>
                <a:ea typeface="Arial"/>
                <a:cs typeface="Calibri" panose="020F0502020204030204" pitchFamily="34" charset="0"/>
                <a:sym typeface="Arial"/>
              </a:rPr>
              <a:t> context shaping student life experiences. An emerging body of the literature suggests whole child support includes school practices that reflect holistic engagement of students’ social identities and account for cultural factors shaping their academic experience (Blitz et al., </a:t>
            </a:r>
            <a:r>
              <a:rPr lang="en-GB" sz="1800" dirty="0">
                <a:solidFill>
                  <a:srgbClr val="0000FF"/>
                </a:solidFill>
                <a:latin typeface="Calibri" panose="020F0502020204030204" pitchFamily="34" charset="0"/>
                <a:ea typeface="Arial"/>
                <a:cs typeface="Calibri" panose="020F0502020204030204" pitchFamily="34" charset="0"/>
                <a:sym typeface="Arial"/>
              </a:rPr>
              <a:t>2020</a:t>
            </a:r>
            <a:r>
              <a:rPr lang="en-GB" sz="1800" dirty="0">
                <a:latin typeface="Calibri" panose="020F0502020204030204" pitchFamily="34" charset="0"/>
                <a:ea typeface="Arial"/>
                <a:cs typeface="Calibri" panose="020F0502020204030204" pitchFamily="34" charset="0"/>
                <a:sym typeface="Arial"/>
              </a:rPr>
              <a:t>; </a:t>
            </a:r>
            <a:r>
              <a:rPr lang="en-GB" sz="1800" dirty="0" err="1">
                <a:latin typeface="Calibri" panose="020F0502020204030204" pitchFamily="34" charset="0"/>
                <a:ea typeface="Arial"/>
                <a:cs typeface="Calibri" panose="020F0502020204030204" pitchFamily="34" charset="0"/>
                <a:sym typeface="Arial"/>
              </a:rPr>
              <a:t>Jagers</a:t>
            </a:r>
            <a:r>
              <a:rPr lang="en-GB" sz="1800" dirty="0">
                <a:latin typeface="Calibri" panose="020F0502020204030204" pitchFamily="34" charset="0"/>
                <a:ea typeface="Arial"/>
                <a:cs typeface="Calibri" panose="020F0502020204030204" pitchFamily="34" charset="0"/>
                <a:sym typeface="Arial"/>
              </a:rPr>
              <a:t> et al., </a:t>
            </a:r>
            <a:r>
              <a:rPr lang="en-GB" sz="1800" dirty="0">
                <a:solidFill>
                  <a:srgbClr val="0000FF"/>
                </a:solidFill>
                <a:latin typeface="Calibri" panose="020F0502020204030204" pitchFamily="34" charset="0"/>
                <a:ea typeface="Arial"/>
                <a:cs typeface="Calibri" panose="020F0502020204030204" pitchFamily="34" charset="0"/>
                <a:sym typeface="Arial"/>
              </a:rPr>
              <a:t>2019</a:t>
            </a:r>
            <a:r>
              <a:rPr lang="en-GB" sz="1800" dirty="0">
                <a:latin typeface="Calibri" panose="020F0502020204030204" pitchFamily="34" charset="0"/>
                <a:ea typeface="Arial"/>
                <a:cs typeface="Calibri" panose="020F0502020204030204" pitchFamily="34" charset="0"/>
                <a:sym typeface="Arial"/>
              </a:rPr>
              <a:t>, Lewallen et al., </a:t>
            </a:r>
            <a:r>
              <a:rPr lang="en-GB" sz="1800" dirty="0">
                <a:solidFill>
                  <a:srgbClr val="0000FF"/>
                </a:solidFill>
                <a:latin typeface="Calibri" panose="020F0502020204030204" pitchFamily="34" charset="0"/>
                <a:ea typeface="Arial"/>
                <a:cs typeface="Calibri" panose="020F0502020204030204" pitchFamily="34" charset="0"/>
                <a:sym typeface="Arial"/>
              </a:rPr>
              <a:t>2015</a:t>
            </a:r>
            <a:r>
              <a:rPr lang="en-GB" sz="1800" dirty="0">
                <a:latin typeface="Calibri" panose="020F0502020204030204" pitchFamily="34" charset="0"/>
                <a:ea typeface="Arial"/>
                <a:cs typeface="Calibri" panose="020F0502020204030204" pitchFamily="34" charset="0"/>
                <a:sym typeface="Arial"/>
              </a:rPr>
              <a:t>).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GB" dirty="0"/>
              <a:t>https://</a:t>
            </a:r>
            <a:r>
              <a:rPr lang="en-GB" dirty="0" err="1"/>
              <a:t>link.springer.com</a:t>
            </a:r>
            <a:r>
              <a:rPr lang="en-GB" dirty="0"/>
              <a:t>/article/10.1007/s12310-021-09427-9 </a:t>
            </a:r>
            <a:endParaRPr dirty="0"/>
          </a:p>
        </p:txBody>
      </p:sp>
      <p:sp>
        <p:nvSpPr>
          <p:cNvPr id="137" name="Google Shape;13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Current actions have been more heavily focused on effort to build awareness and empathy around traumatic experiences than on understanding contributions of school environments and enacting system change across policy and practice. </a:t>
            </a:r>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Organizational change requires alignment among the expected work of the organization, the people within the organization, the culture of the organization, and the structure of the organization (Nadler &amp; Tushman, 1980). Challenges arise when there is a lack of congruence across components, thus potentially limiting capacity to bring about desired change </a:t>
            </a:r>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Schools are embedded within community networks of supports, services, and interfacing systems (e.g., health care, juvenile justice), all of which exert influence on policy and practice within schools. As such, schools encounter the need for both horizontal and vertical congruence to be fully responsive as a trauma-informed system </a:t>
            </a:r>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We need an integrated whole child, culturally responsive, and healing-centered approach grounded in an ecological framework. Specifically, this integrated approach accounts for the adverse impact of ACEs, protective factors, and cultural factors influencing individuals and the environments in which they are situated to provide an opportunity for a more systemic approach to trauma-informed education.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44" name="Google Shape;1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Communication with those with a history of early adverse experiences and their caregivers cannot take place spontaneously or randomly, but needs to be thought out and planned. It requires the construction of dedicated and structured time-spaces. It is thanks to this constant exchange of information that teachers can orient their work, receive feedback and jointly evaluate its effectiveness.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The information that child and caregivers can provide is, for example, very important for assessing the individual's levels of functionality and autonomy, regardless of abstract age-based references, thus helping to create a reliable and safe environment at school. At the same time, feedback on behaviour at school, the timing and manner of learning contents as well as social skills, can support the activities the child undertakes at home or in the community and the adults who care for him or her.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The alliance and collaborative climate created between the school and the family helps to create to “hold" the child, who thus perceives that the efforts of caregivers and teachers are moving towards common goals.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In order to foster the development of a good alliance between the subjects involved in the relationship, it can be useful to have some points in mind:</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 Entering a new school can be highly challenging for children who experienced early adversity. In order to make them feel the school a safe place from the very beginning it is recommended to arrange encounters with a reference person, before starting regular lessons. Having the possibility to get acquainted with the space, the people and the routines it is a good way to lay the foundation for a good connection.</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 An essential element in building a relationship of trust with the child and their caregiver is the guarantee of confidentiality of details concerning their story. The child must be master and responsible for sharing their life path, at a time and in a way that suits them.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 Maintain an evolutionary mentality. The difficulties and fragilities that children may show in learning tasks and social relationships do not complete their identity. Working on the development and consolidation of strengths and talents contributes to releasing the identity of these young people from trauma and pushing them towards a future of new developmental goals. </a:t>
            </a:r>
            <a:endParaRPr sz="1200" dirty="0">
              <a:solidFill>
                <a:schemeClr val="dk1"/>
              </a:solidFill>
              <a:latin typeface="Calibri"/>
              <a:ea typeface="Calibri"/>
              <a:cs typeface="Calibri"/>
              <a:sym typeface="Calibri"/>
            </a:endParaRPr>
          </a:p>
        </p:txBody>
      </p:sp>
      <p:sp>
        <p:nvSpPr>
          <p:cNvPr id="154" name="Google Shape;1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In order to provide a respectful and safe environment at school, the vocabulary is crucial.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For example, we talk about 'early adversity' or 'trauma' to describe difficult and painful experiences that pupils have undergone. These words are a kind of framework that allows teachers to recognise and make sense of otherwise incomprehensible and confusing behaviours, cognitions and emotions. The words trauma and adversity do not indicate a specific and unique experience, but name a wide range of possible ones.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However, as the words circulate, they are loaded with other social meanings and so trauma often becomes an identity marker, encouraging an unnatural division between 'normal' and 'traumatised' people; that is, between those who need help and those who are able to offer it. A difficult past may help explain a specific way of functioning, but it does not define who a person is or who they will become. Focusing only on the past may obscure the enormous resources and skills that learners bring with them, and classify them as 'needy' individuals who are unable to make a positive contribution. </a:t>
            </a:r>
            <a:endParaRPr/>
          </a:p>
          <a:p>
            <a:pPr marL="0" lvl="0" indent="0" algn="l" rtl="0">
              <a:lnSpc>
                <a:spcPct val="100000"/>
              </a:lnSpc>
              <a:spcBef>
                <a:spcPts val="0"/>
              </a:spcBef>
              <a:spcAft>
                <a:spcPts val="0"/>
              </a:spcAft>
              <a:buSzPts val="1400"/>
              <a:buNone/>
            </a:pPr>
            <a:r>
              <a:rPr lang="en-GB"/>
              <a:t>In more general terms, often the lives of young people facing foster care, out-of-home care, forced migration are described in negative terms, as lacking something, so that expectations of them are minimal and perhaps it is no coincidence that their educational success is significantly lower than that of the young population not leaving home. </a:t>
            </a:r>
            <a:endParaRPr/>
          </a:p>
        </p:txBody>
      </p:sp>
      <p:sp>
        <p:nvSpPr>
          <p:cNvPr id="175" name="Google Shape;1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Basic ideas for satisfying the curiosity of </a:t>
            </a:r>
            <a:r>
              <a:rPr lang="en-GB" sz="1200" dirty="0" err="1">
                <a:solidFill>
                  <a:schemeClr val="dk1"/>
                </a:solidFill>
                <a:latin typeface="Calibri"/>
                <a:ea typeface="Calibri"/>
                <a:cs typeface="Calibri"/>
                <a:sym typeface="Calibri"/>
              </a:rPr>
              <a:t>preschoolers</a:t>
            </a:r>
            <a:r>
              <a:rPr lang="en-GB" sz="1200" dirty="0">
                <a:solidFill>
                  <a:schemeClr val="dk1"/>
                </a:solidFill>
                <a:latin typeface="Calibri"/>
                <a:ea typeface="Calibri"/>
                <a:cs typeface="Calibri"/>
                <a:sym typeface="Calibri"/>
              </a:rPr>
              <a:t> and children in primary school about adoptive and foster families:</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dirty="0">
                <a:solidFill>
                  <a:schemeClr val="dk1"/>
                </a:solidFill>
                <a:latin typeface="Calibri"/>
                <a:ea typeface="Calibri"/>
                <a:cs typeface="Calibri"/>
                <a:sym typeface="Calibri"/>
              </a:rPr>
              <a:t>Sometimes, some people have a child, but they are not prepared or they cannot take care of him or her. </a:t>
            </a:r>
            <a:r>
              <a:rPr lang="en-GB" sz="1200" dirty="0">
                <a:solidFill>
                  <a:schemeClr val="dk1"/>
                </a:solidFill>
                <a:latin typeface="Calibri"/>
                <a:ea typeface="Calibri"/>
                <a:cs typeface="Calibri"/>
                <a:sym typeface="Calibri"/>
              </a:rPr>
              <a:t>Around the first years of primary school, children begin to learn the basis of reproduction. They then may realize that there had to be other parents before a child was placed in adoption. By the same token, when they see a child with Asian traits who says “mom” to a woman who does not resemble them, they may need help to understand.  It is important to clarify that there is no such thing as "real" and "fake" parents. We can talk about birth parents in the case of adopted children, and their adoptive parents are of course “real” and will be their parents forever.</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dirty="0">
                <a:solidFill>
                  <a:schemeClr val="dk1"/>
                </a:solidFill>
                <a:latin typeface="Calibri"/>
                <a:ea typeface="Calibri"/>
                <a:cs typeface="Calibri"/>
                <a:sym typeface="Calibri"/>
              </a:rPr>
              <a:t>The reasons why a child was placed in an adoptive or foster family do not have to do with how she or he is or was.</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Questions such as "Why did Kai's first mother not want to keep him?" are not uncommon in classes where there is an adopted child or a child living in a foster family. Peers need to know that sometimes a family has a child but they are not prepared or they cannot take care of him or her. This can happen for a number of different reasons. Birth parents may be too young or too ill to care for a child, or have another serious hindrance that prevents them from doing so. Regardless, it is crucial to stress that, whatever the reason, it has nothing to do with anything the child did. All children need to be cared for. For this reason, when their birth family cannot, another family is found to take over. When children are adopted, their new family becomes their family forever. Other times, they live with another family or in a residential facility until their parents can take care of them again.</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dirty="0">
                <a:solidFill>
                  <a:schemeClr val="dk1"/>
                </a:solidFill>
                <a:latin typeface="Calibri"/>
                <a:ea typeface="Calibri"/>
                <a:cs typeface="Calibri"/>
                <a:sym typeface="Calibri"/>
              </a:rPr>
              <a:t>Support the concerned child‘s way of understanding and naming their family.</a:t>
            </a:r>
            <a:br>
              <a:rPr lang="en-GB" sz="1200" b="1"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Some children living in a foster family call the people who take care of them “mom” or “dad”. Others use words like “aunt” or “uncle” or call them by their first name. There are different ways they make sense of their situation and all of them are fine. Teachers should pay attention to the words children use, in order to avoid contradicting them.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dirty="0">
                <a:solidFill>
                  <a:schemeClr val="dk1"/>
                </a:solidFill>
                <a:latin typeface="Calibri"/>
                <a:ea typeface="Calibri"/>
                <a:cs typeface="Calibri"/>
                <a:sym typeface="Calibri"/>
              </a:rPr>
              <a:t>When raising their children, all families do similar things regardless of the way their family was built or its composition.</a:t>
            </a:r>
            <a:br>
              <a:rPr lang="en-GB" sz="1200" b="1"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Emphasizing that families do similar things for their children and that families are a place where they can share a feeling of being loved, protected, reassured and important can help young children better understand family diversity. Talking about what they do (such as caring, comforting when sad, taking them to school when they are too young to go on their own, etc.) allows them to understand that it is the role of the family that is important.</a:t>
            </a:r>
            <a:endParaRPr sz="1200" dirty="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Imagen 4">
            <a:extLst>
              <a:ext uri="{FF2B5EF4-FFF2-40B4-BE49-F238E27FC236}">
                <a16:creationId xmlns:a16="http://schemas.microsoft.com/office/drawing/2014/main" id="{D22AFF70-93A7-C713-B7D3-D225B439AA7B}"/>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pic>
        <p:nvPicPr>
          <p:cNvPr id="2" name="Imagen 1">
            <a:extLst>
              <a:ext uri="{FF2B5EF4-FFF2-40B4-BE49-F238E27FC236}">
                <a16:creationId xmlns:a16="http://schemas.microsoft.com/office/drawing/2014/main" id="{D95A8CAA-8525-C344-2345-557B7B273491}"/>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pic>
        <p:nvPicPr>
          <p:cNvPr id="2" name="Imagen 1">
            <a:extLst>
              <a:ext uri="{FF2B5EF4-FFF2-40B4-BE49-F238E27FC236}">
                <a16:creationId xmlns:a16="http://schemas.microsoft.com/office/drawing/2014/main" id="{055ED583-3056-FF3B-94C2-2A1F0EAE193E}"/>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pic>
        <p:nvPicPr>
          <p:cNvPr id="2" name="Imagen 1">
            <a:extLst>
              <a:ext uri="{FF2B5EF4-FFF2-40B4-BE49-F238E27FC236}">
                <a16:creationId xmlns:a16="http://schemas.microsoft.com/office/drawing/2014/main" id="{E862E556-BA22-639C-B38C-2383D1638DA5}"/>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pic>
        <p:nvPicPr>
          <p:cNvPr id="2" name="Imagen 1">
            <a:extLst>
              <a:ext uri="{FF2B5EF4-FFF2-40B4-BE49-F238E27FC236}">
                <a16:creationId xmlns:a16="http://schemas.microsoft.com/office/drawing/2014/main" id="{292706A0-9834-15A7-8076-A9D125F53A5F}"/>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pic>
        <p:nvPicPr>
          <p:cNvPr id="2" name="Imagen 1">
            <a:extLst>
              <a:ext uri="{FF2B5EF4-FFF2-40B4-BE49-F238E27FC236}">
                <a16:creationId xmlns:a16="http://schemas.microsoft.com/office/drawing/2014/main" id="{12205E8A-403E-55CC-4E95-C8708BD43A12}"/>
              </a:ext>
            </a:extLst>
          </p:cNvPr>
          <p:cNvPicPr>
            <a:picLocks noChangeAspect="1"/>
          </p:cNvPicPr>
          <p:nvPr userDrawn="1"/>
        </p:nvPicPr>
        <p:blipFill>
          <a:blip r:embed="rId2"/>
          <a:stretch>
            <a:fillRect/>
          </a:stretch>
        </p:blipFill>
        <p:spPr>
          <a:xfrm>
            <a:off x="0" y="0"/>
            <a:ext cx="12192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
        <p:nvSpPr>
          <p:cNvPr id="17" name="Rectángulo 16">
            <a:extLst>
              <a:ext uri="{FF2B5EF4-FFF2-40B4-BE49-F238E27FC236}">
                <a16:creationId xmlns:a16="http://schemas.microsoft.com/office/drawing/2014/main" id="{765F524E-10F3-767F-C134-0E7252C2325D}"/>
              </a:ext>
            </a:extLst>
          </p:cNvPr>
          <p:cNvSpPr/>
          <p:nvPr userDrawn="1"/>
        </p:nvSpPr>
        <p:spPr>
          <a:xfrm>
            <a:off x="0" y="6285186"/>
            <a:ext cx="12192000" cy="572815"/>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Calibri" panose="020F0502020204030204" pitchFamily="34" charset="0"/>
            </a:endParaRPr>
          </a:p>
        </p:txBody>
      </p:sp>
      <p:sp>
        <p:nvSpPr>
          <p:cNvPr id="18" name="CuadroTexto 17">
            <a:extLst>
              <a:ext uri="{FF2B5EF4-FFF2-40B4-BE49-F238E27FC236}">
                <a16:creationId xmlns:a16="http://schemas.microsoft.com/office/drawing/2014/main" id="{A0C638B4-0179-447A-E2F2-35C0954F0FF1}"/>
              </a:ext>
            </a:extLst>
          </p:cNvPr>
          <p:cNvSpPr txBox="1"/>
          <p:nvPr userDrawn="1"/>
        </p:nvSpPr>
        <p:spPr>
          <a:xfrm>
            <a:off x="381000" y="6363845"/>
            <a:ext cx="9148291" cy="415755"/>
          </a:xfrm>
          <a:prstGeom prst="rect">
            <a:avLst/>
          </a:prstGeom>
          <a:noFill/>
        </p:spPr>
        <p:txBody>
          <a:bodyPr wrap="square">
            <a:spAutoFit/>
          </a:bodyPr>
          <a:lstStyle/>
          <a:p>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BRIGHTER FUTURE </a:t>
            </a:r>
            <a:r>
              <a:rPr lang="es-ES_tradnl" sz="1051" b="0" i="0" dirty="0" err="1">
                <a:solidFill>
                  <a:schemeClr val="bg1"/>
                </a:solidFill>
                <a:latin typeface="Calibri" panose="020F0502020204030204" pitchFamily="34" charset="0"/>
                <a:cs typeface="Calibri" panose="020F0502020204030204" pitchFamily="34" charset="0"/>
              </a:rPr>
              <a:t>project</a:t>
            </a:r>
            <a:r>
              <a:rPr lang="es-ES_tradnl" sz="1051" b="0" i="0" dirty="0">
                <a:solidFill>
                  <a:schemeClr val="bg1"/>
                </a:solidFill>
                <a:latin typeface="Calibri" panose="020F0502020204030204" pitchFamily="34" charset="0"/>
                <a:cs typeface="Calibri" panose="020F0502020204030204" pitchFamily="34" charset="0"/>
              </a:rPr>
              <a:t> has </a:t>
            </a:r>
            <a:r>
              <a:rPr lang="es-ES_tradnl" sz="1051" b="0" i="0" dirty="0" err="1">
                <a:solidFill>
                  <a:schemeClr val="bg1"/>
                </a:solidFill>
                <a:latin typeface="Calibri" panose="020F0502020204030204" pitchFamily="34" charset="0"/>
                <a:cs typeface="Calibri" panose="020F0502020204030204" pitchFamily="34" charset="0"/>
              </a:rPr>
              <a:t>been</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funded</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with</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support</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from</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European</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Commission</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This</a:t>
            </a:r>
            <a:r>
              <a:rPr lang="es-ES_tradnl" sz="1051" b="0" i="0" dirty="0">
                <a:solidFill>
                  <a:schemeClr val="bg1"/>
                </a:solidFill>
                <a:latin typeface="Calibri" panose="020F0502020204030204" pitchFamily="34" charset="0"/>
                <a:cs typeface="Calibri" panose="020F0502020204030204" pitchFamily="34" charset="0"/>
              </a:rPr>
              <a:t> material </a:t>
            </a:r>
            <a:r>
              <a:rPr lang="es-ES_tradnl" sz="1051" b="0" i="0" dirty="0" err="1">
                <a:solidFill>
                  <a:schemeClr val="bg1"/>
                </a:solidFill>
                <a:latin typeface="Calibri" panose="020F0502020204030204" pitchFamily="34" charset="0"/>
                <a:cs typeface="Calibri" panose="020F0502020204030204" pitchFamily="34" charset="0"/>
              </a:rPr>
              <a:t>reflects</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views</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only</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of</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authors</a:t>
            </a:r>
            <a:r>
              <a:rPr lang="es-ES_tradnl" sz="1051" b="0" i="0" dirty="0">
                <a:solidFill>
                  <a:schemeClr val="bg1"/>
                </a:solidFill>
                <a:latin typeface="Calibri" panose="020F0502020204030204" pitchFamily="34" charset="0"/>
                <a:cs typeface="Calibri" panose="020F0502020204030204" pitchFamily="34" charset="0"/>
              </a:rPr>
              <a:t>, </a:t>
            </a:r>
            <a:br>
              <a:rPr lang="es-ES_tradnl" sz="1051" b="0" i="0" dirty="0">
                <a:solidFill>
                  <a:schemeClr val="bg1"/>
                </a:solidFill>
                <a:latin typeface="Calibri" panose="020F0502020204030204" pitchFamily="34" charset="0"/>
                <a:cs typeface="Calibri" panose="020F0502020204030204" pitchFamily="34" charset="0"/>
              </a:rPr>
            </a:br>
            <a:r>
              <a:rPr lang="es-ES_tradnl" sz="1051" b="0" i="0" dirty="0">
                <a:solidFill>
                  <a:schemeClr val="bg1"/>
                </a:solidFill>
                <a:latin typeface="Calibri" panose="020F0502020204030204" pitchFamily="34" charset="0"/>
                <a:cs typeface="Calibri" panose="020F0502020204030204" pitchFamily="34" charset="0"/>
              </a:rPr>
              <a:t>and </a:t>
            </a:r>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Commission</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cannot</a:t>
            </a:r>
            <a:r>
              <a:rPr lang="es-ES_tradnl" sz="1051" b="0" i="0" dirty="0">
                <a:solidFill>
                  <a:schemeClr val="bg1"/>
                </a:solidFill>
                <a:latin typeface="Calibri" panose="020F0502020204030204" pitchFamily="34" charset="0"/>
                <a:cs typeface="Calibri" panose="020F0502020204030204" pitchFamily="34" charset="0"/>
              </a:rPr>
              <a:t> be </a:t>
            </a:r>
            <a:r>
              <a:rPr lang="es-ES_tradnl" sz="1051" b="0" i="0" dirty="0" err="1">
                <a:solidFill>
                  <a:schemeClr val="bg1"/>
                </a:solidFill>
                <a:latin typeface="Calibri" panose="020F0502020204030204" pitchFamily="34" charset="0"/>
                <a:cs typeface="Calibri" panose="020F0502020204030204" pitchFamily="34" charset="0"/>
              </a:rPr>
              <a:t>held</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responsible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for</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any</a:t>
            </a:r>
            <a:r>
              <a:rPr lang="es-ES_tradnl" sz="1051" b="0" i="0" dirty="0">
                <a:solidFill>
                  <a:schemeClr val="bg1"/>
                </a:solidFill>
                <a:latin typeface="Calibri" panose="020F0502020204030204" pitchFamily="34" charset="0"/>
                <a:cs typeface="Calibri" panose="020F0502020204030204" pitchFamily="34" charset="0"/>
              </a:rPr>
              <a:t> use </a:t>
            </a:r>
            <a:r>
              <a:rPr lang="es-ES_tradnl" sz="1051" b="0" i="0" dirty="0" err="1">
                <a:solidFill>
                  <a:schemeClr val="bg1"/>
                </a:solidFill>
                <a:latin typeface="Calibri" panose="020F0502020204030204" pitchFamily="34" charset="0"/>
                <a:cs typeface="Calibri" panose="020F0502020204030204" pitchFamily="34" charset="0"/>
              </a:rPr>
              <a:t>which</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may</a:t>
            </a:r>
            <a:r>
              <a:rPr lang="es-ES_tradnl" sz="1051" b="0" i="0" dirty="0">
                <a:solidFill>
                  <a:schemeClr val="bg1"/>
                </a:solidFill>
                <a:latin typeface="Calibri" panose="020F0502020204030204" pitchFamily="34" charset="0"/>
                <a:cs typeface="Calibri" panose="020F0502020204030204" pitchFamily="34" charset="0"/>
              </a:rPr>
              <a:t> be </a:t>
            </a:r>
            <a:r>
              <a:rPr lang="es-ES_tradnl" sz="1051" b="0" i="0" dirty="0" err="1">
                <a:solidFill>
                  <a:schemeClr val="bg1"/>
                </a:solidFill>
                <a:latin typeface="Calibri" panose="020F0502020204030204" pitchFamily="34" charset="0"/>
                <a:cs typeface="Calibri" panose="020F0502020204030204" pitchFamily="34" charset="0"/>
              </a:rPr>
              <a:t>made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of</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the</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information</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contained</a:t>
            </a:r>
            <a:r>
              <a:rPr lang="es-ES_tradnl" sz="1051" b="0" i="0" dirty="0">
                <a:solidFill>
                  <a:schemeClr val="bg1"/>
                </a:solidFill>
                <a:latin typeface="Calibri" panose="020F0502020204030204" pitchFamily="34" charset="0"/>
                <a:cs typeface="Calibri" panose="020F0502020204030204" pitchFamily="34" charset="0"/>
              </a:rPr>
              <a:t> </a:t>
            </a:r>
            <a:r>
              <a:rPr lang="es-ES_tradnl" sz="1051" b="0" i="0" dirty="0" err="1">
                <a:solidFill>
                  <a:schemeClr val="bg1"/>
                </a:solidFill>
                <a:latin typeface="Calibri" panose="020F0502020204030204" pitchFamily="34" charset="0"/>
                <a:cs typeface="Calibri" panose="020F0502020204030204" pitchFamily="34" charset="0"/>
              </a:rPr>
              <a:t>therein</a:t>
            </a:r>
            <a:r>
              <a:rPr lang="es-ES_tradnl" sz="1051" b="0" i="0" dirty="0">
                <a:solidFill>
                  <a:schemeClr val="bg1"/>
                </a:solidFill>
                <a:latin typeface="Calibri" panose="020F0502020204030204" pitchFamily="34" charset="0"/>
                <a:cs typeface="Calibri" panose="020F0502020204030204" pitchFamily="34" charset="0"/>
              </a:rPr>
              <a:t>.</a:t>
            </a:r>
          </a:p>
        </p:txBody>
      </p:sp>
      <p:pic>
        <p:nvPicPr>
          <p:cNvPr id="19" name="Imagen 18" descr="Texto&#10;&#10;Descripción generada automáticamente con confianza media">
            <a:extLst>
              <a:ext uri="{FF2B5EF4-FFF2-40B4-BE49-F238E27FC236}">
                <a16:creationId xmlns:a16="http://schemas.microsoft.com/office/drawing/2014/main" id="{571A905C-DBEF-BD80-23FE-F7C26061D01C}"/>
              </a:ext>
            </a:extLst>
          </p:cNvPr>
          <p:cNvPicPr>
            <a:picLocks noChangeAspect="1"/>
          </p:cNvPicPr>
          <p:nvPr userDrawn="1"/>
        </p:nvPicPr>
        <p:blipFill>
          <a:blip r:embed="rId12"/>
          <a:stretch>
            <a:fillRect/>
          </a:stretch>
        </p:blipFill>
        <p:spPr>
          <a:xfrm>
            <a:off x="10107577" y="6354247"/>
            <a:ext cx="1916785" cy="42492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3C5016-8AB4-C6A3-2B81-F015CBDA57FC}"/>
              </a:ext>
            </a:extLst>
          </p:cNvPr>
          <p:cNvSpPr>
            <a:spLocks noGrp="1"/>
          </p:cNvSpPr>
          <p:nvPr>
            <p:ph type="subTitle" idx="1"/>
          </p:nvPr>
        </p:nvSpPr>
        <p:spPr>
          <a:xfrm>
            <a:off x="1563827" y="2592182"/>
            <a:ext cx="9144000" cy="1673639"/>
          </a:xfrm>
        </p:spPr>
        <p:txBody>
          <a:bodyPr>
            <a:normAutofit lnSpcReduction="10000"/>
          </a:bodyPr>
          <a:lstStyle/>
          <a:p>
            <a:pPr>
              <a:lnSpc>
                <a:spcPct val="100000"/>
              </a:lnSpc>
            </a:pPr>
            <a:r>
              <a:rPr lang="es-ES_tradnl" sz="4800" dirty="0" err="1">
                <a:solidFill>
                  <a:schemeClr val="tx1"/>
                </a:solidFill>
                <a:latin typeface="Calibri Light" panose="020F0302020204030204" pitchFamily="34" charset="0"/>
                <a:cs typeface="Calibri Light" panose="020F0302020204030204" pitchFamily="34" charset="0"/>
              </a:rPr>
              <a:t>The</a:t>
            </a:r>
            <a:r>
              <a:rPr lang="es-ES_tradnl" sz="4800" dirty="0">
                <a:solidFill>
                  <a:schemeClr val="tx1"/>
                </a:solidFill>
                <a:latin typeface="Calibri Light" panose="020F0302020204030204" pitchFamily="34" charset="0"/>
                <a:cs typeface="Calibri Light" panose="020F0302020204030204" pitchFamily="34" charset="0"/>
              </a:rPr>
              <a:t> </a:t>
            </a:r>
            <a:r>
              <a:rPr lang="es-ES_tradnl" sz="4800" dirty="0" err="1">
                <a:solidFill>
                  <a:schemeClr val="tx1"/>
                </a:solidFill>
                <a:latin typeface="Calibri Light" panose="020F0302020204030204" pitchFamily="34" charset="0"/>
                <a:cs typeface="Calibri Light" panose="020F0302020204030204" pitchFamily="34" charset="0"/>
              </a:rPr>
              <a:t>child’s</a:t>
            </a:r>
            <a:r>
              <a:rPr lang="es-ES_tradnl" sz="4800" dirty="0">
                <a:solidFill>
                  <a:schemeClr val="tx1"/>
                </a:solidFill>
                <a:latin typeface="Calibri Light" panose="020F0302020204030204" pitchFamily="34" charset="0"/>
                <a:cs typeface="Calibri Light" panose="020F0302020204030204" pitchFamily="34" charset="0"/>
              </a:rPr>
              <a:t> </a:t>
            </a:r>
            <a:r>
              <a:rPr lang="es-ES_tradnl" sz="4800" dirty="0" err="1">
                <a:solidFill>
                  <a:schemeClr val="tx1"/>
                </a:solidFill>
                <a:latin typeface="Calibri Light" panose="020F0302020204030204" pitchFamily="34" charset="0"/>
                <a:cs typeface="Calibri Light" panose="020F0302020204030204" pitchFamily="34" charset="0"/>
              </a:rPr>
              <a:t>story</a:t>
            </a:r>
            <a:r>
              <a:rPr lang="es-ES_tradnl" sz="4800" dirty="0">
                <a:solidFill>
                  <a:schemeClr val="tx1"/>
                </a:solidFill>
                <a:latin typeface="Calibri Light" panose="020F0302020204030204" pitchFamily="34" charset="0"/>
                <a:cs typeface="Calibri Light" panose="020F0302020204030204" pitchFamily="34" charset="0"/>
              </a:rPr>
              <a:t> at </a:t>
            </a:r>
            <a:r>
              <a:rPr lang="es-ES_tradnl" sz="4800" dirty="0" err="1">
                <a:solidFill>
                  <a:schemeClr val="tx1"/>
                </a:solidFill>
                <a:latin typeface="Calibri Light" panose="020F0302020204030204" pitchFamily="34" charset="0"/>
                <a:cs typeface="Calibri Light" panose="020F0302020204030204" pitchFamily="34" charset="0"/>
              </a:rPr>
              <a:t>school</a:t>
            </a:r>
            <a:r>
              <a:rPr lang="es-ES_tradnl" sz="4800" dirty="0">
                <a:solidFill>
                  <a:schemeClr val="tx1"/>
                </a:solidFill>
                <a:latin typeface="Calibri Light" panose="020F0302020204030204" pitchFamily="34" charset="0"/>
                <a:cs typeface="Calibri Light" panose="020F0302020204030204" pitchFamily="34" charset="0"/>
              </a:rPr>
              <a:t>: </a:t>
            </a:r>
            <a:br>
              <a:rPr lang="es-ES_tradnl" sz="4800" dirty="0">
                <a:solidFill>
                  <a:schemeClr val="tx1"/>
                </a:solidFill>
                <a:latin typeface="Calibri Light" panose="020F0302020204030204" pitchFamily="34" charset="0"/>
                <a:cs typeface="Calibri Light" panose="020F0302020204030204" pitchFamily="34" charset="0"/>
              </a:rPr>
            </a:br>
            <a:r>
              <a:rPr lang="es-ES_tradnl" sz="4800" dirty="0" err="1">
                <a:solidFill>
                  <a:schemeClr val="tx1"/>
                </a:solidFill>
                <a:latin typeface="Calibri Light" panose="020F0302020204030204" pitchFamily="34" charset="0"/>
                <a:cs typeface="Calibri Light" panose="020F0302020204030204" pitchFamily="34" charset="0"/>
              </a:rPr>
              <a:t>sharing</a:t>
            </a:r>
            <a:r>
              <a:rPr lang="es-ES_tradnl" sz="4800" dirty="0">
                <a:solidFill>
                  <a:schemeClr val="tx1"/>
                </a:solidFill>
                <a:latin typeface="Calibri Light" panose="020F0302020204030204" pitchFamily="34" charset="0"/>
                <a:cs typeface="Calibri Light" panose="020F0302020204030204" pitchFamily="34" charset="0"/>
              </a:rPr>
              <a:t> personal </a:t>
            </a:r>
            <a:r>
              <a:rPr lang="es-ES_tradnl" sz="4800" dirty="0" err="1">
                <a:solidFill>
                  <a:schemeClr val="tx1"/>
                </a:solidFill>
                <a:latin typeface="Calibri Light" panose="020F0302020204030204" pitchFamily="34" charset="0"/>
                <a:cs typeface="Calibri Light" panose="020F0302020204030204" pitchFamily="34" charset="0"/>
              </a:rPr>
              <a:t>information</a:t>
            </a:r>
            <a:endParaRPr lang="es-ES_tradnl" sz="4800" dirty="0">
              <a:solidFill>
                <a:schemeClr val="tx1"/>
              </a:solidFill>
              <a:latin typeface="Calibri Light" panose="020F0302020204030204" pitchFamily="34" charset="0"/>
              <a:cs typeface="Calibri Light" panose="020F0302020204030204" pitchFamily="34" charset="0"/>
            </a:endParaRPr>
          </a:p>
        </p:txBody>
      </p:sp>
      <p:pic>
        <p:nvPicPr>
          <p:cNvPr id="17" name="Imagen 16">
            <a:extLst>
              <a:ext uri="{FF2B5EF4-FFF2-40B4-BE49-F238E27FC236}">
                <a16:creationId xmlns:a16="http://schemas.microsoft.com/office/drawing/2014/main" id="{809F2DAD-90A3-93AF-95FA-1A79C73667BC}"/>
              </a:ext>
            </a:extLst>
          </p:cNvPr>
          <p:cNvPicPr>
            <a:picLocks noChangeAspect="1"/>
          </p:cNvPicPr>
          <p:nvPr/>
        </p:nvPicPr>
        <p:blipFill>
          <a:blip r:embed="rId2"/>
          <a:stretch>
            <a:fillRect/>
          </a:stretch>
        </p:blipFill>
        <p:spPr>
          <a:xfrm>
            <a:off x="8556814" y="416128"/>
            <a:ext cx="2909887" cy="704365"/>
          </a:xfrm>
          <a:prstGeom prst="rect">
            <a:avLst/>
          </a:prstGeom>
          <a:solidFill>
            <a:schemeClr val="bg1"/>
          </a:solidFill>
        </p:spPr>
      </p:pic>
      <p:sp>
        <p:nvSpPr>
          <p:cNvPr id="4" name="Rectángulo 3">
            <a:extLst>
              <a:ext uri="{FF2B5EF4-FFF2-40B4-BE49-F238E27FC236}">
                <a16:creationId xmlns:a16="http://schemas.microsoft.com/office/drawing/2014/main" id="{FD119B1C-DCAC-B984-6343-0C164323E123}"/>
              </a:ext>
            </a:extLst>
          </p:cNvPr>
          <p:cNvSpPr/>
          <p:nvPr/>
        </p:nvSpPr>
        <p:spPr>
          <a:xfrm>
            <a:off x="0" y="6285186"/>
            <a:ext cx="12192000" cy="572815"/>
          </a:xfrm>
          <a:prstGeom prst="rect">
            <a:avLst/>
          </a:prstGeom>
          <a:solidFill>
            <a:srgbClr val="10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pic>
        <p:nvPicPr>
          <p:cNvPr id="6" name="Imagen 5" descr="Imagen que contiene Interfaz de usuario gráfica&#10;&#10;Descripción generada automáticamente">
            <a:extLst>
              <a:ext uri="{FF2B5EF4-FFF2-40B4-BE49-F238E27FC236}">
                <a16:creationId xmlns:a16="http://schemas.microsoft.com/office/drawing/2014/main" id="{9195379A-2A0F-E915-5C31-35221E5331F6}"/>
              </a:ext>
            </a:extLst>
          </p:cNvPr>
          <p:cNvPicPr>
            <a:picLocks noChangeAspect="1"/>
          </p:cNvPicPr>
          <p:nvPr/>
        </p:nvPicPr>
        <p:blipFill>
          <a:blip r:embed="rId3"/>
          <a:stretch>
            <a:fillRect/>
          </a:stretch>
        </p:blipFill>
        <p:spPr>
          <a:xfrm>
            <a:off x="886173" y="7713857"/>
            <a:ext cx="886483" cy="443241"/>
          </a:xfrm>
          <a:prstGeom prst="rect">
            <a:avLst/>
          </a:prstGeom>
        </p:spPr>
      </p:pic>
      <p:sp>
        <p:nvSpPr>
          <p:cNvPr id="7" name="CuadroTexto 6">
            <a:extLst>
              <a:ext uri="{FF2B5EF4-FFF2-40B4-BE49-F238E27FC236}">
                <a16:creationId xmlns:a16="http://schemas.microsoft.com/office/drawing/2014/main" id="{F72E2BBB-F22F-F469-4C6C-E2473837AF6A}"/>
              </a:ext>
            </a:extLst>
          </p:cNvPr>
          <p:cNvSpPr txBox="1"/>
          <p:nvPr/>
        </p:nvSpPr>
        <p:spPr>
          <a:xfrm>
            <a:off x="381000" y="6363845"/>
            <a:ext cx="9148291" cy="415755"/>
          </a:xfrm>
          <a:prstGeom prst="rect">
            <a:avLst/>
          </a:prstGeom>
          <a:noFill/>
        </p:spPr>
        <p:txBody>
          <a:bodyPr wrap="square">
            <a:spAutoFit/>
          </a:bodyPr>
          <a:lstStyle/>
          <a:p>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BRIGHTER FUTURE </a:t>
            </a:r>
            <a:r>
              <a:rPr lang="es-ES_tradnl" sz="1051" dirty="0" err="1">
                <a:solidFill>
                  <a:schemeClr val="bg1"/>
                </a:solidFill>
                <a:latin typeface="Calibri" panose="020F0502020204030204" pitchFamily="34" charset="0"/>
                <a:cs typeface="Calibri" panose="020F0502020204030204" pitchFamily="34" charset="0"/>
              </a:rPr>
              <a:t>project</a:t>
            </a:r>
            <a:r>
              <a:rPr lang="es-ES_tradnl" sz="1051" dirty="0">
                <a:solidFill>
                  <a:schemeClr val="bg1"/>
                </a:solidFill>
                <a:latin typeface="Calibri" panose="020F0502020204030204" pitchFamily="34" charset="0"/>
                <a:cs typeface="Calibri" panose="020F0502020204030204" pitchFamily="34" charset="0"/>
              </a:rPr>
              <a:t> has </a:t>
            </a:r>
            <a:r>
              <a:rPr lang="es-ES_tradnl" sz="1051" dirty="0" err="1">
                <a:solidFill>
                  <a:schemeClr val="bg1"/>
                </a:solidFill>
                <a:latin typeface="Calibri" panose="020F0502020204030204" pitchFamily="34" charset="0"/>
                <a:cs typeface="Calibri" panose="020F0502020204030204" pitchFamily="34" charset="0"/>
              </a:rPr>
              <a:t>been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funded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with</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support</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from</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European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Commission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This</a:t>
            </a:r>
            <a:r>
              <a:rPr lang="es-ES_tradnl" sz="1051" dirty="0">
                <a:solidFill>
                  <a:schemeClr val="bg1"/>
                </a:solidFill>
                <a:latin typeface="Calibri" panose="020F0502020204030204" pitchFamily="34" charset="0"/>
                <a:cs typeface="Calibri" panose="020F0502020204030204" pitchFamily="34" charset="0"/>
              </a:rPr>
              <a:t> material </a:t>
            </a:r>
            <a:r>
              <a:rPr lang="es-ES_tradnl" sz="1051" dirty="0" err="1">
                <a:solidFill>
                  <a:schemeClr val="bg1"/>
                </a:solidFill>
                <a:latin typeface="Calibri" panose="020F0502020204030204" pitchFamily="34" charset="0"/>
                <a:cs typeface="Calibri" panose="020F0502020204030204" pitchFamily="34" charset="0"/>
              </a:rPr>
              <a:t>reflects</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views</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only</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of</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authors</a:t>
            </a:r>
            <a:r>
              <a:rPr lang="es-ES_tradnl" sz="1051" dirty="0">
                <a:solidFill>
                  <a:schemeClr val="bg1"/>
                </a:solidFill>
                <a:latin typeface="Calibri" panose="020F0502020204030204" pitchFamily="34" charset="0"/>
                <a:cs typeface="Calibri" panose="020F0502020204030204" pitchFamily="34" charset="0"/>
              </a:rPr>
              <a:t>, </a:t>
            </a:r>
            <a:br>
              <a:rPr lang="es-ES_tradnl" sz="1051" dirty="0">
                <a:solidFill>
                  <a:schemeClr val="bg1"/>
                </a:solidFill>
                <a:latin typeface="Calibri" panose="020F0502020204030204" pitchFamily="34" charset="0"/>
                <a:cs typeface="Calibri" panose="020F0502020204030204" pitchFamily="34" charset="0"/>
              </a:rPr>
            </a:br>
            <a:r>
              <a:rPr lang="es-ES_tradnl" sz="1051" dirty="0">
                <a:solidFill>
                  <a:schemeClr val="bg1"/>
                </a:solidFill>
                <a:latin typeface="Calibri" panose="020F0502020204030204" pitchFamily="34" charset="0"/>
                <a:cs typeface="Calibri" panose="020F0502020204030204" pitchFamily="34" charset="0"/>
              </a:rPr>
              <a:t>and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Commission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cannot</a:t>
            </a:r>
            <a:r>
              <a:rPr lang="es-ES_tradnl" sz="1051" dirty="0">
                <a:solidFill>
                  <a:schemeClr val="bg1"/>
                </a:solidFill>
                <a:latin typeface="Calibri" panose="020F0502020204030204" pitchFamily="34" charset="0"/>
                <a:cs typeface="Calibri" panose="020F0502020204030204" pitchFamily="34" charset="0"/>
              </a:rPr>
              <a:t> be </a:t>
            </a:r>
            <a:r>
              <a:rPr lang="es-ES_tradnl" sz="1051" dirty="0" err="1">
                <a:solidFill>
                  <a:schemeClr val="bg1"/>
                </a:solidFill>
                <a:latin typeface="Calibri" panose="020F0502020204030204" pitchFamily="34" charset="0"/>
                <a:cs typeface="Calibri" panose="020F0502020204030204" pitchFamily="34" charset="0"/>
              </a:rPr>
              <a:t>held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responsible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for</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any</a:t>
            </a:r>
            <a:r>
              <a:rPr lang="es-ES_tradnl" sz="1051" dirty="0">
                <a:solidFill>
                  <a:schemeClr val="bg1"/>
                </a:solidFill>
                <a:latin typeface="Calibri" panose="020F0502020204030204" pitchFamily="34" charset="0"/>
                <a:cs typeface="Calibri" panose="020F0502020204030204" pitchFamily="34" charset="0"/>
              </a:rPr>
              <a:t> use </a:t>
            </a:r>
            <a:r>
              <a:rPr lang="es-ES_tradnl" sz="1051" dirty="0" err="1">
                <a:solidFill>
                  <a:schemeClr val="bg1"/>
                </a:solidFill>
                <a:latin typeface="Calibri" panose="020F0502020204030204" pitchFamily="34" charset="0"/>
                <a:cs typeface="Calibri" panose="020F0502020204030204" pitchFamily="34" charset="0"/>
              </a:rPr>
              <a:t>which</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may</a:t>
            </a:r>
            <a:r>
              <a:rPr lang="es-ES_tradnl" sz="1051" dirty="0">
                <a:solidFill>
                  <a:schemeClr val="bg1"/>
                </a:solidFill>
                <a:latin typeface="Calibri" panose="020F0502020204030204" pitchFamily="34" charset="0"/>
                <a:cs typeface="Calibri" panose="020F0502020204030204" pitchFamily="34" charset="0"/>
              </a:rPr>
              <a:t> be </a:t>
            </a:r>
            <a:r>
              <a:rPr lang="es-ES_tradnl" sz="1051" dirty="0" err="1">
                <a:solidFill>
                  <a:schemeClr val="bg1"/>
                </a:solidFill>
                <a:latin typeface="Calibri" panose="020F0502020204030204" pitchFamily="34" charset="0"/>
                <a:cs typeface="Calibri" panose="020F0502020204030204" pitchFamily="34" charset="0"/>
              </a:rPr>
              <a:t>made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of</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information</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contained</a:t>
            </a:r>
            <a:r>
              <a:rPr lang="es-ES_tradnl" sz="1051" dirty="0">
                <a:solidFill>
                  <a:schemeClr val="bg1"/>
                </a:solidFill>
                <a:latin typeface="Calibri" panose="020F0502020204030204" pitchFamily="34" charset="0"/>
                <a:cs typeface="Calibri" panose="020F0502020204030204" pitchFamily="34" charset="0"/>
              </a:rPr>
              <a:t> </a:t>
            </a:r>
            <a:r>
              <a:rPr lang="es-ES_tradnl" sz="1051" dirty="0" err="1">
                <a:solidFill>
                  <a:schemeClr val="bg1"/>
                </a:solidFill>
                <a:latin typeface="Calibri" panose="020F0502020204030204" pitchFamily="34" charset="0"/>
                <a:cs typeface="Calibri" panose="020F0502020204030204" pitchFamily="34" charset="0"/>
              </a:rPr>
              <a:t>therein</a:t>
            </a:r>
            <a:r>
              <a:rPr lang="es-ES_tradnl" sz="1051" dirty="0">
                <a:solidFill>
                  <a:schemeClr val="bg1"/>
                </a:solidFill>
                <a:latin typeface="Calibri" panose="020F0502020204030204" pitchFamily="34" charset="0"/>
                <a:cs typeface="Calibri" panose="020F0502020204030204" pitchFamily="34" charset="0"/>
              </a:rPr>
              <a:t>.</a:t>
            </a:r>
          </a:p>
        </p:txBody>
      </p:sp>
      <p:pic>
        <p:nvPicPr>
          <p:cNvPr id="36" name="Imagen 35" descr="Texto&#10;&#10;Descripción generada automáticamente con confianza media">
            <a:extLst>
              <a:ext uri="{FF2B5EF4-FFF2-40B4-BE49-F238E27FC236}">
                <a16:creationId xmlns:a16="http://schemas.microsoft.com/office/drawing/2014/main" id="{0F6CC986-DE1D-6C53-4288-639DE05AF38C}"/>
              </a:ext>
            </a:extLst>
          </p:cNvPr>
          <p:cNvPicPr>
            <a:picLocks noChangeAspect="1"/>
          </p:cNvPicPr>
          <p:nvPr/>
        </p:nvPicPr>
        <p:blipFill>
          <a:blip r:embed="rId4"/>
          <a:stretch>
            <a:fillRect/>
          </a:stretch>
        </p:blipFill>
        <p:spPr>
          <a:xfrm>
            <a:off x="10107577" y="6354247"/>
            <a:ext cx="1916785" cy="424927"/>
          </a:xfrm>
          <a:prstGeom prst="rect">
            <a:avLst/>
          </a:prstGeom>
        </p:spPr>
      </p:pic>
      <p:sp>
        <p:nvSpPr>
          <p:cNvPr id="59" name="Rectángulo 58">
            <a:extLst>
              <a:ext uri="{FF2B5EF4-FFF2-40B4-BE49-F238E27FC236}">
                <a16:creationId xmlns:a16="http://schemas.microsoft.com/office/drawing/2014/main" id="{B5A32978-6269-D6C6-6447-045686EBF4C4}"/>
              </a:ext>
            </a:extLst>
          </p:cNvPr>
          <p:cNvSpPr/>
          <p:nvPr/>
        </p:nvSpPr>
        <p:spPr>
          <a:xfrm>
            <a:off x="2164082" y="2273085"/>
            <a:ext cx="7943495" cy="2155145"/>
          </a:xfrm>
          <a:prstGeom prst="rect">
            <a:avLst/>
          </a:prstGeom>
          <a:noFill/>
          <a:ln>
            <a:solidFill>
              <a:srgbClr val="742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61" name="CuadroTexto 60">
            <a:extLst>
              <a:ext uri="{FF2B5EF4-FFF2-40B4-BE49-F238E27FC236}">
                <a16:creationId xmlns:a16="http://schemas.microsoft.com/office/drawing/2014/main" id="{09DE3B94-5FB1-C33E-C635-78463AEB6FA6}"/>
              </a:ext>
            </a:extLst>
          </p:cNvPr>
          <p:cNvSpPr txBox="1"/>
          <p:nvPr/>
        </p:nvSpPr>
        <p:spPr>
          <a:xfrm>
            <a:off x="5198567" y="1688309"/>
            <a:ext cx="1874520" cy="584775"/>
          </a:xfrm>
          <a:prstGeom prst="rect">
            <a:avLst/>
          </a:prstGeom>
          <a:solidFill>
            <a:srgbClr val="742A7B"/>
          </a:solidFill>
        </p:spPr>
        <p:txBody>
          <a:bodyPr wrap="square" rtlCol="0" anchor="ctr">
            <a:spAutoFit/>
          </a:bodyPr>
          <a:lstStyle/>
          <a:p>
            <a:pPr algn="ctr"/>
            <a:r>
              <a:rPr lang="es-ES_tradnl" sz="3200" kern="1200" dirty="0">
                <a:solidFill>
                  <a:schemeClr val="bg1"/>
                </a:solidFill>
                <a:latin typeface="Calibri Light" panose="020F0302020204030204"/>
                <a:ea typeface="+mj-ea"/>
                <a:cs typeface="Calibri" panose="020F0502020204030204" pitchFamily="34" charset="0"/>
              </a:rPr>
              <a:t>UNIT 6</a:t>
            </a:r>
            <a:endParaRPr lang="es-ES_tradnl" sz="6000" dirty="0">
              <a:solidFill>
                <a:schemeClr val="bg1"/>
              </a:solidFill>
              <a:latin typeface="Calibri" panose="020F0502020204030204" pitchFamily="34" charset="0"/>
              <a:cs typeface="Calibri" panose="020F0502020204030204" pitchFamily="34" charset="0"/>
            </a:endParaRPr>
          </a:p>
        </p:txBody>
      </p:sp>
      <p:sp>
        <p:nvSpPr>
          <p:cNvPr id="62" name="Triángulo 61">
            <a:extLst>
              <a:ext uri="{FF2B5EF4-FFF2-40B4-BE49-F238E27FC236}">
                <a16:creationId xmlns:a16="http://schemas.microsoft.com/office/drawing/2014/main" id="{11E12805-9836-1CFD-B151-0AB7A219D6DF}"/>
              </a:ext>
            </a:extLst>
          </p:cNvPr>
          <p:cNvSpPr/>
          <p:nvPr/>
        </p:nvSpPr>
        <p:spPr>
          <a:xfrm rot="10800000">
            <a:off x="5867400" y="4428229"/>
            <a:ext cx="396240" cy="341587"/>
          </a:xfrm>
          <a:prstGeom prst="triangle">
            <a:avLst/>
          </a:prstGeom>
          <a:solidFill>
            <a:srgbClr val="742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87310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838200" y="3093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Choosing the right words_2</a:t>
            </a:r>
            <a:endParaRPr dirty="0">
              <a:latin typeface="Calibri Light" panose="020F0302020204030204" pitchFamily="34" charset="0"/>
              <a:cs typeface="Calibri Light" panose="020F0302020204030204" pitchFamily="34" charset="0"/>
            </a:endParaRPr>
          </a:p>
        </p:txBody>
      </p:sp>
      <p:graphicFrame>
        <p:nvGraphicFramePr>
          <p:cNvPr id="197" name="Google Shape;197;p8"/>
          <p:cNvGraphicFramePr/>
          <p:nvPr/>
        </p:nvGraphicFramePr>
        <p:xfrm>
          <a:off x="736692" y="1400586"/>
          <a:ext cx="10821900" cy="4475992"/>
        </p:xfrm>
        <a:graphic>
          <a:graphicData uri="http://schemas.openxmlformats.org/drawingml/2006/table">
            <a:tbl>
              <a:tblPr>
                <a:noFill/>
                <a:tableStyleId>{1DBD91C2-E352-4728-A54F-0556EDD5C3BB}</a:tableStyleId>
              </a:tblPr>
              <a:tblGrid>
                <a:gridCol w="4003125">
                  <a:extLst>
                    <a:ext uri="{9D8B030D-6E8A-4147-A177-3AD203B41FA5}">
                      <a16:colId xmlns:a16="http://schemas.microsoft.com/office/drawing/2014/main" val="20000"/>
                    </a:ext>
                  </a:extLst>
                </a:gridCol>
                <a:gridCol w="3470900">
                  <a:extLst>
                    <a:ext uri="{9D8B030D-6E8A-4147-A177-3AD203B41FA5}">
                      <a16:colId xmlns:a16="http://schemas.microsoft.com/office/drawing/2014/main" val="20001"/>
                    </a:ext>
                  </a:extLst>
                </a:gridCol>
                <a:gridCol w="3347875">
                  <a:extLst>
                    <a:ext uri="{9D8B030D-6E8A-4147-A177-3AD203B41FA5}">
                      <a16:colId xmlns:a16="http://schemas.microsoft.com/office/drawing/2014/main" val="20002"/>
                    </a:ext>
                  </a:extLst>
                </a:gridCol>
              </a:tblGrid>
              <a:tr h="329800">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Instead of…</a:t>
                      </a:r>
                      <a:endParaRPr sz="1800" b="1"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better use…</a:t>
                      </a:r>
                      <a:endParaRPr sz="1800" b="1"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because…</a:t>
                      </a:r>
                      <a:endParaRPr sz="1800" b="1" u="none" strike="noStrike" cap="none">
                        <a:latin typeface="Calibri"/>
                        <a:ea typeface="Calibri"/>
                        <a:cs typeface="Calibri"/>
                        <a:sym typeface="Calibri"/>
                      </a:endParaRPr>
                    </a:p>
                  </a:txBody>
                  <a:tcPr marL="34350" marR="34350" marT="0" marB="0"/>
                </a:tc>
                <a:extLst>
                  <a:ext uri="{0D108BD9-81ED-4DB2-BD59-A6C34878D82A}">
                    <a16:rowId xmlns:a16="http://schemas.microsoft.com/office/drawing/2014/main" val="10000"/>
                  </a:ext>
                </a:extLst>
              </a:tr>
              <a:tr h="106507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Is adopted</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Was adopted</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Adoption is one part of an adoptee's life, not their defining characteristic. It is something that happened to them and is an integral part of their history, but the event has now ended. </a:t>
                      </a:r>
                      <a:endParaRPr sz="1400" u="none" strike="noStrike" cap="none">
                        <a:latin typeface="Calibri"/>
                        <a:ea typeface="Calibri"/>
                        <a:cs typeface="Calibri"/>
                        <a:sym typeface="Calibri"/>
                      </a:endParaRPr>
                    </a:p>
                  </a:txBody>
                  <a:tcPr marL="34350" marR="34350" marT="0" marB="0"/>
                </a:tc>
                <a:extLst>
                  <a:ext uri="{0D108BD9-81ED-4DB2-BD59-A6C34878D82A}">
                    <a16:rowId xmlns:a16="http://schemas.microsoft.com/office/drawing/2014/main" val="10001"/>
                  </a:ext>
                </a:extLst>
              </a:tr>
              <a:tr h="54232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Orphanage</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Home, residential centre</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Most of the children living in institutions are not orphans. </a:t>
                      </a:r>
                      <a:endParaRPr sz="1400" u="none" strike="noStrike" cap="none">
                        <a:latin typeface="Calibri"/>
                        <a:ea typeface="Calibri"/>
                        <a:cs typeface="Calibri"/>
                        <a:sym typeface="Calibri"/>
                      </a:endParaRPr>
                    </a:p>
                  </a:txBody>
                  <a:tcPr marL="34350" marR="34350" marT="0" marB="0"/>
                </a:tc>
                <a:extLst>
                  <a:ext uri="{0D108BD9-81ED-4DB2-BD59-A6C34878D82A}">
                    <a16:rowId xmlns:a16="http://schemas.microsoft.com/office/drawing/2014/main" val="10002"/>
                  </a:ext>
                </a:extLst>
              </a:tr>
              <a:tr h="106507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Using the word ‘adoption’ to refer to the sponsorship support of animals, etc. For example – adopt a tiger, dolphin, tree etc.</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Sponsor</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Can be confusing to hear this word used in two different contexts and implies that adopted children – sponsorship of animals are the same?</a:t>
                      </a:r>
                      <a:endParaRPr sz="1400" u="none" strike="noStrike" cap="none">
                        <a:latin typeface="Calibri"/>
                        <a:ea typeface="Calibri"/>
                        <a:cs typeface="Calibri"/>
                        <a:sym typeface="Calibri"/>
                      </a:endParaRPr>
                    </a:p>
                  </a:txBody>
                  <a:tcPr marL="34350" marR="34350" marT="0" marB="0"/>
                </a:tc>
                <a:extLst>
                  <a:ext uri="{0D108BD9-81ED-4DB2-BD59-A6C34878D82A}">
                    <a16:rowId xmlns:a16="http://schemas.microsoft.com/office/drawing/2014/main" val="10003"/>
                  </a:ext>
                </a:extLst>
              </a:tr>
              <a:tr h="132645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MENAS (Spain), LAC (UK), MSNA (Italy), AMV (Netherlands)</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Words that recognise the specificity and uniqueness of the person instead of making an event in their biography an identity marker</a:t>
                      </a:r>
                      <a:endParaRPr sz="1800" u="none" strike="noStrike" cap="none">
                        <a:latin typeface="Calibri"/>
                        <a:ea typeface="Calibri"/>
                        <a:cs typeface="Calibri"/>
                        <a:sym typeface="Calibri"/>
                      </a:endParaRPr>
                    </a:p>
                  </a:txBody>
                  <a:tcPr marL="34350" marR="34350"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Although unintended, naming a person through a label or category is an action of dehumanisation. This is particularly true when the category is marked out in disempowering terms.</a:t>
                      </a:r>
                      <a:endParaRPr sz="1400" u="none" strike="noStrike" cap="none">
                        <a:latin typeface="Calibri"/>
                        <a:ea typeface="Calibri"/>
                        <a:cs typeface="Calibri"/>
                        <a:sym typeface="Calibri"/>
                      </a:endParaRPr>
                    </a:p>
                  </a:txBody>
                  <a:tcPr marL="34350" marR="3435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80475" y="48125"/>
            <a:ext cx="11851104" cy="6577264"/>
          </a:xfrm>
        </p:spPr>
        <p:txBody>
          <a:bodyPr numCol="2" spcCol="108000">
            <a:normAutofit lnSpcReduction="10000"/>
          </a:bodyPr>
          <a:lstStyle/>
          <a:p>
            <a:pPr marL="0" indent="0">
              <a:lnSpc>
                <a:spcPct val="100000"/>
              </a:lnSpc>
              <a:spcBef>
                <a:spcPts val="500"/>
              </a:spcBef>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NOTES</a:t>
            </a:r>
            <a:endParaRPr lang="es-ES" sz="14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00000"/>
              </a:lnSpc>
              <a:spcBef>
                <a:spcPts val="500"/>
              </a:spcBef>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My personal life/privacy_1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Participants are asked to recall concrete situations when they felt exposed and disclosed in their private matters, starting with trivial everyday events with their colleagues and/or pupils.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First in small groups</a:t>
            </a:r>
            <a:r>
              <a:rPr lang="en-GB" sz="1100" dirty="0">
                <a:effectLst/>
                <a:latin typeface="Calibri" panose="020F0502020204030204" pitchFamily="34" charset="0"/>
                <a:ea typeface="Calibri" panose="020F0502020204030204" pitchFamily="34" charset="0"/>
                <a:cs typeface="Times New Roman" panose="02020603050405020304" pitchFamily="18" charset="0"/>
              </a:rPr>
              <a:t> participant debate about: </a:t>
            </a:r>
            <a:br>
              <a:rPr lang="es-ES"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What happened? How did I feel? What was my colleague’s intention? How did s/he feel? How did I react? What could have been done differently by the other and my side?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Then a plenary discussion </a:t>
            </a:r>
            <a:r>
              <a:rPr lang="en-GB" sz="1100" dirty="0">
                <a:effectLst/>
                <a:latin typeface="Calibri" panose="020F0502020204030204" pitchFamily="34" charset="0"/>
                <a:ea typeface="Calibri" panose="020F0502020204030204" pitchFamily="34" charset="0"/>
                <a:cs typeface="Times New Roman" panose="02020603050405020304" pitchFamily="18" charset="0"/>
              </a:rPr>
              <a:t>where the main contents are reported and gathered according to the main topics. The group is asked to order the different topics/situations according to a hierarchy.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Debriefing:</a:t>
            </a:r>
          </a:p>
          <a:p>
            <a:pPr marL="171450" lvl="0" indent="-171450">
              <a:lnSpc>
                <a:spcPct val="100000"/>
              </a:lnSpc>
              <a:spcBef>
                <a:spcPts val="0"/>
              </a:spcBef>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 We all have a 'sense of privacy', the content can be as important as the context (not what I say, but how/where), this sense of privacy is not objective and absolute, but is subjective and variable.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0000"/>
              </a:lnSpc>
              <a:spcBef>
                <a:spcPts val="0"/>
              </a:spcBef>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When we occupy a professional role (teacher, social worker, educator, etc.), the sense of privacy and its boundaries depend not only on individual sensibilities but also on regulatory and professional constraints.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My </a:t>
            </a:r>
            <a:r>
              <a:rPr lang="en-GB" sz="1400" b="1" dirty="0">
                <a:latin typeface="Calibri" panose="020F0502020204030204" pitchFamily="34" charset="0"/>
                <a:cs typeface="Times New Roman" panose="02020603050405020304" pitchFamily="18" charset="0"/>
              </a:rPr>
              <a:t>personal</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life/privacy_2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pPr>
            <a:r>
              <a:rPr lang="en-GB" sz="1100" dirty="0">
                <a:latin typeface="Calibri" panose="020F0502020204030204" pitchFamily="34" charset="0"/>
                <a:cs typeface="Times New Roman" panose="02020603050405020304" pitchFamily="18" charset="0"/>
              </a:rPr>
              <a:t>Within the EU countries, the right to privacy of personal data, private and family life is protected by a number of laws, which may vary from country to country. Similarly, there is a right to professional secrecy regarding information about health history and judicial decisions that affect people's lives. </a:t>
            </a:r>
            <a:endParaRPr lang="es-ES" sz="1100" dirty="0">
              <a:latin typeface="Calibri" panose="020F0502020204030204" pitchFamily="34" charset="0"/>
              <a:cs typeface="Times New Roman" panose="02020603050405020304" pitchFamily="18" charset="0"/>
            </a:endParaRPr>
          </a:p>
          <a:p>
            <a:pPr marL="0" indent="252000">
              <a:lnSpc>
                <a:spcPct val="100000"/>
              </a:lnSpc>
              <a:spcBef>
                <a:spcPts val="0"/>
              </a:spcBef>
            </a:pPr>
            <a:r>
              <a:rPr lang="en-GB" sz="1100" dirty="0">
                <a:latin typeface="Calibri" panose="020F0502020204030204" pitchFamily="34" charset="0"/>
                <a:cs typeface="Times New Roman" panose="02020603050405020304" pitchFamily="18" charset="0"/>
              </a:rPr>
              <a:t>It is important then for professionals to be aware of the general legal framework ruling privacy issues of the country in which they work. Laws often constrain the professional role and are the basis on which the single institution defines specific policies on the matter. </a:t>
            </a:r>
            <a:endParaRPr lang="es-ES" sz="1100" dirty="0">
              <a:latin typeface="Calibri" panose="020F0502020204030204" pitchFamily="34" charset="0"/>
              <a:cs typeface="Times New Roman" panose="02020603050405020304" pitchFamily="18" charset="0"/>
            </a:endParaRPr>
          </a:p>
          <a:p>
            <a:pPr marL="0" indent="252000">
              <a:lnSpc>
                <a:spcPct val="100000"/>
              </a:lnSpc>
              <a:spcBef>
                <a:spcPts val="0"/>
              </a:spcBef>
            </a:pPr>
            <a:r>
              <a:rPr lang="en-GB" sz="1100" dirty="0">
                <a:latin typeface="Calibri" panose="020F0502020204030204" pitchFamily="34" charset="0"/>
                <a:cs typeface="Times New Roman" panose="02020603050405020304" pitchFamily="18" charset="0"/>
              </a:rPr>
              <a:t>It is also important to remember that the concept of privacy is culturally informed. For this reason, it is essential, especially with families or pupils with a migrant background, never to take for granted a shared understanding of its meaning, of the forms and boundaries that privacy should take, as well as of the practices to respect it. To this end, figures such as cultural mediators can be essential resources. </a:t>
            </a:r>
            <a:br>
              <a:rPr lang="es-ES" sz="1100" dirty="0">
                <a:latin typeface="Calibri" panose="020F0502020204030204" pitchFamily="34" charset="0"/>
                <a:cs typeface="Times New Roman" panose="02020603050405020304" pitchFamily="18" charset="0"/>
              </a:rPr>
            </a:br>
            <a:r>
              <a:rPr lang="en-GB" sz="1100" i="1" dirty="0">
                <a:latin typeface="Calibri" panose="020F0502020204030204" pitchFamily="34" charset="0"/>
                <a:cs typeface="Times New Roman" panose="02020603050405020304" pitchFamily="18" charset="0"/>
              </a:rPr>
              <a:t>Provide specific information about the normative situation of the country.</a:t>
            </a:r>
            <a:endParaRPr lang="es-ES" sz="1100" i="1" dirty="0">
              <a:latin typeface="Calibri" panose="020F0502020204030204" pitchFamily="34" charset="0"/>
              <a:cs typeface="Times New Roman" panose="02020603050405020304" pitchFamily="18" charset="0"/>
            </a:endParaRPr>
          </a:p>
          <a:p>
            <a:pPr marL="0" indent="252000">
              <a:lnSpc>
                <a:spcPct val="100000"/>
              </a:lnSpc>
              <a:spcBef>
                <a:spcPts val="0"/>
              </a:spcBef>
            </a:pPr>
            <a:r>
              <a:rPr lang="en-GB" sz="1100" dirty="0">
                <a:latin typeface="Calibri" panose="020F0502020204030204" pitchFamily="34" charset="0"/>
                <a:cs typeface="Times New Roman" panose="02020603050405020304" pitchFamily="18" charset="0"/>
              </a:rPr>
              <a:t>The right to privacy, however, is not only a legal and ethical obligation but also a pivotal relational tool for building interpersonal relationships based on trust. For this reason, confidentiality and sensitivity in respecting private </a:t>
            </a:r>
            <a:r>
              <a:rPr lang="en-GB" sz="1100" dirty="0">
                <a:effectLst/>
                <a:latin typeface="Calibri" panose="020F0502020204030204" pitchFamily="34" charset="0"/>
                <a:ea typeface="Calibri" panose="020F0502020204030204" pitchFamily="34" charset="0"/>
                <a:cs typeface="Times New Roman" panose="02020603050405020304" pitchFamily="18" charset="0"/>
              </a:rPr>
              <a:t>areas of personal stories are crucial skills to build an effective relationship with families and kids.</a:t>
            </a:r>
          </a:p>
          <a:p>
            <a:pPr marL="0" indent="0">
              <a:lnSpc>
                <a:spcPct val="100000"/>
              </a:lnSpc>
              <a:spcBef>
                <a:spcPts val="600"/>
              </a:spcBef>
            </a:pPr>
            <a:r>
              <a:rPr lang="es-ES" sz="1400" b="1" dirty="0" err="1">
                <a:latin typeface="Calibri" panose="020F0502020204030204" pitchFamily="34" charset="0"/>
                <a:cs typeface="Times New Roman" panose="02020603050405020304" pitchFamily="18" charset="0"/>
              </a:rPr>
              <a:t>Overall</a:t>
            </a:r>
            <a:r>
              <a:rPr lang="es-ES" sz="1400" b="1" dirty="0">
                <a:latin typeface="Calibri" panose="020F0502020204030204" pitchFamily="34" charset="0"/>
                <a:cs typeface="Times New Roman" panose="02020603050405020304" pitchFamily="18" charset="0"/>
              </a:rPr>
              <a:t> </a:t>
            </a:r>
            <a:r>
              <a:rPr lang="es-ES" sz="1400" b="1" dirty="0" err="1">
                <a:latin typeface="Calibri" panose="020F0502020204030204" pitchFamily="34" charset="0"/>
                <a:cs typeface="Times New Roman" panose="02020603050405020304" pitchFamily="18" charset="0"/>
              </a:rPr>
              <a:t>sensitivity</a:t>
            </a:r>
            <a:r>
              <a:rPr lang="es-ES" sz="1400" b="1" dirty="0">
                <a:latin typeface="Calibri" panose="020F0502020204030204" pitchFamily="34" charset="0"/>
                <a:cs typeface="Times New Roman" panose="02020603050405020304" pitchFamily="18" charset="0"/>
              </a:rPr>
              <a:t>, </a:t>
            </a:r>
            <a:r>
              <a:rPr lang="es-ES" sz="1400" b="1" dirty="0" err="1">
                <a:latin typeface="Calibri" panose="020F0502020204030204" pitchFamily="34" charset="0"/>
                <a:cs typeface="Times New Roman" panose="02020603050405020304" pitchFamily="18" charset="0"/>
              </a:rPr>
              <a:t>private</a:t>
            </a:r>
            <a:r>
              <a:rPr lang="es-ES" sz="1400" b="1" dirty="0">
                <a:latin typeface="Calibri" panose="020F0502020204030204" pitchFamily="34" charset="0"/>
                <a:cs typeface="Times New Roman" panose="02020603050405020304" pitchFamily="18" charset="0"/>
              </a:rPr>
              <a:t> </a:t>
            </a:r>
            <a:r>
              <a:rPr lang="es-ES" sz="1400" b="1" dirty="0" err="1">
                <a:latin typeface="Calibri" panose="020F0502020204030204" pitchFamily="34" charset="0"/>
                <a:cs typeface="Times New Roman" panose="02020603050405020304" pitchFamily="18" charset="0"/>
              </a:rPr>
              <a:t>stories</a:t>
            </a:r>
            <a:br>
              <a:rPr lang="es-ES" sz="1100" dirty="0">
                <a:latin typeface="Calibri" panose="020F0502020204030204" pitchFamily="34" charset="0"/>
                <a:ea typeface="Calibri" panose="020F0502020204030204" pitchFamily="34" charset="0"/>
                <a:cs typeface="Times New Roman" panose="02020603050405020304" pitchFamily="18" charset="0"/>
              </a:rPr>
            </a:br>
            <a:r>
              <a:rPr lang="es-ES" sz="1100" dirty="0" err="1">
                <a:effectLst/>
                <a:latin typeface="Calibri" panose="020F0502020204030204" pitchFamily="34" charset="0"/>
                <a:ea typeface="Calibri" panose="020F0502020204030204" pitchFamily="34" charset="0"/>
                <a:cs typeface="Times New Roman" panose="02020603050405020304" pitchFamily="18" charset="0"/>
              </a:rPr>
              <a:t>Awareness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how</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early</a:t>
            </a:r>
            <a:r>
              <a:rPr lang="es-ES" sz="1100" dirty="0">
                <a:effectLst/>
                <a:latin typeface="Calibri" panose="020F0502020204030204" pitchFamily="34" charset="0"/>
                <a:ea typeface="Calibri" panose="020F0502020204030204" pitchFamily="34" charset="0"/>
                <a:cs typeface="Times New Roman" panose="02020603050405020304" pitchFamily="18" charset="0"/>
              </a:rPr>
              <a:t> adverse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experiences</a:t>
            </a:r>
            <a:r>
              <a:rPr lang="es-ES" sz="11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affect</a:t>
            </a:r>
            <a:r>
              <a:rPr lang="es-ES" sz="1100" dirty="0">
                <a:effectLst/>
                <a:latin typeface="Calibri" panose="020F0502020204030204" pitchFamily="34" charset="0"/>
                <a:ea typeface="Calibri" panose="020F0502020204030204" pitchFamily="34" charset="0"/>
                <a:cs typeface="Times New Roman" panose="02020603050405020304" pitchFamily="18" charset="0"/>
              </a:rPr>
              <a:t> human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functioning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essential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teachers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frame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children’s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sensitivity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variety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needs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However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awareness</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sensitivity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role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early</a:t>
            </a:r>
            <a:r>
              <a:rPr lang="es-ES" sz="1100" dirty="0">
                <a:effectLst/>
                <a:latin typeface="Calibri" panose="020F0502020204030204" pitchFamily="34" charset="0"/>
                <a:ea typeface="Calibri" panose="020F0502020204030204" pitchFamily="34" charset="0"/>
                <a:cs typeface="Times New Roman" panose="02020603050405020304" pitchFamily="18" charset="0"/>
              </a:rPr>
              <a:t> adverse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experiences</a:t>
            </a:r>
            <a:r>
              <a:rPr lang="es-ES" sz="11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play</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life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does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mean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every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teacher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professional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school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know</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kids</a:t>
            </a:r>
            <a:r>
              <a:rPr lang="es-ES" sz="1100" dirty="0">
                <a:effectLst/>
                <a:latin typeface="Calibri" panose="020F0502020204030204" pitchFamily="34" charset="0"/>
                <a:ea typeface="Calibri" panose="020F0502020204030204" pitchFamily="34" charset="0"/>
                <a:cs typeface="Times New Roman" panose="02020603050405020304" pitchFamily="18" charset="0"/>
              </a:rPr>
              <a:t>' personal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history</a:t>
            </a:r>
            <a:r>
              <a:rPr lang="es-ES" sz="1100" dirty="0">
                <a:effectLst/>
                <a:latin typeface="Calibri" panose="020F0502020204030204" pitchFamily="34" charset="0"/>
                <a:ea typeface="Calibri" panose="020F0502020204030204" pitchFamily="34" charset="0"/>
                <a:cs typeface="Times New Roman" panose="02020603050405020304" pitchFamily="18" charset="0"/>
              </a:rPr>
              <a:t>.</a:t>
            </a:r>
          </a:p>
          <a:p>
            <a:pPr marL="0" indent="252000">
              <a:lnSpc>
                <a:spcPct val="100000"/>
              </a:lnSpc>
              <a:spcBef>
                <a:spcPts val="0"/>
              </a:spcBef>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252000">
              <a:lnSpc>
                <a:spcPct val="100000"/>
              </a:lnSpc>
              <a:spcBef>
                <a:spcPts val="0"/>
              </a:spcBef>
            </a:pP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marL="0" indent="252000">
              <a:lnSpc>
                <a:spcPct val="100000"/>
              </a:lnSpc>
              <a:spcBef>
                <a:spcPts val="0"/>
              </a:spcBef>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252000">
              <a:lnSpc>
                <a:spcPct val="100000"/>
              </a:lnSpc>
              <a:spcBef>
                <a:spcPts val="0"/>
              </a:spcBef>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actors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relationship</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have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different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perceptions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about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salience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proper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boundary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respect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confidentiality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ability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decide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themselves</a:t>
            </a:r>
            <a:r>
              <a:rPr lang="es-ES" sz="1100" dirty="0">
                <a:effectLst/>
                <a:latin typeface="Calibri" panose="020F0502020204030204" pitchFamily="34" charset="0"/>
                <a:ea typeface="Calibri" panose="020F0502020204030204" pitchFamily="34" charset="0"/>
                <a:cs typeface="Times New Roman" panose="02020603050405020304" pitchFamily="18" charset="0"/>
              </a:rPr>
              <a:t>.</a:t>
            </a:r>
          </a:p>
          <a:p>
            <a:pPr marL="0" indent="252000">
              <a:lnSpc>
                <a:spcPct val="100000"/>
              </a:lnSpc>
              <a:spcBef>
                <a:spcPts val="0"/>
              </a:spcBef>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Family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members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caregivers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example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feel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better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select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even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reveal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specific</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about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life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all</a:t>
            </a:r>
            <a:r>
              <a:rPr lang="es-ES" sz="1100" dirty="0">
                <a:effectLst/>
                <a:latin typeface="Calibri" panose="020F0502020204030204" pitchFamily="34" charset="0"/>
                <a:ea typeface="Calibri" panose="020F0502020204030204" pitchFamily="34" charset="0"/>
                <a:cs typeface="Times New Roman" panose="02020603050405020304" pitchFamily="18" charset="0"/>
              </a:rPr>
              <a:t>. As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result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be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school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does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know</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pupil</a:t>
            </a:r>
            <a:r>
              <a:rPr lang="es-ES" sz="1100" dirty="0">
                <a:effectLst/>
                <a:latin typeface="Calibri" panose="020F0502020204030204" pitchFamily="34" charset="0"/>
                <a:ea typeface="Calibri" panose="020F0502020204030204" pitchFamily="34" charset="0"/>
                <a:cs typeface="Times New Roman" panose="02020603050405020304" pitchFamily="18" charset="0"/>
              </a:rPr>
              <a:t> has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history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adoption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fostering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about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pupil's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400" b="1" dirty="0" err="1">
                <a:latin typeface="Calibri" panose="020F0502020204030204" pitchFamily="34" charset="0"/>
                <a:cs typeface="Times New Roman" panose="02020603050405020304" pitchFamily="18" charset="0"/>
              </a:rPr>
              <a:t>relational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difficulties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shared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There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be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several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reasons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distrust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professionals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due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es-ES" sz="1100" dirty="0">
                <a:effectLst/>
                <a:latin typeface="Calibri" panose="020F0502020204030204" pitchFamily="34" charset="0"/>
                <a:ea typeface="Calibri" panose="020F0502020204030204" pitchFamily="34" charset="0"/>
                <a:cs typeface="Times New Roman" panose="02020603050405020304" pitchFamily="18" charset="0"/>
              </a:rPr>
              <a:t> negative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experiences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fear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stigmatisation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expectation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 new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context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a:t>
            </a:r>
            <a:r>
              <a:rPr lang="es-ES" sz="11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start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again</a:t>
            </a:r>
            <a:r>
              <a:rPr lang="es-ES" sz="1100" dirty="0">
                <a:effectLst/>
                <a:latin typeface="Calibri" panose="020F0502020204030204" pitchFamily="34" charset="0"/>
                <a:ea typeface="Calibri" panose="020F0502020204030204" pitchFamily="34" charset="0"/>
                <a:cs typeface="Times New Roman" panose="02020603050405020304" pitchFamily="18" charset="0"/>
              </a:rPr>
              <a:t>", etc. </a:t>
            </a:r>
          </a:p>
          <a:p>
            <a:pPr marL="0" indent="252000">
              <a:lnSpc>
                <a:spcPct val="100000"/>
              </a:lnSpc>
              <a:spcBef>
                <a:spcPts val="0"/>
              </a:spcBef>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themselves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show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strong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unease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idea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strangers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themselves</a:t>
            </a:r>
            <a:r>
              <a:rPr lang="es-ES" sz="1100" dirty="0">
                <a:effectLst/>
                <a:latin typeface="Calibri" panose="020F0502020204030204" pitchFamily="34" charset="0"/>
                <a:ea typeface="Calibri" panose="020F0502020204030204" pitchFamily="34" charset="0"/>
                <a:cs typeface="Times New Roman" panose="02020603050405020304" pitchFamily="18" charset="0"/>
              </a:rPr>
              <a:t> do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yet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know</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how</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deal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feel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shame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anxiety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guilt</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aggression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because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protect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families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judgement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privacy</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control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one’s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own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life</a:t>
            </a:r>
            <a:r>
              <a:rPr lang="es-ES" sz="11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become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critical</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adolescence</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phase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fact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young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people</a:t>
            </a:r>
            <a:r>
              <a:rPr lang="es-ES" sz="11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engaged</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construction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adult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identity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breaking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childhood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identity</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demand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independence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adult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world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central.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such</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circumstances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way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presenting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oneself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world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becomes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particularly</a:t>
            </a:r>
            <a:r>
              <a:rPr lang="es-ES" sz="1100" dirty="0">
                <a:effectLst/>
                <a:latin typeface="Calibri" panose="020F0502020204030204" pitchFamily="34" charset="0"/>
                <a:ea typeface="Calibri" panose="020F0502020204030204" pitchFamily="34" charset="0"/>
                <a:cs typeface="Times New Roman" panose="02020603050405020304" pitchFamily="18" charset="0"/>
              </a:rPr>
              <a:t> sensitive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element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252000">
              <a:lnSpc>
                <a:spcPct val="100000"/>
              </a:lnSpc>
              <a:spcBef>
                <a:spcPts val="0"/>
              </a:spcBef>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Unlike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caregivers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school</a:t>
            </a:r>
            <a:r>
              <a:rPr lang="es-ES" sz="1100" dirty="0">
                <a:effectLst/>
                <a:latin typeface="Calibri" panose="020F0502020204030204" pitchFamily="34" charset="0"/>
                <a:ea typeface="Calibri" panose="020F0502020204030204" pitchFamily="34" charset="0"/>
                <a:cs typeface="Times New Roman" panose="02020603050405020304" pitchFamily="18" charset="0"/>
              </a:rPr>
              <a:t> staff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feel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knowing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details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personal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stories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essential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protect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build</a:t>
            </a:r>
            <a:r>
              <a:rPr lang="es-ES" sz="1100" dirty="0">
                <a:effectLst/>
                <a:latin typeface="Calibri" panose="020F0502020204030204" pitchFamily="34" charset="0"/>
                <a:ea typeface="Calibri" panose="020F0502020204030204" pitchFamily="34" charset="0"/>
                <a:cs typeface="Times New Roman" panose="02020603050405020304" pitchFamily="18" charset="0"/>
              </a:rPr>
              <a:t>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safe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feeling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share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team</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252000">
              <a:lnSpc>
                <a:spcPct val="100000"/>
              </a:lnSpc>
              <a:spcBef>
                <a:spcPts val="0"/>
              </a:spcBef>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create</a:t>
            </a:r>
            <a:r>
              <a:rPr lang="es-ES" sz="1100" dirty="0">
                <a:effectLst/>
                <a:latin typeface="Calibri" panose="020F0502020204030204" pitchFamily="34" charset="0"/>
                <a:ea typeface="Calibri" panose="020F0502020204030204" pitchFamily="34" charset="0"/>
                <a:cs typeface="Times New Roman" panose="02020603050405020304" pitchFamily="18" charset="0"/>
              </a:rPr>
              <a:t>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climate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collaboration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integration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between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school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caregiver</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aimed</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having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precise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constant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monitoring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functioning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well-being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in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school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context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focus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exchange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personal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story</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100" dirty="0">
                <a:effectLst/>
                <a:latin typeface="Calibri" panose="020F0502020204030204" pitchFamily="34" charset="0"/>
                <a:ea typeface="Calibri" panose="020F0502020204030204" pitchFamily="34" charset="0"/>
                <a:cs typeface="Times New Roman" panose="02020603050405020304" pitchFamily="18" charset="0"/>
              </a:rPr>
              <a:t> a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description</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child's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current</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functioning</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fragilities</a:t>
            </a:r>
            <a:r>
              <a:rPr lang="es-ES" sz="11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strengths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where</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biographical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elements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provide</a:t>
            </a:r>
            <a:r>
              <a:rPr lang="es-ES" sz="1100" dirty="0">
                <a:effectLst/>
                <a:latin typeface="Calibri" panose="020F0502020204030204" pitchFamily="34" charset="0"/>
                <a:ea typeface="Calibri" panose="020F0502020204030204" pitchFamily="34" charset="0"/>
                <a:cs typeface="Times New Roman" panose="02020603050405020304" pitchFamily="18" charset="0"/>
              </a:rPr>
              <a:t> a general interpretative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framework</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behavioural</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signals</a:t>
            </a: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252000">
              <a:lnSpc>
                <a:spcPct val="100000"/>
              </a:lnSpc>
              <a:spcBef>
                <a:spcPts val="0"/>
              </a:spcBef>
            </a:pPr>
            <a:r>
              <a:rPr lang="es-ES" sz="1100" dirty="0" err="1">
                <a:latin typeface="Calibri" panose="020F0502020204030204" pitchFamily="34" charset="0"/>
                <a:cs typeface="Times New Roman" panose="02020603050405020304" pitchFamily="18" charset="0"/>
              </a:rPr>
              <a:t>Navigating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different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perspectives</a:t>
            </a:r>
            <a:r>
              <a:rPr lang="es-ES" sz="1100" dirty="0">
                <a:latin typeface="Calibri" panose="020F0502020204030204" pitchFamily="34" charset="0"/>
                <a:cs typeface="Times New Roman" panose="02020603050405020304" pitchFamily="18" charset="0"/>
              </a:rPr>
              <a:t> can be </a:t>
            </a:r>
            <a:r>
              <a:rPr lang="es-ES" sz="1100" dirty="0" err="1">
                <a:latin typeface="Calibri" panose="020F0502020204030204" pitchFamily="34" charset="0"/>
                <a:cs typeface="Times New Roman" panose="02020603050405020304" pitchFamily="18" charset="0"/>
              </a:rPr>
              <a:t>challenging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taking</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mind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collaboration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caregivers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crucial </a:t>
            </a:r>
            <a:r>
              <a:rPr lang="es-ES" sz="1100" dirty="0" err="1">
                <a:latin typeface="Calibri" panose="020F0502020204030204" pitchFamily="34" charset="0"/>
                <a:cs typeface="Times New Roman" panose="02020603050405020304" pitchFamily="18" charset="0"/>
              </a:rPr>
              <a:t>when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encounters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pupils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have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early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adversity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careful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relational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required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staff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build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trust </a:t>
            </a:r>
            <a:r>
              <a:rPr lang="es-ES" sz="1100" dirty="0" err="1">
                <a:latin typeface="Calibri" panose="020F0502020204030204" pitchFamily="34" charset="0"/>
                <a:cs typeface="Times New Roman" panose="02020603050405020304" pitchFamily="18" charset="0"/>
              </a:rPr>
              <a:t>necessary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open dialogue. Open and </a:t>
            </a:r>
            <a:r>
              <a:rPr lang="es-ES" sz="1100" dirty="0" err="1">
                <a:latin typeface="Calibri" panose="020F0502020204030204" pitchFamily="34" charset="0"/>
                <a:cs typeface="Times New Roman" panose="02020603050405020304" pitchFamily="18" charset="0"/>
              </a:rPr>
              <a:t>effective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communication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essential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identify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strategies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highly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individualised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shape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realistic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expectations</a:t>
            </a:r>
            <a:r>
              <a:rPr lang="es-ES" sz="1100" dirty="0">
                <a:latin typeface="Calibri" panose="020F0502020204030204" pitchFamily="34" charset="0"/>
                <a:cs typeface="Times New Roman" panose="02020603050405020304" pitchFamily="18" charset="0"/>
              </a:rPr>
              <a:t> and set </a:t>
            </a:r>
            <a:r>
              <a:rPr lang="es-ES" sz="1100" dirty="0" err="1">
                <a:latin typeface="Calibri" panose="020F0502020204030204" pitchFamily="34" charset="0"/>
                <a:cs typeface="Times New Roman" panose="02020603050405020304" pitchFamily="18" charset="0"/>
              </a:rPr>
              <a:t>shared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goals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within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reach</a:t>
            </a:r>
            <a:r>
              <a:rPr lang="es-ES" sz="1100" dirty="0">
                <a:latin typeface="Calibri" panose="020F0502020204030204" pitchFamily="34" charset="0"/>
                <a:cs typeface="Times New Roman" panose="02020603050405020304" pitchFamily="18" charset="0"/>
              </a:rPr>
              <a:t>.</a:t>
            </a:r>
          </a:p>
          <a:p>
            <a:pPr marL="0" indent="252000">
              <a:lnSpc>
                <a:spcPct val="100000"/>
              </a:lnSpc>
              <a:spcBef>
                <a:spcPts val="0"/>
              </a:spcBef>
            </a:pPr>
            <a:r>
              <a:rPr lang="es-ES" sz="1100" dirty="0" err="1">
                <a:latin typeface="Calibri" panose="020F0502020204030204" pitchFamily="34" charset="0"/>
                <a:cs typeface="Times New Roman" panose="02020603050405020304" pitchFamily="18" charset="0"/>
              </a:rPr>
              <a:t>It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however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important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keep</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mind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itself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knowledge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specific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traumatic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biography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does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not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automatically</a:t>
            </a:r>
            <a:r>
              <a:rPr lang="es-ES" sz="1100" dirty="0">
                <a:latin typeface="Calibri" panose="020F0502020204030204" pitchFamily="34" charset="0"/>
                <a:cs typeface="Times New Roman" panose="02020603050405020304" pitchFamily="18" charset="0"/>
              </a:rPr>
              <a:t> lead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development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awareness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problem</a:t>
            </a:r>
            <a:r>
              <a:rPr lang="es-ES" sz="1100" dirty="0">
                <a:latin typeface="Calibri" panose="020F0502020204030204" pitchFamily="34" charset="0"/>
                <a:cs typeface="Times New Roman" panose="02020603050405020304" pitchFamily="18" charset="0"/>
              </a:rPr>
              <a:t> and a </a:t>
            </a:r>
            <a:r>
              <a:rPr lang="es-ES" sz="1100" dirty="0" err="1">
                <a:latin typeface="Calibri" panose="020F0502020204030204" pitchFamily="34" charset="0"/>
                <a:cs typeface="Times New Roman" panose="02020603050405020304" pitchFamily="18" charset="0"/>
              </a:rPr>
              <a:t>capacity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case </a:t>
            </a:r>
            <a:r>
              <a:rPr lang="es-ES" sz="1100" dirty="0" err="1">
                <a:latin typeface="Calibri" panose="020F0502020204030204" pitchFamily="34" charset="0"/>
                <a:cs typeface="Times New Roman" panose="02020603050405020304" pitchFamily="18" charset="0"/>
              </a:rPr>
              <a:t>management</a:t>
            </a:r>
            <a:r>
              <a:rPr lang="es-ES" sz="1100" dirty="0">
                <a:latin typeface="Calibri" panose="020F0502020204030204" pitchFamily="34" charset="0"/>
                <a:cs typeface="Times New Roman" panose="02020603050405020304" pitchFamily="18" charset="0"/>
              </a:rPr>
              <a:t>, and can </a:t>
            </a:r>
            <a:r>
              <a:rPr lang="es-ES" sz="1100" dirty="0" err="1">
                <a:latin typeface="Calibri" panose="020F0502020204030204" pitchFamily="34" charset="0"/>
                <a:cs typeface="Times New Roman" panose="02020603050405020304" pitchFamily="18" charset="0"/>
              </a:rPr>
              <a:t>instead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create</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counterproductive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effect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prejudices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stereotypes</a:t>
            </a:r>
            <a:r>
              <a:rPr lang="es-ES" sz="1100" dirty="0">
                <a:latin typeface="Calibri" panose="020F0502020204030204" pitchFamily="34" charset="0"/>
                <a:cs typeface="Times New Roman" panose="02020603050405020304" pitchFamily="18" charset="0"/>
              </a:rPr>
              <a:t>. </a:t>
            </a:r>
          </a:p>
          <a:p>
            <a:pPr marL="0" indent="252000">
              <a:lnSpc>
                <a:spcPct val="100000"/>
              </a:lnSpc>
              <a:spcBef>
                <a:spcPts val="0"/>
              </a:spcBef>
            </a:pP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choice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share </a:t>
            </a:r>
            <a:r>
              <a:rPr lang="es-ES" sz="1100" dirty="0" err="1">
                <a:latin typeface="Calibri" panose="020F0502020204030204" pitchFamily="34" charset="0"/>
                <a:cs typeface="Times New Roman" panose="02020603050405020304" pitchFamily="18" charset="0"/>
              </a:rPr>
              <a:t>parts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traumatic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biography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far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from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being</a:t>
            </a:r>
            <a:r>
              <a:rPr lang="es-ES" sz="1100" dirty="0">
                <a:latin typeface="Calibri" panose="020F0502020204030204" pitchFamily="34" charset="0"/>
                <a:cs typeface="Times New Roman" panose="02020603050405020304" pitchFamily="18" charset="0"/>
              </a:rPr>
              <a:t> a pure transfer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information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important</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delicate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moment</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educational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relationship</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which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construction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space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trust and </a:t>
            </a:r>
            <a:r>
              <a:rPr lang="es-ES" sz="1100" dirty="0" err="1">
                <a:latin typeface="Calibri" panose="020F0502020204030204" pitchFamily="34" charset="0"/>
                <a:cs typeface="Times New Roman" panose="02020603050405020304" pitchFamily="18" charset="0"/>
              </a:rPr>
              <a:t>recognition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stake</a:t>
            </a:r>
            <a:r>
              <a:rPr lang="es-ES" sz="1100" dirty="0">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8312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80475" y="156411"/>
            <a:ext cx="11851104" cy="6196263"/>
          </a:xfrm>
        </p:spPr>
        <p:txBody>
          <a:bodyPr numCol="2" spcCol="108000">
            <a:noAutofit/>
          </a:bodyPr>
          <a:lstStyle/>
          <a:p>
            <a:pPr marL="0" indent="0" algn="just">
              <a:lnSpc>
                <a:spcPct val="100000"/>
              </a:lnSpc>
              <a:spcBef>
                <a:spcPts val="600"/>
              </a:spcBef>
              <a:spcAft>
                <a:spcPts val="200"/>
              </a:spcAft>
            </a:pPr>
            <a:r>
              <a:rPr lang="es-ES" sz="1100" b="1" dirty="0" err="1">
                <a:latin typeface="Calibri" panose="020F0502020204030204" pitchFamily="34" charset="0"/>
                <a:cs typeface="Times New Roman" panose="02020603050405020304" pitchFamily="18" charset="0"/>
              </a:rPr>
              <a:t>The</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whole</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community</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approach</a:t>
            </a:r>
            <a:endParaRPr lang="es-ES" sz="1100" b="1" dirty="0">
              <a:latin typeface="Calibri" panose="020F0502020204030204" pitchFamily="34" charset="0"/>
              <a:cs typeface="Times New Roman" panose="02020603050405020304" pitchFamily="18" charset="0"/>
            </a:endParaRPr>
          </a:p>
          <a:p>
            <a:pPr marL="0" indent="25200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Life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outside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classroom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shape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context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students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filtering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perceptions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self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others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importance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fully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engaging</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Huebner</a:t>
            </a:r>
            <a:r>
              <a:rPr lang="es-ES" sz="1100" dirty="0">
                <a:latin typeface="Calibri" panose="020F0502020204030204" pitchFamily="34" charset="0"/>
                <a:cs typeface="Times New Roman" panose="02020603050405020304" pitchFamily="18" charset="0"/>
              </a:rPr>
              <a:t> et al., 2001).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potential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potent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impact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student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outcomes</a:t>
            </a:r>
            <a:r>
              <a:rPr lang="es-ES" sz="1100" dirty="0">
                <a:latin typeface="Calibri" panose="020F0502020204030204" pitchFamily="34" charset="0"/>
                <a:cs typeface="Times New Roman" panose="02020603050405020304" pitchFamily="18" charset="0"/>
              </a:rPr>
              <a:t> has </a:t>
            </a:r>
            <a:r>
              <a:rPr lang="es-ES" sz="1100" dirty="0" err="1">
                <a:latin typeface="Calibri" panose="020F0502020204030204" pitchFamily="34" charset="0"/>
                <a:cs typeface="Times New Roman" panose="02020603050405020304" pitchFamily="18" charset="0"/>
              </a:rPr>
              <a:t>been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documented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ranging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from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academic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achievement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Slade</a:t>
            </a:r>
            <a:r>
              <a:rPr lang="es-ES" sz="1100" dirty="0">
                <a:latin typeface="Calibri" panose="020F0502020204030204" pitchFamily="34" charset="0"/>
                <a:cs typeface="Times New Roman" panose="02020603050405020304" pitchFamily="18" charset="0"/>
              </a:rPr>
              <a:t> &amp; </a:t>
            </a:r>
            <a:r>
              <a:rPr lang="es-ES" sz="1100" dirty="0" err="1">
                <a:latin typeface="Calibri" panose="020F0502020204030204" pitchFamily="34" charset="0"/>
                <a:cs typeface="Times New Roman" panose="02020603050405020304" pitchFamily="18" charset="0"/>
              </a:rPr>
              <a:t>Wissow</a:t>
            </a:r>
            <a:r>
              <a:rPr lang="es-ES" sz="1100" dirty="0">
                <a:latin typeface="Calibri" panose="020F0502020204030204" pitchFamily="34" charset="0"/>
                <a:cs typeface="Times New Roman" panose="02020603050405020304" pitchFamily="18" charset="0"/>
              </a:rPr>
              <a:t>, 2007)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behavioural</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emotional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well-being</a:t>
            </a:r>
            <a:r>
              <a:rPr lang="es-ES" sz="1100" dirty="0">
                <a:latin typeface="Calibri" panose="020F0502020204030204" pitchFamily="34" charset="0"/>
                <a:cs typeface="Times New Roman" panose="02020603050405020304" pitchFamily="18" charset="0"/>
              </a:rPr>
              <a:t> (Hunt et al., 2017).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author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suggests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framing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work</a:t>
            </a:r>
            <a:r>
              <a:rPr lang="es-ES" sz="1100" dirty="0">
                <a:latin typeface="Calibri" panose="020F0502020204030204" pitchFamily="34" charset="0"/>
                <a:cs typeface="Times New Roman" panose="02020603050405020304" pitchFamily="18" charset="0"/>
              </a:rPr>
              <a:t> as “</a:t>
            </a:r>
            <a:r>
              <a:rPr lang="es-ES" sz="1100" dirty="0" err="1">
                <a:latin typeface="Calibri" panose="020F0502020204030204" pitchFamily="34" charset="0"/>
                <a:cs typeface="Times New Roman" panose="02020603050405020304" pitchFamily="18" charset="0"/>
              </a:rPr>
              <a:t>healing-centred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offers</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critical</a:t>
            </a:r>
            <a:r>
              <a:rPr lang="es-ES" sz="1100" dirty="0">
                <a:latin typeface="Calibri" panose="020F0502020204030204" pitchFamily="34" charset="0"/>
                <a:cs typeface="Times New Roman" panose="02020603050405020304" pitchFamily="18" charset="0"/>
              </a:rPr>
              <a:t> shift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orients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toward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system-level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culturally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grounded</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asset-driven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work</a:t>
            </a:r>
            <a:r>
              <a:rPr lang="es-ES" sz="1100" dirty="0">
                <a:latin typeface="Calibri" panose="020F0502020204030204" pitchFamily="34" charset="0"/>
                <a:cs typeface="Times New Roman" panose="02020603050405020304" pitchFamily="18" charset="0"/>
              </a:rPr>
              <a:t>. </a:t>
            </a:r>
          </a:p>
          <a:p>
            <a:pPr marL="0" indent="25200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We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propose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culturally</a:t>
            </a:r>
            <a:r>
              <a:rPr lang="es-ES" sz="1100" dirty="0">
                <a:latin typeface="Calibri" panose="020F0502020204030204" pitchFamily="34" charset="0"/>
                <a:cs typeface="Times New Roman" panose="02020603050405020304" pitchFamily="18" charset="0"/>
              </a:rPr>
              <a:t> responsive, and </a:t>
            </a:r>
            <a:r>
              <a:rPr lang="es-ES" sz="1100" dirty="0" err="1">
                <a:latin typeface="Calibri" panose="020F0502020204030204" pitchFamily="34" charset="0"/>
                <a:cs typeface="Times New Roman" panose="02020603050405020304" pitchFamily="18" charset="0"/>
              </a:rPr>
              <a:t>healing-centered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grounded</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ecological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framework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Specifically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accounts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adverse </a:t>
            </a:r>
            <a:r>
              <a:rPr lang="es-ES" sz="1100" dirty="0" err="1">
                <a:latin typeface="Calibri" panose="020F0502020204030204" pitchFamily="34" charset="0"/>
                <a:cs typeface="Times New Roman" panose="02020603050405020304" pitchFamily="18" charset="0"/>
              </a:rPr>
              <a:t>impact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protective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and cultural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influencing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individuals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environments</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which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they</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situated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provide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opportunity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 more </a:t>
            </a:r>
            <a:r>
              <a:rPr lang="es-ES" sz="1100" dirty="0" err="1">
                <a:latin typeface="Calibri" panose="020F0502020204030204" pitchFamily="34" charset="0"/>
                <a:cs typeface="Times New Roman" panose="02020603050405020304" pitchFamily="18" charset="0"/>
              </a:rPr>
              <a:t>systemic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education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ecological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framework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applied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schools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interweaves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community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enable</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tiered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framework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p>
          <a:p>
            <a:pPr marL="0" indent="252000" algn="just">
              <a:lnSpc>
                <a:spcPct val="100000"/>
              </a:lnSpc>
              <a:spcBef>
                <a:spcPts val="0"/>
              </a:spcBef>
              <a:spcAft>
                <a:spcPts val="200"/>
              </a:spcAft>
            </a:pPr>
            <a:r>
              <a:rPr lang="es-ES" sz="1100" dirty="0">
                <a:latin typeface="Calibri" panose="020F0502020204030204" pitchFamily="34" charset="0"/>
                <a:cs typeface="Times New Roman" panose="02020603050405020304" pitchFamily="18" charset="0"/>
              </a:rPr>
              <a:t>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attend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service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delivery</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both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levels</a:t>
            </a:r>
            <a:r>
              <a:rPr lang="es-ES" sz="1100" dirty="0">
                <a:latin typeface="Calibri" panose="020F0502020204030204" pitchFamily="34" charset="0"/>
                <a:cs typeface="Times New Roman" panose="02020603050405020304" pitchFamily="18" charset="0"/>
              </a:rPr>
              <a:t>, and are </a:t>
            </a:r>
            <a:r>
              <a:rPr lang="es-ES" sz="1100" dirty="0" err="1">
                <a:latin typeface="Calibri" panose="020F0502020204030204" pitchFamily="34" charset="0"/>
                <a:cs typeface="Times New Roman" panose="02020603050405020304" pitchFamily="18" charset="0"/>
              </a:rPr>
              <a:t>situated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within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community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contexts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enhance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service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delivery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functioning</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level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all</a:t>
            </a:r>
            <a:r>
              <a:rPr lang="es-ES" sz="1100" dirty="0">
                <a:latin typeface="Calibri" panose="020F0502020204030204" pitchFamily="34" charset="0"/>
                <a:cs typeface="Times New Roman" panose="02020603050405020304" pitchFamily="18" charset="0"/>
              </a:rPr>
              <a:t> staff </a:t>
            </a:r>
            <a:r>
              <a:rPr lang="es-ES" sz="1100" dirty="0" err="1">
                <a:latin typeface="Calibri" panose="020F0502020204030204" pitchFamily="34" charset="0"/>
                <a:cs typeface="Times New Roman" panose="02020603050405020304" pitchFamily="18" charset="0"/>
              </a:rPr>
              <a:t>understand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role in </a:t>
            </a:r>
            <a:r>
              <a:rPr lang="es-ES" sz="1100" dirty="0" err="1">
                <a:latin typeface="Calibri" panose="020F0502020204030204" pitchFamily="34" charset="0"/>
                <a:cs typeface="Times New Roman" panose="02020603050405020304" pitchFamily="18" charset="0"/>
              </a:rPr>
              <a:t>enabling</a:t>
            </a:r>
            <a:r>
              <a:rPr lang="es-ES" sz="1100" dirty="0">
                <a:latin typeface="Calibri" panose="020F0502020204030204" pitchFamily="34" charset="0"/>
                <a:cs typeface="Times New Roman" panose="02020603050405020304" pitchFamily="18" charset="0"/>
              </a:rPr>
              <a:t> a positive and inclusive </a:t>
            </a:r>
            <a:r>
              <a:rPr lang="es-ES" sz="1100" dirty="0" err="1">
                <a:latin typeface="Calibri" panose="020F0502020204030204" pitchFamily="34" charset="0"/>
                <a:cs typeface="Times New Roman" panose="02020603050405020304" pitchFamily="18" charset="0"/>
              </a:rPr>
              <a:t>environment</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have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knowledge</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skills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enact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policies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practices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promote</a:t>
            </a:r>
            <a:r>
              <a:rPr lang="es-ES" sz="1100" dirty="0">
                <a:latin typeface="Calibri" panose="020F0502020204030204" pitchFamily="34" charset="0"/>
                <a:cs typeface="Times New Roman" panose="02020603050405020304" pitchFamily="18" charset="0"/>
              </a:rPr>
              <a:t> safety and </a:t>
            </a:r>
            <a:r>
              <a:rPr lang="es-ES" sz="1100" dirty="0" err="1">
                <a:latin typeface="Calibri" panose="020F0502020204030204" pitchFamily="34" charset="0"/>
                <a:cs typeface="Times New Roman" panose="02020603050405020304" pitchFamily="18" charset="0"/>
              </a:rPr>
              <a:t>connection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address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issues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inequity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avoid</a:t>
            </a:r>
            <a:r>
              <a:rPr lang="es-ES" sz="1100" dirty="0">
                <a:latin typeface="Calibri" panose="020F0502020204030204" pitchFamily="34" charset="0"/>
                <a:cs typeface="Times New Roman" panose="02020603050405020304" pitchFamily="18" charset="0"/>
              </a:rPr>
              <a:t> re-</a:t>
            </a:r>
            <a:r>
              <a:rPr lang="es-ES" sz="1100" dirty="0" err="1">
                <a:latin typeface="Calibri" panose="020F0502020204030204" pitchFamily="34" charset="0"/>
                <a:cs typeface="Times New Roman" panose="02020603050405020304" pitchFamily="18" charset="0"/>
              </a:rPr>
              <a:t>traumatization</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level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students</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actively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engaged</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developing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social </a:t>
            </a:r>
            <a:r>
              <a:rPr lang="es-ES" sz="1100" dirty="0" err="1">
                <a:latin typeface="Calibri" panose="020F0502020204030204" pitchFamily="34" charset="0"/>
                <a:cs typeface="Times New Roman" panose="02020603050405020304" pitchFamily="18" charset="0"/>
              </a:rPr>
              <a:t>identities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self</a:t>
            </a:r>
            <a:r>
              <a:rPr lang="es-ES" sz="1100" dirty="0">
                <a:latin typeface="Calibri" panose="020F0502020204030204" pitchFamily="34" charset="0"/>
                <a:cs typeface="Times New Roman" panose="02020603050405020304" pitchFamily="18" charset="0"/>
              </a:rPr>
              <a:t>-concept </a:t>
            </a:r>
            <a:r>
              <a:rPr lang="es-ES" sz="1100" dirty="0" err="1">
                <a:latin typeface="Calibri" panose="020F0502020204030204" pitchFamily="34" charset="0"/>
                <a:cs typeface="Times New Roman" panose="02020603050405020304" pitchFamily="18" charset="0"/>
              </a:rPr>
              <a:t>through</a:t>
            </a:r>
            <a:r>
              <a:rPr lang="es-ES" sz="1100" dirty="0">
                <a:latin typeface="Calibri" panose="020F0502020204030204" pitchFamily="34" charset="0"/>
                <a:cs typeface="Times New Roman" panose="02020603050405020304" pitchFamily="18" charset="0"/>
              </a:rPr>
              <a:t> social </a:t>
            </a:r>
            <a:r>
              <a:rPr lang="es-ES" sz="1100" dirty="0" err="1">
                <a:latin typeface="Calibri" panose="020F0502020204030204" pitchFamily="34" charset="0"/>
                <a:cs typeface="Times New Roman" panose="02020603050405020304" pitchFamily="18" charset="0"/>
              </a:rPr>
              <a:t>emotional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learning</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provided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opportunities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connect</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strengthen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protective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have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access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intensive </a:t>
            </a:r>
            <a:r>
              <a:rPr lang="es-ES" sz="1100" dirty="0" err="1">
                <a:latin typeface="Calibri" panose="020F0502020204030204" pitchFamily="34" charset="0"/>
                <a:cs typeface="Times New Roman" panose="02020603050405020304" pitchFamily="18" charset="0"/>
              </a:rPr>
              <a:t>interventions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heal</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rebuild</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sense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self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Together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related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bodies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literature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exclusionary</a:t>
            </a:r>
            <a:r>
              <a:rPr lang="es-ES" sz="1100" dirty="0">
                <a:latin typeface="Calibri" panose="020F0502020204030204" pitchFamily="34" charset="0"/>
                <a:cs typeface="Times New Roman" panose="02020603050405020304" pitchFamily="18" charset="0"/>
              </a:rPr>
              <a:t> discipline, </a:t>
            </a:r>
            <a:r>
              <a:rPr lang="es-ES" sz="1100" dirty="0" err="1">
                <a:latin typeface="Calibri" panose="020F0502020204030204" pitchFamily="34" charset="0"/>
                <a:cs typeface="Times New Roman" panose="02020603050405020304" pitchFamily="18" charset="0"/>
              </a:rPr>
              <a:t>racism</a:t>
            </a:r>
            <a:r>
              <a:rPr lang="es-ES" sz="1100" dirty="0">
                <a:latin typeface="Calibri" panose="020F0502020204030204" pitchFamily="34" charset="0"/>
                <a:cs typeface="Times New Roman" panose="02020603050405020304" pitchFamily="18" charset="0"/>
              </a:rPr>
              <a:t>, social </a:t>
            </a:r>
            <a:r>
              <a:rPr lang="es-ES" sz="1100" dirty="0" err="1">
                <a:latin typeface="Calibri" panose="020F0502020204030204" pitchFamily="34" charset="0"/>
                <a:cs typeface="Times New Roman" panose="02020603050405020304" pitchFamily="18" charset="0"/>
              </a:rPr>
              <a:t>determinants</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integrated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a:t>
            </a:r>
            <a:r>
              <a:rPr lang="es-ES" sz="1100" dirty="0">
                <a:latin typeface="Calibri" panose="020F0502020204030204" pitchFamily="34" charset="0"/>
                <a:cs typeface="Times New Roman" panose="02020603050405020304" pitchFamily="18" charset="0"/>
              </a:rPr>
              <a:t> ACE </a:t>
            </a:r>
            <a:r>
              <a:rPr lang="es-ES" sz="1100" dirty="0" err="1">
                <a:latin typeface="Calibri" panose="020F0502020204030204" pitchFamily="34" charset="0"/>
                <a:cs typeface="Times New Roman" panose="02020603050405020304" pitchFamily="18" charset="0"/>
              </a:rPr>
              <a:t>research</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informing</a:t>
            </a:r>
            <a:r>
              <a:rPr lang="es-ES" sz="1100" dirty="0">
                <a:latin typeface="Calibri" panose="020F0502020204030204" pitchFamily="34" charset="0"/>
                <a:cs typeface="Times New Roman" panose="02020603050405020304" pitchFamily="18" charset="0"/>
              </a:rPr>
              <a:t> a complete </a:t>
            </a:r>
            <a:r>
              <a:rPr lang="es-ES" sz="1100" dirty="0" err="1">
                <a:latin typeface="Calibri" panose="020F0502020204030204" pitchFamily="34" charset="0"/>
                <a:cs typeface="Times New Roman" panose="02020603050405020304" pitchFamily="18" charset="0"/>
              </a:rPr>
              <a:t>system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care in </a:t>
            </a:r>
            <a:r>
              <a:rPr lang="es-ES" sz="1100" dirty="0" err="1">
                <a:latin typeface="Calibri" panose="020F0502020204030204" pitchFamily="34" charset="0"/>
                <a:cs typeface="Times New Roman" panose="02020603050405020304" pitchFamily="18" charset="0"/>
              </a:rPr>
              <a:t>schools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demonstrates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how</a:t>
            </a:r>
            <a:r>
              <a:rPr lang="es-ES" sz="1100" dirty="0">
                <a:latin typeface="Calibri" panose="020F0502020204030204" pitchFamily="34" charset="0"/>
                <a:cs typeface="Times New Roman" panose="02020603050405020304" pitchFamily="18" charset="0"/>
              </a:rPr>
              <a:t>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care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critical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articulated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goals</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education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around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inclusion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equity</a:t>
            </a:r>
            <a:r>
              <a:rPr lang="es-ES" sz="1100" dirty="0">
                <a:latin typeface="Calibri" panose="020F0502020204030204" pitchFamily="34" charset="0"/>
                <a:cs typeface="Times New Roman" panose="02020603050405020304" pitchFamily="18" charset="0"/>
              </a:rPr>
              <a:t>, and social </a:t>
            </a:r>
            <a:r>
              <a:rPr lang="es-ES" sz="1100" dirty="0" err="1">
                <a:latin typeface="Calibri" panose="020F0502020204030204" pitchFamily="34" charset="0"/>
                <a:cs typeface="Times New Roman" panose="02020603050405020304" pitchFamily="18" charset="0"/>
              </a:rPr>
              <a:t>justice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Ridgard</a:t>
            </a:r>
            <a:r>
              <a:rPr lang="es-ES" sz="1100" dirty="0">
                <a:latin typeface="Calibri" panose="020F0502020204030204" pitchFamily="34" charset="0"/>
                <a:cs typeface="Times New Roman" panose="02020603050405020304" pitchFamily="18" charset="0"/>
              </a:rPr>
              <a:t> et al., 2015).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accomplish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vision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continuum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strategies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informing</a:t>
            </a:r>
            <a:r>
              <a:rPr lang="es-ES" sz="1100" dirty="0">
                <a:latin typeface="Calibri" panose="020F0502020204030204" pitchFamily="34" charset="0"/>
                <a:cs typeface="Times New Roman" panose="02020603050405020304" pitchFamily="18" charset="0"/>
              </a:rPr>
              <a:t> a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must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reflect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understanding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cultural </a:t>
            </a:r>
            <a:r>
              <a:rPr lang="es-ES" sz="1100" dirty="0" err="1">
                <a:latin typeface="Calibri" panose="020F0502020204030204" pitchFamily="34" charset="0"/>
                <a:cs typeface="Times New Roman" panose="02020603050405020304" pitchFamily="18" charset="0"/>
              </a:rPr>
              <a:t>context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shaping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student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life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emerging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body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literature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suggests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includes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practices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reflect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holistic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engagement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students</a:t>
            </a:r>
            <a:r>
              <a:rPr lang="es-ES" sz="1100" dirty="0">
                <a:latin typeface="Calibri" panose="020F0502020204030204" pitchFamily="34" charset="0"/>
                <a:cs typeface="Times New Roman" panose="02020603050405020304" pitchFamily="18" charset="0"/>
              </a:rPr>
              <a:t>’ social </a:t>
            </a:r>
            <a:r>
              <a:rPr lang="es-ES" sz="1100" dirty="0" err="1">
                <a:latin typeface="Calibri" panose="020F0502020204030204" pitchFamily="34" charset="0"/>
                <a:cs typeface="Times New Roman" panose="02020603050405020304" pitchFamily="18" charset="0"/>
              </a:rPr>
              <a:t>identities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account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cultural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shaping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academic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Blitz</a:t>
            </a:r>
            <a:r>
              <a:rPr lang="es-ES" sz="1100" dirty="0">
                <a:latin typeface="Calibri" panose="020F0502020204030204" pitchFamily="34" charset="0"/>
                <a:cs typeface="Times New Roman" panose="02020603050405020304" pitchFamily="18" charset="0"/>
              </a:rPr>
              <a:t> et al., 2020; </a:t>
            </a:r>
            <a:r>
              <a:rPr lang="es-ES" sz="1100" dirty="0" err="1">
                <a:latin typeface="Calibri" panose="020F0502020204030204" pitchFamily="34" charset="0"/>
                <a:cs typeface="Times New Roman" panose="02020603050405020304" pitchFamily="18" charset="0"/>
              </a:rPr>
              <a:t>Jagers</a:t>
            </a:r>
            <a:r>
              <a:rPr lang="es-ES" sz="1100" dirty="0">
                <a:latin typeface="Calibri" panose="020F0502020204030204" pitchFamily="34" charset="0"/>
                <a:cs typeface="Times New Roman" panose="02020603050405020304" pitchFamily="18" charset="0"/>
              </a:rPr>
              <a:t> et al., 2019, </a:t>
            </a:r>
            <a:r>
              <a:rPr lang="es-ES" sz="1100" dirty="0" err="1">
                <a:latin typeface="Calibri" panose="020F0502020204030204" pitchFamily="34" charset="0"/>
                <a:cs typeface="Times New Roman" panose="02020603050405020304" pitchFamily="18" charset="0"/>
              </a:rPr>
              <a:t>Lewallen</a:t>
            </a:r>
            <a:r>
              <a:rPr lang="es-ES" sz="1100" dirty="0">
                <a:latin typeface="Calibri" panose="020F0502020204030204" pitchFamily="34" charset="0"/>
                <a:cs typeface="Times New Roman" panose="02020603050405020304" pitchFamily="18" charset="0"/>
              </a:rPr>
              <a:t> et al., 2015). </a:t>
            </a:r>
            <a:endParaRPr lang="es-ES" sz="1100" b="1" dirty="0">
              <a:latin typeface="Calibri" panose="020F0502020204030204" pitchFamily="34" charset="0"/>
              <a:cs typeface="Times New Roman" panose="02020603050405020304" pitchFamily="18" charset="0"/>
            </a:endParaRPr>
          </a:p>
          <a:p>
            <a:pPr marL="0" indent="0" algn="just">
              <a:lnSpc>
                <a:spcPct val="100000"/>
              </a:lnSpc>
              <a:spcBef>
                <a:spcPts val="600"/>
              </a:spcBef>
              <a:spcAft>
                <a:spcPts val="200"/>
              </a:spcAft>
            </a:pPr>
            <a:r>
              <a:rPr lang="es-ES" sz="1100" b="1" dirty="0" err="1">
                <a:latin typeface="Calibri" panose="020F0502020204030204" pitchFamily="34" charset="0"/>
                <a:cs typeface="Times New Roman" panose="02020603050405020304" pitchFamily="18" charset="0"/>
              </a:rPr>
              <a:t>Deficit-oriented</a:t>
            </a:r>
            <a:r>
              <a:rPr lang="es-ES" sz="1100" b="1" dirty="0">
                <a:latin typeface="Calibri" panose="020F0502020204030204" pitchFamily="34" charset="0"/>
                <a:cs typeface="Times New Roman" panose="02020603050405020304" pitchFamily="18" charset="0"/>
              </a:rPr>
              <a:t> vs </a:t>
            </a:r>
            <a:r>
              <a:rPr lang="es-ES" sz="1100" b="1" dirty="0" err="1">
                <a:latin typeface="Calibri" panose="020F0502020204030204" pitchFamily="34" charset="0"/>
                <a:cs typeface="Times New Roman" panose="02020603050405020304" pitchFamily="18" charset="0"/>
              </a:rPr>
              <a:t>affirmative</a:t>
            </a:r>
            <a:r>
              <a:rPr lang="es-ES" sz="1100" b="1" dirty="0">
                <a:latin typeface="Calibri" panose="020F0502020204030204" pitchFamily="34" charset="0"/>
                <a:cs typeface="Times New Roman" panose="02020603050405020304" pitchFamily="18" charset="0"/>
              </a:rPr>
              <a:t>/</a:t>
            </a:r>
            <a:r>
              <a:rPr lang="es-ES" sz="1100" b="1" dirty="0" err="1">
                <a:latin typeface="Calibri" panose="020F0502020204030204" pitchFamily="34" charset="0"/>
                <a:cs typeface="Times New Roman" panose="02020603050405020304" pitchFamily="18" charset="0"/>
              </a:rPr>
              <a:t>assets</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oriented</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approach</a:t>
            </a:r>
            <a:endParaRPr lang="es-ES" sz="1100" b="1" dirty="0">
              <a:latin typeface="Calibri" panose="020F0502020204030204" pitchFamily="34" charset="0"/>
              <a:cs typeface="Times New Roman" panose="02020603050405020304" pitchFamily="18" charset="0"/>
            </a:endParaRPr>
          </a:p>
          <a:p>
            <a:pPr marL="0" indent="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Current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actions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have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been</a:t>
            </a:r>
            <a:r>
              <a:rPr lang="es-ES" sz="1100" dirty="0">
                <a:latin typeface="Calibri" panose="020F0502020204030204" pitchFamily="34" charset="0"/>
                <a:cs typeface="Times New Roman" panose="02020603050405020304" pitchFamily="18" charset="0"/>
              </a:rPr>
              <a:t> more </a:t>
            </a:r>
            <a:r>
              <a:rPr lang="es-ES" sz="1100" dirty="0" err="1">
                <a:latin typeface="Calibri" panose="020F0502020204030204" pitchFamily="34" charset="0"/>
                <a:cs typeface="Times New Roman" panose="02020603050405020304" pitchFamily="18" charset="0"/>
              </a:rPr>
              <a:t>heavily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focused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effort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build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awareness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empathy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around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traumatic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experiences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understanding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contributions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environments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enacting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change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across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policy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practice</a:t>
            </a:r>
            <a:r>
              <a:rPr lang="es-ES" sz="1100" dirty="0">
                <a:latin typeface="Calibri" panose="020F0502020204030204" pitchFamily="34" charset="0"/>
                <a:cs typeface="Times New Roman" panose="02020603050405020304" pitchFamily="18" charset="0"/>
              </a:rPr>
              <a:t>. </a:t>
            </a:r>
          </a:p>
          <a:p>
            <a:pPr marL="0" indent="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Organizational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change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requires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alignment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among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expected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organization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people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within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organization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culture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organization</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structure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organization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Nadler</a:t>
            </a:r>
            <a:r>
              <a:rPr lang="es-ES" sz="1100" dirty="0">
                <a:latin typeface="Calibri" panose="020F0502020204030204" pitchFamily="34" charset="0"/>
                <a:cs typeface="Times New Roman" panose="02020603050405020304" pitchFamily="18" charset="0"/>
              </a:rPr>
              <a:t> &amp; </a:t>
            </a:r>
            <a:r>
              <a:rPr lang="es-ES" sz="1100" dirty="0" err="1">
                <a:latin typeface="Calibri" panose="020F0502020204030204" pitchFamily="34" charset="0"/>
                <a:cs typeface="Times New Roman" panose="02020603050405020304" pitchFamily="18" charset="0"/>
              </a:rPr>
              <a:t>Tushman</a:t>
            </a:r>
            <a:r>
              <a:rPr lang="es-ES" sz="1100" dirty="0">
                <a:latin typeface="Calibri" panose="020F0502020204030204" pitchFamily="34" charset="0"/>
                <a:cs typeface="Times New Roman" panose="02020603050405020304" pitchFamily="18" charset="0"/>
              </a:rPr>
              <a:t>, 1980). </a:t>
            </a:r>
            <a:r>
              <a:rPr lang="es-ES" sz="1100" dirty="0" err="1">
                <a:latin typeface="Calibri" panose="020F0502020204030204" pitchFamily="34" charset="0"/>
                <a:cs typeface="Times New Roman" panose="02020603050405020304" pitchFamily="18" charset="0"/>
              </a:rPr>
              <a:t>Challenges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arise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there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lack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congruence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across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components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thus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potentially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limiting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capacity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bring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about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desired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change</a:t>
            </a:r>
            <a:r>
              <a:rPr lang="es-ES" sz="1100" dirty="0">
                <a:latin typeface="Calibri" panose="020F0502020204030204" pitchFamily="34" charset="0"/>
                <a:cs typeface="Times New Roman" panose="02020603050405020304" pitchFamily="18" charset="0"/>
              </a:rPr>
              <a:t> </a:t>
            </a:r>
          </a:p>
          <a:p>
            <a:pPr marL="0" indent="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Schools</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embedded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within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community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networks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support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services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interfacing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health</a:t>
            </a:r>
            <a:r>
              <a:rPr lang="es-ES" sz="1100" dirty="0">
                <a:latin typeface="Calibri" panose="020F0502020204030204" pitchFamily="34" charset="0"/>
                <a:cs typeface="Times New Roman" panose="02020603050405020304" pitchFamily="18" charset="0"/>
              </a:rPr>
              <a:t> care, </a:t>
            </a:r>
            <a:r>
              <a:rPr lang="es-ES" sz="1100" dirty="0" err="1">
                <a:latin typeface="Calibri" panose="020F0502020204030204" pitchFamily="34" charset="0"/>
                <a:cs typeface="Times New Roman" panose="02020603050405020304" pitchFamily="18" charset="0"/>
              </a:rPr>
              <a:t>juvenile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justice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all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which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exert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influence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policy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practice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within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schools</a:t>
            </a:r>
            <a:r>
              <a:rPr lang="es-ES" sz="1100" dirty="0">
                <a:latin typeface="Calibri" panose="020F0502020204030204" pitchFamily="34" charset="0"/>
                <a:cs typeface="Times New Roman" panose="02020603050405020304" pitchFamily="18" charset="0"/>
              </a:rPr>
              <a:t>. As </a:t>
            </a:r>
            <a:r>
              <a:rPr lang="es-ES" sz="1100" dirty="0" err="1">
                <a:latin typeface="Calibri" panose="020F0502020204030204" pitchFamily="34" charset="0"/>
                <a:cs typeface="Times New Roman" panose="02020603050405020304" pitchFamily="18" charset="0"/>
              </a:rPr>
              <a:t>such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encounter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need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both</a:t>
            </a:r>
            <a:r>
              <a:rPr lang="es-ES" sz="1100" dirty="0">
                <a:latin typeface="Calibri" panose="020F0502020204030204" pitchFamily="34" charset="0"/>
                <a:cs typeface="Times New Roman" panose="02020603050405020304" pitchFamily="18" charset="0"/>
              </a:rPr>
              <a:t> horizontal and vertical </a:t>
            </a:r>
            <a:r>
              <a:rPr lang="es-ES" sz="1100" dirty="0" err="1">
                <a:latin typeface="Calibri" panose="020F0502020204030204" pitchFamily="34" charset="0"/>
                <a:cs typeface="Times New Roman" panose="02020603050405020304" pitchFamily="18" charset="0"/>
              </a:rPr>
              <a:t>congruence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be </a:t>
            </a:r>
            <a:r>
              <a:rPr lang="es-ES" sz="1100" dirty="0" err="1">
                <a:latin typeface="Calibri" panose="020F0502020204030204" pitchFamily="34" charset="0"/>
                <a:cs typeface="Times New Roman" panose="02020603050405020304" pitchFamily="18" charset="0"/>
              </a:rPr>
              <a:t>fully</a:t>
            </a:r>
            <a:r>
              <a:rPr lang="es-ES" sz="1100" dirty="0">
                <a:latin typeface="Calibri" panose="020F0502020204030204" pitchFamily="34" charset="0"/>
                <a:cs typeface="Times New Roman" panose="02020603050405020304" pitchFamily="18" charset="0"/>
              </a:rPr>
              <a:t> responsive as a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system</a:t>
            </a:r>
            <a:r>
              <a:rPr lang="es-ES" sz="1100" dirty="0">
                <a:latin typeface="Calibri" panose="020F0502020204030204" pitchFamily="34" charset="0"/>
                <a:cs typeface="Times New Roman" panose="02020603050405020304" pitchFamily="18" charset="0"/>
              </a:rPr>
              <a:t> </a:t>
            </a:r>
          </a:p>
          <a:p>
            <a:pPr marL="0" indent="252000" algn="just">
              <a:lnSpc>
                <a:spcPct val="100000"/>
              </a:lnSpc>
              <a:spcBef>
                <a:spcPts val="0"/>
              </a:spcBef>
              <a:spcAft>
                <a:spcPts val="200"/>
              </a:spcAft>
            </a:pPr>
            <a:r>
              <a:rPr lang="es-ES" sz="1100" dirty="0" err="1">
                <a:latin typeface="Calibri" panose="020F0502020204030204" pitchFamily="34" charset="0"/>
                <a:cs typeface="Times New Roman" panose="02020603050405020304" pitchFamily="18" charset="0"/>
              </a:rPr>
              <a:t>We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need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culturally</a:t>
            </a:r>
            <a:r>
              <a:rPr lang="es-ES" sz="1100" dirty="0">
                <a:latin typeface="Calibri" panose="020F0502020204030204" pitchFamily="34" charset="0"/>
                <a:cs typeface="Times New Roman" panose="02020603050405020304" pitchFamily="18" charset="0"/>
              </a:rPr>
              <a:t> responsive, and </a:t>
            </a:r>
            <a:r>
              <a:rPr lang="es-ES" sz="1100" dirty="0" err="1">
                <a:latin typeface="Calibri" panose="020F0502020204030204" pitchFamily="34" charset="0"/>
                <a:cs typeface="Times New Roman" panose="02020603050405020304" pitchFamily="18" charset="0"/>
              </a:rPr>
              <a:t>healing-centered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grounded</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ecological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framework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Specifically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integrated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accounts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adverse </a:t>
            </a:r>
            <a:r>
              <a:rPr lang="es-ES" sz="1100" dirty="0" err="1">
                <a:latin typeface="Calibri" panose="020F0502020204030204" pitchFamily="34" charset="0"/>
                <a:cs typeface="Times New Roman" panose="02020603050405020304" pitchFamily="18" charset="0"/>
              </a:rPr>
              <a:t>impact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protective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and cultural </a:t>
            </a:r>
            <a:r>
              <a:rPr lang="es-ES" sz="1100" dirty="0" err="1">
                <a:latin typeface="Calibri" panose="020F0502020204030204" pitchFamily="34" charset="0"/>
                <a:cs typeface="Times New Roman" panose="02020603050405020304" pitchFamily="18" charset="0"/>
              </a:rPr>
              <a:t>factors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influencing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individuals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environments</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which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they</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situated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provide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opportunity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 more </a:t>
            </a:r>
            <a:r>
              <a:rPr lang="es-ES" sz="1100" dirty="0" err="1">
                <a:latin typeface="Calibri" panose="020F0502020204030204" pitchFamily="34" charset="0"/>
                <a:cs typeface="Times New Roman" panose="02020603050405020304" pitchFamily="18" charset="0"/>
              </a:rPr>
              <a:t>systemic</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approach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 trauma-</a:t>
            </a:r>
            <a:r>
              <a:rPr lang="es-ES" sz="1100" dirty="0" err="1">
                <a:latin typeface="Calibri" panose="020F0502020204030204" pitchFamily="34" charset="0"/>
                <a:cs typeface="Times New Roman" panose="02020603050405020304" pitchFamily="18" charset="0"/>
              </a:rPr>
              <a:t>informed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education</a:t>
            </a:r>
            <a:r>
              <a:rPr lang="es-ES" sz="1100" dirty="0">
                <a:latin typeface="Calibri" panose="020F0502020204030204" pitchFamily="34" charset="0"/>
                <a:cs typeface="Times New Roman" panose="02020603050405020304" pitchFamily="18" charset="0"/>
              </a:rPr>
              <a:t>. </a:t>
            </a:r>
          </a:p>
          <a:p>
            <a:pPr marL="0" indent="0">
              <a:lnSpc>
                <a:spcPct val="110000"/>
              </a:lnSpc>
              <a:spcBef>
                <a:spcPts val="0"/>
              </a:spcBef>
              <a:spcAft>
                <a:spcPts val="300"/>
              </a:spcAft>
            </a:pPr>
            <a:r>
              <a:rPr lang="es-ES" sz="1100" b="1" dirty="0" err="1">
                <a:latin typeface="Calibri" panose="020F0502020204030204" pitchFamily="34" charset="0"/>
                <a:cs typeface="Times New Roman" panose="02020603050405020304" pitchFamily="18" charset="0"/>
              </a:rPr>
              <a:t>Making</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room</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for</a:t>
            </a:r>
            <a:r>
              <a:rPr lang="es-ES" sz="1100" b="1" dirty="0">
                <a:latin typeface="Calibri" panose="020F0502020204030204" pitchFamily="34" charset="0"/>
                <a:cs typeface="Times New Roman" panose="02020603050405020304" pitchFamily="18" charset="0"/>
              </a:rPr>
              <a:t> </a:t>
            </a:r>
            <a:r>
              <a:rPr lang="es-ES" sz="1100" b="1" dirty="0" err="1">
                <a:latin typeface="Calibri" panose="020F0502020204030204" pitchFamily="34" charset="0"/>
                <a:cs typeface="Times New Roman" panose="02020603050405020304" pitchFamily="18" charset="0"/>
              </a:rPr>
              <a:t>communication</a:t>
            </a:r>
            <a:endParaRPr lang="es-ES" sz="1100" b="1" dirty="0">
              <a:latin typeface="Calibri" panose="020F0502020204030204" pitchFamily="34" charset="0"/>
              <a:cs typeface="Times New Roman" panose="02020603050405020304" pitchFamily="18" charset="0"/>
            </a:endParaRPr>
          </a:p>
          <a:p>
            <a:pPr marL="0" indent="0">
              <a:lnSpc>
                <a:spcPct val="110000"/>
              </a:lnSpc>
              <a:spcBef>
                <a:spcPts val="0"/>
              </a:spcBef>
              <a:spcAft>
                <a:spcPts val="300"/>
              </a:spcAft>
            </a:pPr>
            <a:r>
              <a:rPr lang="es-ES" sz="1100" dirty="0" err="1">
                <a:latin typeface="Calibri" panose="020F0502020204030204" pitchFamily="34" charset="0"/>
                <a:cs typeface="Times New Roman" panose="02020603050405020304" pitchFamily="18" charset="0"/>
              </a:rPr>
              <a:t>Communication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those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with</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history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early</a:t>
            </a:r>
            <a:r>
              <a:rPr lang="es-ES" sz="1100" dirty="0">
                <a:latin typeface="Calibri" panose="020F0502020204030204" pitchFamily="34" charset="0"/>
                <a:cs typeface="Times New Roman" panose="02020603050405020304" pitchFamily="18" charset="0"/>
              </a:rPr>
              <a:t> adverse </a:t>
            </a:r>
            <a:r>
              <a:rPr lang="es-ES" sz="1100" dirty="0" err="1">
                <a:latin typeface="Calibri" panose="020F0502020204030204" pitchFamily="34" charset="0"/>
                <a:cs typeface="Times New Roman" panose="02020603050405020304" pitchFamily="18" charset="0"/>
              </a:rPr>
              <a:t>experiences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caregivers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cannot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take</a:t>
            </a:r>
            <a:r>
              <a:rPr lang="es-ES" sz="1100" dirty="0">
                <a:latin typeface="Calibri" panose="020F0502020204030204" pitchFamily="34" charset="0"/>
                <a:cs typeface="Times New Roman" panose="02020603050405020304" pitchFamily="18" charset="0"/>
              </a:rPr>
              <a:t> place </a:t>
            </a:r>
            <a:r>
              <a:rPr lang="es-ES" sz="1100" dirty="0" err="1">
                <a:latin typeface="Calibri" panose="020F0502020204030204" pitchFamily="34" charset="0"/>
                <a:cs typeface="Times New Roman" panose="02020603050405020304" pitchFamily="18" charset="0"/>
              </a:rPr>
              <a:t>spontaneously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randomly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but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needs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be </a:t>
            </a:r>
            <a:r>
              <a:rPr lang="es-ES" sz="1100" dirty="0" err="1">
                <a:latin typeface="Calibri" panose="020F0502020204030204" pitchFamily="34" charset="0"/>
                <a:cs typeface="Times New Roman" panose="02020603050405020304" pitchFamily="18" charset="0"/>
              </a:rPr>
              <a:t>thought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out</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planned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requires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construction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dedicated</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structured</a:t>
            </a:r>
            <a:r>
              <a:rPr lang="es-ES" sz="1100" dirty="0">
                <a:latin typeface="Calibri" panose="020F0502020204030204" pitchFamily="34" charset="0"/>
                <a:cs typeface="Times New Roman" panose="02020603050405020304" pitchFamily="18" charset="0"/>
              </a:rPr>
              <a:t> time-</a:t>
            </a:r>
            <a:r>
              <a:rPr lang="es-ES" sz="1100" dirty="0" err="1">
                <a:latin typeface="Calibri" panose="020F0502020204030204" pitchFamily="34" charset="0"/>
                <a:cs typeface="Times New Roman" panose="02020603050405020304" pitchFamily="18" charset="0"/>
              </a:rPr>
              <a:t>spaces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thanks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constant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exchange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information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teachers</a:t>
            </a:r>
            <a:r>
              <a:rPr lang="es-ES" sz="1100" dirty="0">
                <a:latin typeface="Calibri" panose="020F0502020204030204" pitchFamily="34" charset="0"/>
                <a:cs typeface="Times New Roman" panose="02020603050405020304" pitchFamily="18" charset="0"/>
              </a:rPr>
              <a:t> can </a:t>
            </a:r>
            <a:r>
              <a:rPr lang="es-ES" sz="1100" dirty="0" err="1">
                <a:latin typeface="Calibri" panose="020F0502020204030204" pitchFamily="34" charset="0"/>
                <a:cs typeface="Times New Roman" panose="02020603050405020304" pitchFamily="18" charset="0"/>
              </a:rPr>
              <a:t>orient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their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work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receive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feedback</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jointly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evaluate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effectiveness</a:t>
            </a:r>
            <a:r>
              <a:rPr lang="es-ES" sz="1100" dirty="0">
                <a:latin typeface="Calibri" panose="020F0502020204030204" pitchFamily="34" charset="0"/>
                <a:cs typeface="Times New Roman" panose="02020603050405020304" pitchFamily="18" charset="0"/>
              </a:rPr>
              <a:t>. </a:t>
            </a:r>
          </a:p>
          <a:p>
            <a:pPr marL="0" indent="0">
              <a:lnSpc>
                <a:spcPct val="110000"/>
              </a:lnSpc>
              <a:spcBef>
                <a:spcPts val="0"/>
              </a:spcBef>
              <a:spcAft>
                <a:spcPts val="300"/>
              </a:spcAft>
            </a:pP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information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children</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caregivers</a:t>
            </a:r>
            <a:r>
              <a:rPr lang="es-ES" sz="1100" dirty="0">
                <a:latin typeface="Calibri" panose="020F0502020204030204" pitchFamily="34" charset="0"/>
                <a:cs typeface="Times New Roman" panose="02020603050405020304" pitchFamily="18" charset="0"/>
              </a:rPr>
              <a:t> can </a:t>
            </a:r>
            <a:r>
              <a:rPr lang="es-ES" sz="1100" dirty="0" err="1">
                <a:latin typeface="Calibri" panose="020F0502020204030204" pitchFamily="34" charset="0"/>
                <a:cs typeface="Times New Roman" panose="02020603050405020304" pitchFamily="18" charset="0"/>
              </a:rPr>
              <a:t>provide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example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very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important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assessing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individual's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levels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functionality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autonomy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regardless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abstract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age-based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references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thus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helping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create</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reliable</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safe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environment</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same</a:t>
            </a:r>
            <a:r>
              <a:rPr lang="es-ES" sz="1100" dirty="0">
                <a:latin typeface="Calibri" panose="020F0502020204030204" pitchFamily="34" charset="0"/>
                <a:cs typeface="Times New Roman" panose="02020603050405020304" pitchFamily="18" charset="0"/>
              </a:rPr>
              <a:t> time, </a:t>
            </a:r>
            <a:r>
              <a:rPr lang="es-ES" sz="1100" dirty="0" err="1">
                <a:latin typeface="Calibri" panose="020F0502020204030204" pitchFamily="34" charset="0"/>
                <a:cs typeface="Times New Roman" panose="02020603050405020304" pitchFamily="18" charset="0"/>
              </a:rPr>
              <a:t>feedback</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behaviour</a:t>
            </a:r>
            <a:r>
              <a:rPr lang="es-ES" sz="1100" dirty="0">
                <a:latin typeface="Calibri" panose="020F0502020204030204" pitchFamily="34" charset="0"/>
                <a:cs typeface="Times New Roman" panose="02020603050405020304" pitchFamily="18" charset="0"/>
              </a:rPr>
              <a:t>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timing and </a:t>
            </a:r>
            <a:r>
              <a:rPr lang="es-ES" sz="1100" dirty="0" err="1">
                <a:latin typeface="Calibri" panose="020F0502020204030204" pitchFamily="34" charset="0"/>
                <a:cs typeface="Times New Roman" panose="02020603050405020304" pitchFamily="18" charset="0"/>
              </a:rPr>
              <a:t>manner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learning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contents</a:t>
            </a:r>
            <a:r>
              <a:rPr lang="es-ES" sz="1100" dirty="0">
                <a:latin typeface="Calibri" panose="020F0502020204030204" pitchFamily="34" charset="0"/>
                <a:cs typeface="Times New Roman" panose="02020603050405020304" pitchFamily="18" charset="0"/>
              </a:rPr>
              <a:t> as </a:t>
            </a:r>
            <a:r>
              <a:rPr lang="es-ES" sz="1100" dirty="0" err="1">
                <a:latin typeface="Calibri" panose="020F0502020204030204" pitchFamily="34" charset="0"/>
                <a:cs typeface="Times New Roman" panose="02020603050405020304" pitchFamily="18" charset="0"/>
              </a:rPr>
              <a:t>well</a:t>
            </a:r>
            <a:r>
              <a:rPr lang="es-ES" sz="1100" dirty="0">
                <a:latin typeface="Calibri" panose="020F0502020204030204" pitchFamily="34" charset="0"/>
                <a:cs typeface="Times New Roman" panose="02020603050405020304" pitchFamily="18" charset="0"/>
              </a:rPr>
              <a:t> as social </a:t>
            </a:r>
            <a:r>
              <a:rPr lang="es-ES" sz="1100" dirty="0" err="1">
                <a:latin typeface="Calibri" panose="020F0502020204030204" pitchFamily="34" charset="0"/>
                <a:cs typeface="Times New Roman" panose="02020603050405020304" pitchFamily="18" charset="0"/>
              </a:rPr>
              <a:t>skills</a:t>
            </a:r>
            <a:r>
              <a:rPr lang="es-ES" sz="1100" dirty="0">
                <a:latin typeface="Calibri" panose="020F0502020204030204" pitchFamily="34" charset="0"/>
                <a:cs typeface="Times New Roman" panose="02020603050405020304" pitchFamily="18" charset="0"/>
              </a:rPr>
              <a:t>, can </a:t>
            </a:r>
            <a:r>
              <a:rPr lang="es-ES" sz="1100" dirty="0" err="1">
                <a:latin typeface="Calibri" panose="020F0502020204030204" pitchFamily="34" charset="0"/>
                <a:cs typeface="Times New Roman" panose="02020603050405020304" pitchFamily="18" charset="0"/>
              </a:rPr>
              <a:t>support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activities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undertakes</a:t>
            </a:r>
            <a:r>
              <a:rPr lang="es-ES" sz="1100" dirty="0">
                <a:latin typeface="Calibri" panose="020F0502020204030204" pitchFamily="34" charset="0"/>
                <a:cs typeface="Times New Roman" panose="02020603050405020304" pitchFamily="18" charset="0"/>
              </a:rPr>
              <a:t> at home </a:t>
            </a:r>
            <a:r>
              <a:rPr lang="es-ES" sz="1100" dirty="0" err="1">
                <a:latin typeface="Calibri" panose="020F0502020204030204" pitchFamily="34" charset="0"/>
                <a:cs typeface="Times New Roman" panose="02020603050405020304" pitchFamily="18" charset="0"/>
              </a:rPr>
              <a:t>or</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community</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adults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a:t>
            </a:r>
            <a:r>
              <a:rPr lang="es-ES" sz="1100" dirty="0">
                <a:latin typeface="Calibri" panose="020F0502020204030204" pitchFamily="34" charset="0"/>
                <a:cs typeface="Times New Roman" panose="02020603050405020304" pitchFamily="18" charset="0"/>
              </a:rPr>
              <a:t> care </a:t>
            </a:r>
            <a:r>
              <a:rPr lang="es-ES" sz="1100" dirty="0" err="1">
                <a:latin typeface="Calibri" panose="020F0502020204030204" pitchFamily="34" charset="0"/>
                <a:cs typeface="Times New Roman" panose="02020603050405020304" pitchFamily="18" charset="0"/>
              </a:rPr>
              <a:t>for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him</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her</a:t>
            </a:r>
            <a:r>
              <a:rPr lang="es-ES" sz="1100" dirty="0">
                <a:latin typeface="Calibri" panose="020F0502020204030204" pitchFamily="34" charset="0"/>
                <a:cs typeface="Times New Roman" panose="02020603050405020304" pitchFamily="18" charset="0"/>
              </a:rPr>
              <a:t>. </a:t>
            </a:r>
          </a:p>
          <a:p>
            <a:pPr marL="0" indent="0">
              <a:lnSpc>
                <a:spcPct val="110000"/>
              </a:lnSpc>
              <a:spcBef>
                <a:spcPts val="0"/>
              </a:spcBef>
              <a:spcAft>
                <a:spcPts val="300"/>
              </a:spcAft>
            </a:pP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alliance</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collaborative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climate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created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between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school</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family</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helps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create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hold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child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who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thus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perceives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that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efforts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caregivers</a:t>
            </a:r>
            <a:r>
              <a:rPr lang="es-ES" sz="1100" dirty="0">
                <a:latin typeface="Calibri" panose="020F0502020204030204" pitchFamily="34" charset="0"/>
                <a:cs typeface="Times New Roman" panose="02020603050405020304" pitchFamily="18" charset="0"/>
              </a:rPr>
              <a:t> and </a:t>
            </a:r>
            <a:r>
              <a:rPr lang="es-ES" sz="1100" dirty="0" err="1">
                <a:latin typeface="Calibri" panose="020F0502020204030204" pitchFamily="34" charset="0"/>
                <a:cs typeface="Times New Roman" panose="02020603050405020304" pitchFamily="18" charset="0"/>
              </a:rPr>
              <a:t>teachers</a:t>
            </a:r>
            <a:r>
              <a:rPr lang="es-ES" sz="1100" dirty="0">
                <a:latin typeface="Calibri" panose="020F0502020204030204" pitchFamily="34" charset="0"/>
                <a:cs typeface="Times New Roman" panose="02020603050405020304" pitchFamily="18" charset="0"/>
              </a:rPr>
              <a:t> are </a:t>
            </a:r>
            <a:r>
              <a:rPr lang="es-ES" sz="1100" dirty="0" err="1">
                <a:latin typeface="Calibri" panose="020F0502020204030204" pitchFamily="34" charset="0"/>
                <a:cs typeface="Times New Roman" panose="02020603050405020304" pitchFamily="18" charset="0"/>
              </a:rPr>
              <a:t>moving</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towards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common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goals</a:t>
            </a:r>
            <a:r>
              <a:rPr lang="es-ES" sz="1100" dirty="0">
                <a:latin typeface="Calibri" panose="020F0502020204030204" pitchFamily="34" charset="0"/>
                <a:cs typeface="Times New Roman" panose="02020603050405020304" pitchFamily="18" charset="0"/>
              </a:rPr>
              <a:t>. </a:t>
            </a:r>
          </a:p>
          <a:p>
            <a:pPr marL="0" indent="0">
              <a:lnSpc>
                <a:spcPct val="110000"/>
              </a:lnSpc>
              <a:spcBef>
                <a:spcPts val="0"/>
              </a:spcBef>
              <a:spcAft>
                <a:spcPts val="300"/>
              </a:spcAft>
            </a:pPr>
            <a:r>
              <a:rPr lang="es-ES" sz="1100" dirty="0">
                <a:latin typeface="Calibri" panose="020F0502020204030204" pitchFamily="34" charset="0"/>
                <a:cs typeface="Times New Roman" panose="02020603050405020304" pitchFamily="18" charset="0"/>
              </a:rPr>
              <a:t>In </a:t>
            </a:r>
            <a:r>
              <a:rPr lang="es-ES" sz="1100" dirty="0" err="1">
                <a:latin typeface="Calibri" panose="020F0502020204030204" pitchFamily="34" charset="0"/>
                <a:cs typeface="Times New Roman" panose="02020603050405020304" pitchFamily="18" charset="0"/>
              </a:rPr>
              <a:t>order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foster</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development</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of</a:t>
            </a:r>
            <a:r>
              <a:rPr lang="es-ES" sz="1100" dirty="0">
                <a:latin typeface="Calibri" panose="020F0502020204030204" pitchFamily="34" charset="0"/>
                <a:cs typeface="Times New Roman" panose="02020603050405020304" pitchFamily="18" charset="0"/>
              </a:rPr>
              <a:t> a </a:t>
            </a:r>
            <a:r>
              <a:rPr lang="es-ES" sz="1100" dirty="0" err="1">
                <a:latin typeface="Calibri" panose="020F0502020204030204" pitchFamily="34" charset="0"/>
                <a:cs typeface="Times New Roman" panose="02020603050405020304" pitchFamily="18" charset="0"/>
              </a:rPr>
              <a:t>good</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alliance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between</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subjects</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involved</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the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relationship</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it</a:t>
            </a:r>
            <a:r>
              <a:rPr lang="es-ES" sz="1100" dirty="0">
                <a:latin typeface="Calibri" panose="020F0502020204030204" pitchFamily="34" charset="0"/>
                <a:cs typeface="Times New Roman" panose="02020603050405020304" pitchFamily="18" charset="0"/>
              </a:rPr>
              <a:t> can be </a:t>
            </a:r>
            <a:r>
              <a:rPr lang="es-ES" sz="1100" dirty="0" err="1">
                <a:latin typeface="Calibri" panose="020F0502020204030204" pitchFamily="34" charset="0"/>
                <a:cs typeface="Times New Roman" panose="02020603050405020304" pitchFamily="18" charset="0"/>
              </a:rPr>
              <a:t>useful</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to</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have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some</a:t>
            </a:r>
            <a:r>
              <a:rPr lang="es-ES" sz="1100" dirty="0">
                <a:latin typeface="Calibri" panose="020F0502020204030204" pitchFamily="34" charset="0"/>
                <a:cs typeface="Times New Roman" panose="02020603050405020304" pitchFamily="18" charset="0"/>
              </a:rPr>
              <a:t> </a:t>
            </a:r>
            <a:r>
              <a:rPr lang="es-ES" sz="1100" dirty="0" err="1">
                <a:latin typeface="Calibri" panose="020F0502020204030204" pitchFamily="34" charset="0"/>
                <a:cs typeface="Times New Roman" panose="02020603050405020304" pitchFamily="18" charset="0"/>
              </a:rPr>
              <a:t>points</a:t>
            </a:r>
            <a:r>
              <a:rPr lang="es-ES" sz="1100" dirty="0">
                <a:latin typeface="Calibri" panose="020F0502020204030204" pitchFamily="34" charset="0"/>
                <a:cs typeface="Times New Roman" panose="02020603050405020304" pitchFamily="18" charset="0"/>
              </a:rPr>
              <a:t> in </a:t>
            </a:r>
            <a:r>
              <a:rPr lang="es-ES" sz="1100" dirty="0" err="1">
                <a:latin typeface="Calibri" panose="020F0502020204030204" pitchFamily="34" charset="0"/>
                <a:cs typeface="Times New Roman" panose="02020603050405020304" pitchFamily="18" charset="0"/>
              </a:rPr>
              <a:t>mind</a:t>
            </a:r>
            <a:r>
              <a:rPr lang="es-ES" sz="1100" dirty="0">
                <a:latin typeface="Calibri" panose="020F0502020204030204" pitchFamily="34" charset="0"/>
                <a:cs typeface="Times New Roman" panose="02020603050405020304" pitchFamily="18" charset="0"/>
              </a:rPr>
              <a:t>:</a:t>
            </a:r>
          </a:p>
          <a:p>
            <a:pPr marL="0" indent="252000" algn="just">
              <a:lnSpc>
                <a:spcPct val="100000"/>
              </a:lnSpc>
              <a:spcBef>
                <a:spcPts val="0"/>
              </a:spcBef>
              <a:spcAft>
                <a:spcPts val="200"/>
              </a:spcAft>
            </a:pPr>
            <a:endParaRPr lang="es-ES" sz="1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87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15B133D-0EB9-E3C0-1EFA-EC055084E937}"/>
              </a:ext>
            </a:extLst>
          </p:cNvPr>
          <p:cNvSpPr>
            <a:spLocks noGrp="1"/>
          </p:cNvSpPr>
          <p:nvPr>
            <p:ph type="body" idx="2"/>
          </p:nvPr>
        </p:nvSpPr>
        <p:spPr>
          <a:xfrm>
            <a:off x="180475" y="156411"/>
            <a:ext cx="11851104" cy="6196263"/>
          </a:xfrm>
        </p:spPr>
        <p:txBody>
          <a:bodyPr numCol="2" spcCol="108000">
            <a:normAutofit/>
          </a:bodyPr>
          <a:lstStyle/>
          <a:p>
            <a:pPr marL="277200" algn="just">
              <a:spcBef>
                <a:spcPts val="0"/>
              </a:spcBef>
              <a:spcAft>
                <a:spcPts val="2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Entering a new school can be highly challenging for children who experienced early adversity. In order to make them feel the school is a safe place from the very beginning it is recommended to arrange encounters with a reference person, before starting regular lessons. Having the possibility to get acquainted with the space, the people and the routines are a good way to lay the foundation for a good connection.</a:t>
            </a:r>
          </a:p>
          <a:p>
            <a:pPr marL="277200" algn="just">
              <a:spcBef>
                <a:spcPts val="0"/>
              </a:spcBef>
              <a:spcAft>
                <a:spcPts val="2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An essential element in building a relationship of trust with the child and their caregiver is the guarantee of confidentiality of details concerning their story. The child must be master and responsible for sharing their life path, at a time and in a way that suits them. </a:t>
            </a:r>
          </a:p>
          <a:p>
            <a:pPr marL="277200" algn="just">
              <a:spcBef>
                <a:spcPts val="0"/>
              </a:spcBef>
              <a:spcAft>
                <a:spcPts val="2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Maintain an evolutionary mentality. The difficulties and fragilities that children may show in learning tasks and social relationships do not complete their identity. Working on the development and consolidation of strengths and talents contributes to releasing the identity of these young people from trauma and pushing them towards a future of new developmental goals. </a:t>
            </a:r>
          </a:p>
          <a:p>
            <a:pPr marL="277200" algn="just">
              <a:spcBef>
                <a:spcPts val="0"/>
              </a:spcBef>
              <a:spcAft>
                <a:spcPts val="200"/>
              </a:spcAft>
              <a:buFont typeface="Arial" panose="020B0604020202020204" pitchFamily="34" charset="0"/>
              <a:buChar cha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48600" indent="0" algn="just">
              <a:spcBef>
                <a:spcPts val="0"/>
              </a:spcBef>
              <a:spcAft>
                <a:spcPts val="2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Stigma and self-fulfilling prophecy</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 order to provide a respectful and safe environment at school, vocabulary is crucial. </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For example, we talk about 'early adversity' or 'trauma' to describe difficult and painful experiences that pupils have undergone. These words are a kind of framework that allows teachers to recognise and make sense of otherwise incomprehensible and confusing behaviours, cognitions and emotions. The words trauma and adversity do not indicate a specific and unique experience but name a wide range of possible ones. </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However, as the words circulate, they are loaded with other social meanings and so trauma often becomes an identity marker, encouraging an unnatural division between 'normal' and 'traumatised' people; that is, between those who need help and those who are able to offer it. A difficult past may help explain a specific way of functioning, but it does not define who a person is or who they will become. Focusing only on the past may obscure the enormous resources and skills that learners bring with them, and classify them as 'needy' individuals who are unable to make a positive contribution. </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 more general terms, often the lives of young people facing foster care, out-of-home care, and forced migration are described in negative terms, as lacking something, so that expectations of them are minimal and perhaps it is no coincidence that their educational success is significantly lower than that of the young population not leaving home. </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48600" indent="0" algn="just">
              <a:spcBef>
                <a:spcPts val="0"/>
              </a:spcBef>
              <a:spcAft>
                <a:spcPts val="200"/>
              </a:spcAft>
            </a:pPr>
            <a:endParaRPr lang="en-GB" sz="1400" b="1" dirty="0">
              <a:latin typeface="Calibri" panose="020F0502020204030204" pitchFamily="34" charset="0"/>
              <a:cs typeface="Times New Roman" panose="02020603050405020304" pitchFamily="18" charset="0"/>
            </a:endParaRPr>
          </a:p>
          <a:p>
            <a:pPr marL="48600" indent="0" algn="just">
              <a:spcBef>
                <a:spcPts val="0"/>
              </a:spcBef>
              <a:spcAft>
                <a:spcPts val="200"/>
              </a:spcAft>
            </a:pPr>
            <a:endParaRPr lang="en-GB" sz="1400" b="1" dirty="0">
              <a:latin typeface="Calibri" panose="020F0502020204030204" pitchFamily="34" charset="0"/>
              <a:cs typeface="Times New Roman" panose="02020603050405020304" pitchFamily="18" charset="0"/>
            </a:endParaRPr>
          </a:p>
          <a:p>
            <a:pPr marL="48600" indent="0" algn="just">
              <a:spcBef>
                <a:spcPts val="0"/>
              </a:spcBef>
              <a:spcAft>
                <a:spcPts val="200"/>
              </a:spcAft>
            </a:pPr>
            <a:endParaRPr lang="en-GB" sz="1400" b="1">
              <a:latin typeface="Calibri" panose="020F0502020204030204" pitchFamily="34" charset="0"/>
              <a:cs typeface="Times New Roman" panose="02020603050405020304" pitchFamily="18" charset="0"/>
            </a:endParaRPr>
          </a:p>
          <a:p>
            <a:pPr marL="48600" indent="0" algn="just">
              <a:spcBef>
                <a:spcPts val="0"/>
              </a:spcBef>
              <a:spcAft>
                <a:spcPts val="200"/>
              </a:spcAft>
            </a:pPr>
            <a:r>
              <a:rPr lang="en-GB" sz="1400" b="1">
                <a:latin typeface="Calibri" panose="020F0502020204030204" pitchFamily="34" charset="0"/>
                <a:cs typeface="Times New Roman" panose="02020603050405020304" pitchFamily="18" charset="0"/>
              </a:rPr>
              <a:t>Choosing </a:t>
            </a:r>
            <a:r>
              <a:rPr lang="en-GB" sz="1400" b="1" dirty="0">
                <a:latin typeface="Calibri" panose="020F0502020204030204" pitchFamily="34" charset="0"/>
                <a:cs typeface="Times New Roman" panose="02020603050405020304" pitchFamily="18" charset="0"/>
              </a:rPr>
              <a:t>the right words_1&amp;2</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Basic ideas for satisfying the curiosity of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preschoolers</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children in primary school about adoptive and foster families:</a:t>
            </a:r>
          </a:p>
          <a:p>
            <a:pPr marL="48600" indent="0" algn="just">
              <a:spcBef>
                <a:spcPts val="0"/>
              </a:spcBef>
              <a:spcAft>
                <a:spcPts val="2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Sometimes, some people have a child, but they are not prepared or they cannot take care of him or her. </a:t>
            </a:r>
            <a:r>
              <a:rPr lang="en-GB" sz="1100" dirty="0">
                <a:effectLst/>
                <a:latin typeface="Calibri" panose="020F0502020204030204" pitchFamily="34" charset="0"/>
                <a:ea typeface="Calibri" panose="020F0502020204030204" pitchFamily="34" charset="0"/>
                <a:cs typeface="Times New Roman" panose="02020603050405020304" pitchFamily="18" charset="0"/>
              </a:rPr>
              <a:t>Around the first years of primary school, children begin to learn the basis of reproduction. They then may realize that there had to be other parents before a child was placed for adoption. By the same token, when they see a child with Asian traits who says “mom” to a woman who does not resemble them, they may need help to understand.  It is important to clarify that there is no such thing as "real" and "fake" parents. We can talk about birth parents in the case of adopted children, and their adoptive parents are of course “real” and will be their parents forever.</a:t>
            </a:r>
          </a:p>
          <a:p>
            <a:pPr marL="48600" indent="0" algn="just">
              <a:spcBef>
                <a:spcPts val="0"/>
              </a:spcBef>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The reasons why a child was placed in an adoptive or foster family do not have to do with how she or he is or was.</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Questions such as "Why did Kai's first mother not want to keep him?" are not uncommon in classes where there is an adopted child or a child living in a foster family. Peers need to know that sometimes a family has a child but they are not prepared or they cannot take care of him or her. This can happen for a number of different reasons. Birth parents may be too young or too ill to care for a child, or have another serious hindrance that prevents them from doing so. Regardless, it is crucial to stress that, whatever the reason, it has nothing to do with anything the child did. All children need to be cared for. For this reason, when their birth family cannot, another family is found to take over. When children are adopted, their new family becomes their family forever. Other times, they live with another family or in a residential facility until their parents can take care of them again.</a:t>
            </a:r>
          </a:p>
          <a:p>
            <a:pPr marL="48600" indent="0" algn="just">
              <a:spcBef>
                <a:spcPts val="0"/>
              </a:spcBef>
              <a:spcAft>
                <a:spcPts val="200"/>
              </a:spcAft>
            </a:pPr>
            <a:r>
              <a:rPr lang="en-GB" sz="1100" b="1" dirty="0">
                <a:latin typeface="Calibri" panose="020F0502020204030204" pitchFamily="34" charset="0"/>
                <a:cs typeface="Times New Roman" panose="02020603050405020304" pitchFamily="18" charset="0"/>
              </a:rPr>
              <a:t>Support the concerned child‘s way of understanding and naming their family.</a:t>
            </a:r>
            <a:br>
              <a:rPr lang="en-GB" sz="1100" b="1" dirty="0">
                <a:latin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Some children living in foster families call the people who take care of them “mom” or “dad”. Others use words like “aunt” or “uncle” or call them by their first name. There are different ways they make sense of their situation and all of them are fine. Teachers should pay attention to the words children use, in order to avoid contradicting them. </a:t>
            </a:r>
          </a:p>
          <a:p>
            <a:pPr marL="48600" indent="0" algn="just">
              <a:spcBef>
                <a:spcPts val="0"/>
              </a:spcBef>
              <a:spcAft>
                <a:spcPts val="200"/>
              </a:spcAft>
            </a:pPr>
            <a:r>
              <a:rPr lang="en-GB" sz="1100" b="1" dirty="0">
                <a:latin typeface="Calibri" panose="020F0502020204030204" pitchFamily="34" charset="0"/>
                <a:cs typeface="Times New Roman" panose="02020603050405020304" pitchFamily="18" charset="0"/>
              </a:rPr>
              <a:t>When raising their children, all families do similar things regardless of the way their family was built or its composition.</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Emphasizing that families do similar things for their children and that families are a place where they can share a feeling of being loved, protected, reassured and important can help young children better understand family diversity. Talking about what they do (such as caring, comforting when sad, taking them to school when they are too young to go on their own, etc.) allows them to understand that it is the role of the family that is important.</a:t>
            </a:r>
          </a:p>
          <a:p>
            <a:pPr marL="48600" indent="0" algn="just">
              <a:spcBef>
                <a:spcPts val="0"/>
              </a:spcBef>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48600" indent="0" algn="just">
              <a:spcBef>
                <a:spcPts val="0"/>
              </a:spcBef>
              <a:spcAft>
                <a:spcPts val="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0000"/>
              </a:lnSpc>
              <a:spcBef>
                <a:spcPts val="0"/>
              </a:spcBef>
              <a:buFont typeface="Arial" panose="020B0604020202020204" pitchFamily="34" charset="0"/>
              <a:buChar char="•"/>
            </a:pPr>
            <a:endParaRPr lang="en-GB" sz="11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35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My personal life/privacy_1</a:t>
            </a:r>
            <a:endParaRPr dirty="0">
              <a:latin typeface="Calibri Light" panose="020F0302020204030204" pitchFamily="34" charset="0"/>
              <a:cs typeface="Calibri Light" panose="020F0302020204030204" pitchFamily="34" charset="0"/>
            </a:endParaRPr>
          </a:p>
        </p:txBody>
      </p:sp>
      <p:sp>
        <p:nvSpPr>
          <p:cNvPr id="99" name="Google Shape;99;p21"/>
          <p:cNvSpPr txBox="1">
            <a:spLocks noGrp="1"/>
          </p:cNvSpPr>
          <p:nvPr>
            <p:ph type="body" idx="1"/>
          </p:nvPr>
        </p:nvSpPr>
        <p:spPr>
          <a:xfrm>
            <a:off x="838200" y="2821259"/>
            <a:ext cx="10515600" cy="22577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800"/>
              <a:buNone/>
            </a:pPr>
            <a:r>
              <a:rPr lang="en-GB" sz="3600" i="1" dirty="0"/>
              <a:t>When do I feel that my privacy </a:t>
            </a:r>
            <a:endParaRPr dirty="0"/>
          </a:p>
          <a:p>
            <a:pPr marL="0" lvl="0" indent="0" algn="ctr" rtl="0">
              <a:lnSpc>
                <a:spcPct val="90000"/>
              </a:lnSpc>
              <a:spcBef>
                <a:spcPts val="1000"/>
              </a:spcBef>
              <a:spcAft>
                <a:spcPts val="0"/>
              </a:spcAft>
              <a:buClr>
                <a:schemeClr val="dk1"/>
              </a:buClr>
              <a:buSzPts val="2800"/>
              <a:buNone/>
            </a:pPr>
            <a:r>
              <a:rPr lang="en-GB" sz="3600" i="1" dirty="0"/>
              <a:t>is violated in a relationship?</a:t>
            </a:r>
            <a:endParaRPr sz="3600" i="1" dirty="0"/>
          </a:p>
        </p:txBody>
      </p:sp>
    </p:spTree>
    <p:extLst>
      <p:ext uri="{BB962C8B-B14F-4D97-AF65-F5344CB8AC3E}">
        <p14:creationId xmlns:p14="http://schemas.microsoft.com/office/powerpoint/2010/main" val="34609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My personal life/privacy_2</a:t>
            </a:r>
            <a:endParaRPr dirty="0"/>
          </a:p>
        </p:txBody>
      </p:sp>
      <p:sp>
        <p:nvSpPr>
          <p:cNvPr id="109" name="Google Shape;10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GB"/>
              <a:t>National law(s)</a:t>
            </a:r>
            <a:endParaRPr/>
          </a:p>
          <a:p>
            <a:pPr marL="228600" lvl="0" indent="-228600" algn="l" rtl="0">
              <a:lnSpc>
                <a:spcPct val="90000"/>
              </a:lnSpc>
              <a:spcBef>
                <a:spcPts val="1000"/>
              </a:spcBef>
              <a:spcAft>
                <a:spcPts val="0"/>
              </a:spcAft>
              <a:buClr>
                <a:schemeClr val="dk1"/>
              </a:buClr>
              <a:buSzPts val="2800"/>
              <a:buFont typeface="Calibri"/>
              <a:buChar char="-"/>
            </a:pPr>
            <a:r>
              <a:rPr lang="en-GB"/>
              <a:t>Constraints regarding the professional role (i.e. teachers, educators)</a:t>
            </a:r>
            <a:endParaRPr/>
          </a:p>
          <a:p>
            <a:pPr marL="228600" lvl="0" indent="-228600" algn="l" rtl="0">
              <a:lnSpc>
                <a:spcPct val="90000"/>
              </a:lnSpc>
              <a:spcBef>
                <a:spcPts val="1000"/>
              </a:spcBef>
              <a:spcAft>
                <a:spcPts val="0"/>
              </a:spcAft>
              <a:buClr>
                <a:schemeClr val="dk1"/>
              </a:buClr>
              <a:buSzPts val="2800"/>
              <a:buFont typeface="Calibri"/>
              <a:buChar char="-"/>
            </a:pPr>
            <a:r>
              <a:rPr lang="en-GB"/>
              <a:t>Institutional policy </a:t>
            </a:r>
            <a:endParaRPr/>
          </a:p>
          <a:p>
            <a:pPr marL="228600" lvl="0" indent="-228600" algn="l" rtl="0">
              <a:lnSpc>
                <a:spcPct val="90000"/>
              </a:lnSpc>
              <a:spcBef>
                <a:spcPts val="1000"/>
              </a:spcBef>
              <a:spcAft>
                <a:spcPts val="0"/>
              </a:spcAft>
              <a:buClr>
                <a:schemeClr val="dk1"/>
              </a:buClr>
              <a:buSzPts val="2800"/>
              <a:buFont typeface="Calibri"/>
              <a:buChar char="-"/>
            </a:pPr>
            <a:r>
              <a:rPr lang="en-GB"/>
              <a:t>Professional practices</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Overall sensitivity, private stories</a:t>
            </a:r>
            <a:endParaRPr dirty="0">
              <a:latin typeface="Calibri Light" panose="020F0302020204030204" pitchFamily="34" charset="0"/>
              <a:cs typeface="Calibri Light" panose="020F0302020204030204" pitchFamily="34" charset="0"/>
            </a:endParaRPr>
          </a:p>
        </p:txBody>
      </p:sp>
      <p:pic>
        <p:nvPicPr>
          <p:cNvPr id="119" name="Google Shape;119;p3" descr="A picture containing mosaic&#10;&#10;Description automatically generated"/>
          <p:cNvPicPr preferRelativeResize="0">
            <a:picLocks noGrp="1"/>
          </p:cNvPicPr>
          <p:nvPr>
            <p:ph type="body" idx="1"/>
          </p:nvPr>
        </p:nvPicPr>
        <p:blipFill rotWithShape="1">
          <a:blip r:embed="rId3">
            <a:alphaModFix/>
          </a:blip>
          <a:srcRect/>
          <a:stretch/>
        </p:blipFill>
        <p:spPr>
          <a:xfrm>
            <a:off x="2826110" y="1489025"/>
            <a:ext cx="6539700" cy="435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22"/>
          <p:cNvPicPr preferRelativeResize="0"/>
          <p:nvPr/>
        </p:nvPicPr>
        <p:blipFill rotWithShape="1">
          <a:blip r:embed="rId3">
            <a:alphaModFix/>
          </a:blip>
          <a:srcRect/>
          <a:stretch/>
        </p:blipFill>
        <p:spPr>
          <a:xfrm rot="5400000">
            <a:off x="3265416" y="113557"/>
            <a:ext cx="4877017" cy="7504615"/>
          </a:xfrm>
          <a:prstGeom prst="rect">
            <a:avLst/>
          </a:prstGeom>
          <a:noFill/>
          <a:ln>
            <a:noFill/>
          </a:ln>
        </p:spPr>
      </p:pic>
      <p:sp>
        <p:nvSpPr>
          <p:cNvPr id="139" name="Google Shape;139;p22"/>
          <p:cNvSpPr txBox="1">
            <a:spLocks noGrp="1"/>
          </p:cNvSpPr>
          <p:nvPr>
            <p:ph type="title"/>
          </p:nvPr>
        </p:nvSpPr>
        <p:spPr>
          <a:xfrm>
            <a:off x="838200" y="3417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dirty="0">
                <a:latin typeface="Calibri Light" panose="020F0302020204030204" pitchFamily="34" charset="0"/>
                <a:cs typeface="Calibri Light" panose="020F0302020204030204" pitchFamily="34" charset="0"/>
              </a:rPr>
              <a:t>The whole community approach </a:t>
            </a:r>
            <a:r>
              <a:rPr lang="en-GB" sz="1600" dirty="0">
                <a:latin typeface="Calibri Light" panose="020F0302020204030204" pitchFamily="34" charset="0"/>
                <a:cs typeface="Calibri Light" panose="020F0302020204030204" pitchFamily="34" charset="0"/>
              </a:rPr>
              <a:t>(</a:t>
            </a:r>
            <a:r>
              <a:rPr lang="en-GB" sz="1600" dirty="0" err="1">
                <a:latin typeface="Calibri Light" panose="020F0302020204030204" pitchFamily="34" charset="0"/>
                <a:cs typeface="Calibri Light" panose="020F0302020204030204" pitchFamily="34" charset="0"/>
              </a:rPr>
              <a:t>Chafouleas</a:t>
            </a:r>
            <a:r>
              <a:rPr lang="en-GB" sz="1600" dirty="0">
                <a:latin typeface="Calibri Light" panose="020F0302020204030204" pitchFamily="34" charset="0"/>
                <a:cs typeface="Calibri Light" panose="020F0302020204030204" pitchFamily="34" charset="0"/>
              </a:rPr>
              <a:t> et al., 2021)</a:t>
            </a:r>
            <a:endParaRPr dirty="0">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838200" y="6216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000" dirty="0">
                <a:latin typeface="Calibri Light" panose="020F0302020204030204" pitchFamily="34" charset="0"/>
                <a:cs typeface="Calibri Light" panose="020F0302020204030204" pitchFamily="34" charset="0"/>
              </a:rPr>
              <a:t>Deficit-oriented vs affirmative/assets-oriented approach</a:t>
            </a:r>
            <a:endParaRPr sz="4000" dirty="0">
              <a:latin typeface="Calibri Light" panose="020F0302020204030204" pitchFamily="34" charset="0"/>
              <a:cs typeface="Calibri Light" panose="020F0302020204030204" pitchFamily="34" charset="0"/>
            </a:endParaRPr>
          </a:p>
        </p:txBody>
      </p:sp>
      <p:sp>
        <p:nvSpPr>
          <p:cNvPr id="147" name="Google Shape;147;p23"/>
          <p:cNvSpPr txBox="1">
            <a:spLocks noGrp="1"/>
          </p:cNvSpPr>
          <p:nvPr>
            <p:ph type="body" idx="1"/>
          </p:nvPr>
        </p:nvSpPr>
        <p:spPr>
          <a:xfrm>
            <a:off x="838200" y="2405849"/>
            <a:ext cx="10515600" cy="24186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1000"/>
              </a:spcBef>
              <a:spcAft>
                <a:spcPts val="0"/>
              </a:spcAft>
              <a:buClr>
                <a:schemeClr val="dk1"/>
              </a:buClr>
              <a:buSzPct val="69498"/>
              <a:buChar char="•"/>
            </a:pPr>
            <a:r>
              <a:rPr lang="en-GB" dirty="0"/>
              <a:t>Translation of ACE research to education: risk of individualistic and deficit-based focus reflecting a decontextualized approach to trauma-informed care in schools</a:t>
            </a:r>
            <a:endParaRPr dirty="0"/>
          </a:p>
          <a:p>
            <a:pPr marL="457200" lvl="0" indent="-342900" algn="l" rtl="0">
              <a:lnSpc>
                <a:spcPct val="90000"/>
              </a:lnSpc>
              <a:spcBef>
                <a:spcPts val="1000"/>
              </a:spcBef>
              <a:spcAft>
                <a:spcPts val="0"/>
              </a:spcAft>
              <a:buClr>
                <a:schemeClr val="dk1"/>
              </a:buClr>
              <a:buSzPct val="48648"/>
              <a:buChar char="•"/>
            </a:pPr>
            <a:r>
              <a:rPr lang="en-GB" dirty="0"/>
              <a:t>Emphasis on recognizing the impact of trauma: reciprocal de-emphasis of natural sources of strength and resilience or the potential for post-traumatic growth. </a:t>
            </a:r>
            <a:endParaRPr sz="4000" dirty="0"/>
          </a:p>
          <a:p>
            <a:pPr marL="457200" lvl="0" indent="-228600" algn="l" rtl="0">
              <a:lnSpc>
                <a:spcPct val="90000"/>
              </a:lnSpc>
              <a:spcBef>
                <a:spcPts val="1000"/>
              </a:spcBef>
              <a:spcAft>
                <a:spcPts val="0"/>
              </a:spcAft>
              <a:buClr>
                <a:schemeClr val="dk1"/>
              </a:buClr>
              <a:buSzPct val="48648"/>
              <a:buNone/>
            </a:pPr>
            <a:endParaRPr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4"/>
          <p:cNvSpPr txBox="1">
            <a:spLocks noGrp="1"/>
          </p:cNvSpPr>
          <p:nvPr>
            <p:ph type="title"/>
          </p:nvPr>
        </p:nvSpPr>
        <p:spPr>
          <a:xfrm>
            <a:off x="838200" y="557200"/>
            <a:ext cx="3594000" cy="458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dirty="0">
                <a:latin typeface="Calibri Light" panose="020F0302020204030204" pitchFamily="34" charset="0"/>
                <a:cs typeface="Calibri Light" panose="020F0302020204030204" pitchFamily="34" charset="0"/>
              </a:rPr>
              <a:t>Making room for communication</a:t>
            </a:r>
            <a:endParaRPr dirty="0">
              <a:latin typeface="Calibri Light" panose="020F0302020204030204" pitchFamily="34" charset="0"/>
              <a:cs typeface="Calibri Light" panose="020F0302020204030204" pitchFamily="34" charset="0"/>
            </a:endParaRPr>
          </a:p>
        </p:txBody>
      </p:sp>
      <p:grpSp>
        <p:nvGrpSpPr>
          <p:cNvPr id="158" name="Google Shape;158;p4"/>
          <p:cNvGrpSpPr/>
          <p:nvPr/>
        </p:nvGrpSpPr>
        <p:grpSpPr>
          <a:xfrm>
            <a:off x="5338034" y="623218"/>
            <a:ext cx="5773986" cy="5499035"/>
            <a:chOff x="244826" y="2826"/>
            <a:chExt cx="5773986" cy="5499035"/>
          </a:xfrm>
        </p:grpSpPr>
        <p:sp>
          <p:nvSpPr>
            <p:cNvPr id="159" name="Google Shape;159;p4"/>
            <p:cNvSpPr/>
            <p:nvPr/>
          </p:nvSpPr>
          <p:spPr>
            <a:xfrm>
              <a:off x="244826" y="2826"/>
              <a:ext cx="2749517" cy="164971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0" name="Google Shape;160;p4"/>
            <p:cNvSpPr txBox="1"/>
            <p:nvPr/>
          </p:nvSpPr>
          <p:spPr>
            <a:xfrm>
              <a:off x="244826" y="2826"/>
              <a:ext cx="2749517" cy="164971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GB" sz="3100" b="0" i="0" u="none" strike="noStrike" cap="none" dirty="0">
                  <a:solidFill>
                    <a:schemeClr val="lt1"/>
                  </a:solidFill>
                  <a:latin typeface="Calibri"/>
                  <a:ea typeface="Calibri"/>
                  <a:cs typeface="Calibri"/>
                  <a:sym typeface="Calibri"/>
                </a:rPr>
                <a:t>Introducing each other</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1" name="Google Shape;161;p4"/>
            <p:cNvSpPr/>
            <p:nvPr/>
          </p:nvSpPr>
          <p:spPr>
            <a:xfrm>
              <a:off x="3269295" y="2826"/>
              <a:ext cx="2749517" cy="164971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2" name="Google Shape;162;p4"/>
            <p:cNvSpPr txBox="1"/>
            <p:nvPr/>
          </p:nvSpPr>
          <p:spPr>
            <a:xfrm>
              <a:off x="3269295" y="2826"/>
              <a:ext cx="2749517" cy="164971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GB" sz="3100" b="0" i="0" u="none" strike="noStrike" cap="none" dirty="0">
                  <a:solidFill>
                    <a:schemeClr val="lt1"/>
                  </a:solidFill>
                  <a:latin typeface="Calibri"/>
                  <a:ea typeface="Calibri"/>
                  <a:cs typeface="Calibri"/>
                  <a:sym typeface="Calibri"/>
                </a:rPr>
                <a:t>Structured dedicated time-space</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3" name="Google Shape;163;p4"/>
            <p:cNvSpPr/>
            <p:nvPr/>
          </p:nvSpPr>
          <p:spPr>
            <a:xfrm>
              <a:off x="244826" y="1927488"/>
              <a:ext cx="2749517" cy="16497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4" name="Google Shape;164;p4"/>
            <p:cNvSpPr txBox="1"/>
            <p:nvPr/>
          </p:nvSpPr>
          <p:spPr>
            <a:xfrm>
              <a:off x="244826" y="1927488"/>
              <a:ext cx="2749517" cy="164971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GB" sz="3100" b="0" i="0" u="none" strike="noStrike" cap="none" dirty="0">
                  <a:solidFill>
                    <a:schemeClr val="lt1"/>
                  </a:solidFill>
                  <a:latin typeface="Calibri"/>
                  <a:ea typeface="Calibri"/>
                  <a:cs typeface="Calibri"/>
                  <a:sym typeface="Calibri"/>
                </a:rPr>
                <a:t>Confidentiality</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5" name="Google Shape;165;p4"/>
            <p:cNvSpPr/>
            <p:nvPr/>
          </p:nvSpPr>
          <p:spPr>
            <a:xfrm>
              <a:off x="3269295" y="1927488"/>
              <a:ext cx="2749517" cy="164971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6" name="Google Shape;166;p4"/>
            <p:cNvSpPr txBox="1"/>
            <p:nvPr/>
          </p:nvSpPr>
          <p:spPr>
            <a:xfrm>
              <a:off x="3269295" y="1927488"/>
              <a:ext cx="2749517" cy="164971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GB" sz="3100" b="0" i="0" u="none" strike="noStrike" cap="none" dirty="0">
                  <a:solidFill>
                    <a:schemeClr val="lt1"/>
                  </a:solidFill>
                  <a:latin typeface="Calibri"/>
                  <a:ea typeface="Calibri"/>
                  <a:cs typeface="Calibri"/>
                  <a:sym typeface="Calibri"/>
                </a:rPr>
                <a:t>Child’s involvement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7" name="Google Shape;167;p4"/>
            <p:cNvSpPr/>
            <p:nvPr/>
          </p:nvSpPr>
          <p:spPr>
            <a:xfrm>
              <a:off x="1757061" y="3852151"/>
              <a:ext cx="2749517" cy="164971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8" name="Google Shape;168;p4"/>
            <p:cNvSpPr txBox="1"/>
            <p:nvPr/>
          </p:nvSpPr>
          <p:spPr>
            <a:xfrm>
              <a:off x="1757061" y="3852151"/>
              <a:ext cx="2749517" cy="164971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GB" sz="3100" b="0" i="0" u="none" strike="noStrike" cap="none" dirty="0">
                  <a:solidFill>
                    <a:schemeClr val="lt1"/>
                  </a:solidFill>
                  <a:latin typeface="Calibri"/>
                  <a:ea typeface="Calibri"/>
                  <a:cs typeface="Calibri"/>
                  <a:sym typeface="Calibri"/>
                </a:rPr>
                <a:t>Developmental mindset</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Stigma and self-fulfilling prophecy</a:t>
            </a:r>
            <a:endParaRPr dirty="0">
              <a:latin typeface="Calibri Light" panose="020F0302020204030204" pitchFamily="34" charset="0"/>
              <a:cs typeface="Calibri Light" panose="020F0302020204030204" pitchFamily="34" charset="0"/>
            </a:endParaRPr>
          </a:p>
        </p:txBody>
      </p:sp>
      <p:sp>
        <p:nvSpPr>
          <p:cNvPr id="178" name="Google Shape;178;p6"/>
          <p:cNvSpPr txBox="1">
            <a:spLocks noGrp="1"/>
          </p:cNvSpPr>
          <p:nvPr>
            <p:ph type="body" idx="1"/>
          </p:nvPr>
        </p:nvSpPr>
        <p:spPr>
          <a:xfrm>
            <a:off x="838200" y="2405856"/>
            <a:ext cx="10515600" cy="20462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GB" sz="4000" i="1" dirty="0"/>
              <a:t>People are influenced by the </a:t>
            </a:r>
            <a:endParaRPr dirty="0"/>
          </a:p>
          <a:p>
            <a:pPr marL="0" lvl="0" indent="0" algn="ctr" rtl="0">
              <a:lnSpc>
                <a:spcPct val="90000"/>
              </a:lnSpc>
              <a:spcBef>
                <a:spcPts val="1000"/>
              </a:spcBef>
              <a:spcAft>
                <a:spcPts val="0"/>
              </a:spcAft>
              <a:buClr>
                <a:schemeClr val="dk1"/>
              </a:buClr>
              <a:buSzPts val="4000"/>
              <a:buNone/>
            </a:pPr>
            <a:r>
              <a:rPr lang="en-GB" sz="4000" i="1" dirty="0"/>
              <a:t>expectations built upon them</a:t>
            </a:r>
            <a:endParaRPr dirty="0"/>
          </a:p>
          <a:p>
            <a:pPr marL="0" lvl="0" indent="0" algn="l" rtl="0">
              <a:lnSpc>
                <a:spcPct val="90000"/>
              </a:lnSpc>
              <a:spcBef>
                <a:spcPts val="1000"/>
              </a:spcBef>
              <a:spcAft>
                <a:spcPts val="0"/>
              </a:spcAft>
              <a:buClr>
                <a:schemeClr val="dk1"/>
              </a:buClr>
              <a:buSzPts val="4000"/>
              <a:buNone/>
            </a:pPr>
            <a:endParaRPr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838200" y="305262"/>
            <a:ext cx="10515600" cy="81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latin typeface="Calibri Light" panose="020F0302020204030204" pitchFamily="34" charset="0"/>
                <a:cs typeface="Calibri Light" panose="020F0302020204030204" pitchFamily="34" charset="0"/>
              </a:rPr>
              <a:t>Choosing the right words_1</a:t>
            </a:r>
            <a:endParaRPr dirty="0">
              <a:latin typeface="Calibri Light" panose="020F0302020204030204" pitchFamily="34" charset="0"/>
              <a:cs typeface="Calibri Light" panose="020F0302020204030204" pitchFamily="34" charset="0"/>
            </a:endParaRPr>
          </a:p>
        </p:txBody>
      </p:sp>
      <p:graphicFrame>
        <p:nvGraphicFramePr>
          <p:cNvPr id="188" name="Google Shape;188;p7"/>
          <p:cNvGraphicFramePr/>
          <p:nvPr>
            <p:extLst>
              <p:ext uri="{D42A27DB-BD31-4B8C-83A1-F6EECF244321}">
                <p14:modId xmlns:p14="http://schemas.microsoft.com/office/powerpoint/2010/main" val="4107914729"/>
              </p:ext>
            </p:extLst>
          </p:nvPr>
        </p:nvGraphicFramePr>
        <p:xfrm>
          <a:off x="640082" y="1072020"/>
          <a:ext cx="10515600" cy="4995900"/>
        </p:xfrm>
        <a:graphic>
          <a:graphicData uri="http://schemas.openxmlformats.org/drawingml/2006/table">
            <a:tbl>
              <a:tblPr>
                <a:noFill/>
                <a:tableStyleId>{1DBD91C2-E352-4728-A54F-0556EDD5C3BB}</a:tableStyleId>
              </a:tblPr>
              <a:tblGrid>
                <a:gridCol w="3806750">
                  <a:extLst>
                    <a:ext uri="{9D8B030D-6E8A-4147-A177-3AD203B41FA5}">
                      <a16:colId xmlns:a16="http://schemas.microsoft.com/office/drawing/2014/main" val="20000"/>
                    </a:ext>
                  </a:extLst>
                </a:gridCol>
                <a:gridCol w="3460425">
                  <a:extLst>
                    <a:ext uri="{9D8B030D-6E8A-4147-A177-3AD203B41FA5}">
                      <a16:colId xmlns:a16="http://schemas.microsoft.com/office/drawing/2014/main" val="20001"/>
                    </a:ext>
                  </a:extLst>
                </a:gridCol>
                <a:gridCol w="3248425">
                  <a:extLst>
                    <a:ext uri="{9D8B030D-6E8A-4147-A177-3AD203B41FA5}">
                      <a16:colId xmlns:a16="http://schemas.microsoft.com/office/drawing/2014/main" val="20002"/>
                    </a:ext>
                  </a:extLst>
                </a:gridCol>
              </a:tblGrid>
              <a:tr h="403525">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Instead of…</a:t>
                      </a:r>
                      <a:endParaRPr sz="1800" b="1"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better use…</a:t>
                      </a:r>
                      <a:endParaRPr sz="1800" b="1"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b="1" u="none" strike="noStrike" cap="none"/>
                        <a:t>because…</a:t>
                      </a:r>
                      <a:endParaRPr sz="1800" b="1" u="none" strike="noStrike" cap="none">
                        <a:latin typeface="Calibri"/>
                        <a:ea typeface="Calibri"/>
                        <a:cs typeface="Calibri"/>
                        <a:sym typeface="Calibri"/>
                      </a:endParaRPr>
                    </a:p>
                  </a:txBody>
                  <a:tcPr marL="36175" marR="36175" marT="0" marB="0"/>
                </a:tc>
                <a:extLst>
                  <a:ext uri="{0D108BD9-81ED-4DB2-BD59-A6C34878D82A}">
                    <a16:rowId xmlns:a16="http://schemas.microsoft.com/office/drawing/2014/main" val="10000"/>
                  </a:ext>
                </a:extLst>
              </a:tr>
              <a:tr h="155015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“true/natural mother/father/parents/siblings”</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mother/father/parents/siblings</a:t>
                      </a:r>
                      <a:endParaRPr sz="1800" u="none" strike="noStrike" cap="none"/>
                    </a:p>
                    <a:p>
                      <a:pPr marL="0" marR="0" lvl="0" indent="0" algn="l" rtl="0">
                        <a:lnSpc>
                          <a:spcPct val="115000"/>
                        </a:lnSpc>
                        <a:spcBef>
                          <a:spcPts val="2000"/>
                        </a:spcBef>
                        <a:spcAft>
                          <a:spcPts val="0"/>
                        </a:spcAft>
                        <a:buClr>
                          <a:srgbClr val="000000"/>
                        </a:buClr>
                        <a:buSzPts val="1800"/>
                        <a:buFont typeface="Arial"/>
                        <a:buNone/>
                      </a:pPr>
                      <a:r>
                        <a:rPr lang="en-GB" sz="1800" u="none" strike="noStrike" cap="none"/>
                        <a:t>or birth/biological/foster mother/father/parents/siblings </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t>Adoptive and foster families are real and true. In most occasions, there is no need to use an adjective. If the distinction is needed, “birth/biological” can fit more properly.</a:t>
                      </a:r>
                      <a:endParaRPr sz="1300" u="none" strike="noStrike" cap="none">
                        <a:latin typeface="Calibri"/>
                        <a:ea typeface="Calibri"/>
                        <a:cs typeface="Calibri"/>
                        <a:sym typeface="Calibri"/>
                      </a:endParaRPr>
                    </a:p>
                  </a:txBody>
                  <a:tcPr marL="36175" marR="36175" marT="0" marB="0"/>
                </a:tc>
                <a:extLst>
                  <a:ext uri="{0D108BD9-81ED-4DB2-BD59-A6C34878D82A}">
                    <a16:rowId xmlns:a16="http://schemas.microsoft.com/office/drawing/2014/main" val="10001"/>
                  </a:ext>
                </a:extLst>
              </a:tr>
              <a:tr h="145667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Abandon a child</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Relinquish</a:t>
                      </a:r>
                      <a:endParaRPr sz="1800" u="none" strike="noStrike" cap="none"/>
                    </a:p>
                    <a:p>
                      <a:pPr marL="0" marR="0" lvl="0" indent="0" algn="l" rtl="0">
                        <a:lnSpc>
                          <a:spcPct val="115000"/>
                        </a:lnSpc>
                        <a:spcBef>
                          <a:spcPts val="2000"/>
                        </a:spcBef>
                        <a:spcAft>
                          <a:spcPts val="0"/>
                        </a:spcAft>
                        <a:buClr>
                          <a:srgbClr val="000000"/>
                        </a:buClr>
                        <a:buSzPts val="1800"/>
                        <a:buFont typeface="Arial"/>
                        <a:buNone/>
                      </a:pPr>
                      <a:r>
                        <a:rPr lang="en-GB" sz="1800" u="none" strike="noStrike" cap="none"/>
                        <a:t>Search for help</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t>In the vast majority of cases, parents who have children but cannot take care of them look for a way to find someone to do so, they do not abandon or get rid of them. Another option could be “could not parent the child”.</a:t>
                      </a:r>
                      <a:endParaRPr sz="1300" u="none" strike="noStrike" cap="none">
                        <a:latin typeface="Calibri"/>
                        <a:ea typeface="Calibri"/>
                        <a:cs typeface="Calibri"/>
                        <a:sym typeface="Calibri"/>
                      </a:endParaRPr>
                    </a:p>
                  </a:txBody>
                  <a:tcPr marL="36175" marR="36175" marT="0" marB="0"/>
                </a:tc>
                <a:extLst>
                  <a:ext uri="{0D108BD9-81ED-4DB2-BD59-A6C34878D82A}">
                    <a16:rowId xmlns:a16="http://schemas.microsoft.com/office/drawing/2014/main" val="10002"/>
                  </a:ext>
                </a:extLst>
              </a:tr>
              <a:tr h="118202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“Ana’s foster/adoptive parent”</a:t>
                      </a:r>
                      <a:endParaRPr sz="1800" u="none" strike="noStrike" cap="none"/>
                    </a:p>
                    <a:p>
                      <a:pPr marL="0" marR="0" lvl="0" indent="0" algn="l" rtl="0">
                        <a:lnSpc>
                          <a:spcPct val="115000"/>
                        </a:lnSpc>
                        <a:spcBef>
                          <a:spcPts val="2000"/>
                        </a:spcBef>
                        <a:spcAft>
                          <a:spcPts val="0"/>
                        </a:spcAft>
                        <a:buClr>
                          <a:srgbClr val="000000"/>
                        </a:buClr>
                        <a:buSzPts val="1800"/>
                        <a:buFont typeface="Arial"/>
                        <a:buNone/>
                      </a:pPr>
                      <a:r>
                        <a:rPr lang="en-GB" sz="1800" u="none" strike="noStrike" cap="none"/>
                        <a:t>“Joe’s adopted siblings”</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“Ana’s parent”</a:t>
                      </a:r>
                      <a:endParaRPr sz="1800" u="none" strike="noStrike" cap="none"/>
                    </a:p>
                    <a:p>
                      <a:pPr marL="0" marR="0" lvl="0" indent="0" algn="l" rtl="0">
                        <a:lnSpc>
                          <a:spcPct val="115000"/>
                        </a:lnSpc>
                        <a:spcBef>
                          <a:spcPts val="2000"/>
                        </a:spcBef>
                        <a:spcAft>
                          <a:spcPts val="0"/>
                        </a:spcAft>
                        <a:buClr>
                          <a:srgbClr val="000000"/>
                        </a:buClr>
                        <a:buSzPts val="1800"/>
                        <a:buFont typeface="Arial"/>
                        <a:buNone/>
                      </a:pPr>
                      <a:r>
                        <a:rPr lang="en-GB" sz="1800" u="none" strike="noStrike" cap="none"/>
                        <a:t>“Joe’s siblings”</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t>In most occasions, there is no need to use an adjective. Consistently making reference to the way the family was formed can give the impression that they are somehow less valid than others.</a:t>
                      </a:r>
                      <a:endParaRPr sz="1300" u="none" strike="noStrike" cap="none">
                        <a:latin typeface="Calibri"/>
                        <a:ea typeface="Calibri"/>
                        <a:cs typeface="Calibri"/>
                        <a:sym typeface="Calibri"/>
                      </a:endParaRPr>
                    </a:p>
                  </a:txBody>
                  <a:tcPr marL="36175" marR="36175" marT="0" marB="0"/>
                </a:tc>
                <a:extLst>
                  <a:ext uri="{0D108BD9-81ED-4DB2-BD59-A6C34878D82A}">
                    <a16:rowId xmlns:a16="http://schemas.microsoft.com/office/drawing/2014/main" val="10003"/>
                  </a:ext>
                </a:extLst>
              </a:tr>
              <a:tr h="40352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own child</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t>biological child</a:t>
                      </a:r>
                      <a:endParaRPr sz="1800" u="none" strike="noStrike" cap="none">
                        <a:latin typeface="Calibri"/>
                        <a:ea typeface="Calibri"/>
                        <a:cs typeface="Calibri"/>
                        <a:sym typeface="Calibri"/>
                      </a:endParaRPr>
                    </a:p>
                  </a:txBody>
                  <a:tcPr marL="36175" marR="361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t>Adoptive children are not “alien children”.</a:t>
                      </a:r>
                      <a:endParaRPr sz="1300" u="none" strike="noStrike" cap="none">
                        <a:latin typeface="Calibri"/>
                        <a:ea typeface="Calibri"/>
                        <a:cs typeface="Calibri"/>
                        <a:sym typeface="Calibri"/>
                      </a:endParaRPr>
                    </a:p>
                  </a:txBody>
                  <a:tcPr marL="36175" marR="36175" marT="0" marB="0"/>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6609</Words>
  <Application>Microsoft Macintosh PowerPoint</Application>
  <PresentationFormat>Panorámica</PresentationFormat>
  <Paragraphs>179</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Office Theme</vt:lpstr>
      <vt:lpstr>Presentación de PowerPoint</vt:lpstr>
      <vt:lpstr>My personal life/privacy_1</vt:lpstr>
      <vt:lpstr>My personal life/privacy_2</vt:lpstr>
      <vt:lpstr>Overall sensitivity, private stories</vt:lpstr>
      <vt:lpstr>The whole community approach (Chafouleas et al., 2021)</vt:lpstr>
      <vt:lpstr>Deficit-oriented vs affirmative/assets-oriented approach</vt:lpstr>
      <vt:lpstr>Making room for communication</vt:lpstr>
      <vt:lpstr>Stigma and self-fulfilling prophecy</vt:lpstr>
      <vt:lpstr>Choosing the right words_1</vt:lpstr>
      <vt:lpstr>Choosing the right words_2</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child’s story at school: sharing personal information </dc:title>
  <dc:creator>federica de cordova</dc:creator>
  <cp:lastModifiedBy>Beatriz San Roman Sobrino</cp:lastModifiedBy>
  <cp:revision>11</cp:revision>
  <dcterms:created xsi:type="dcterms:W3CDTF">2022-05-06T14:02:47Z</dcterms:created>
  <dcterms:modified xsi:type="dcterms:W3CDTF">2022-12-30T23:55:09Z</dcterms:modified>
</cp:coreProperties>
</file>