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h6JIZn7FRSSmwuy9Rid6wrGsSXs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61E23-5631-DC06-2690-4109A9286E18}" v="28" dt="2023-01-27T10:54:09.481"/>
    <p1510:client id="{8E057447-3878-3340-FC52-6AE365D8FF3E}" v="970" dt="2023-01-27T08:00:23.898"/>
    <p1510:client id="{9DDCAFAB-338C-6167-9531-6E2B9CD261C1}" v="208" dt="2023-01-30T12:48:25.049"/>
    <p1510:client id="{E1D3B2BE-588F-22DC-36E9-DD53CAA1A202}" v="1" dt="2023-01-27T18:11:47.468"/>
    <p1510:client id="{EEC66D3E-DA38-3F68-37A4-DC2A437B99B1}" v="4" dt="2023-01-30T22:45:16.742"/>
    <p1510:client id="{FF43A581-D4E8-E9DF-B29C-6EF28D15BDBB}" v="3" dt="2023-02-10T16:10:11.195"/>
  </p1510:revLst>
</p1510:revInfo>
</file>

<file path=ppt/tableStyles.xml><?xml version="1.0" encoding="utf-8"?>
<a:tblStyleLst xmlns:a="http://schemas.openxmlformats.org/drawingml/2006/main" def="{CFE75C6A-F5CD-43DB-A1A5-F6766844FE58}">
  <a:tblStyle styleId="{CFE75C6A-F5CD-43DB-A1A5-F6766844FE5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tente guest" userId="S::urn:spo:anon#0b58218e3e4b175e7bd2b10dd78249676eec88bd51ec3eb4db22a324dc852fef::" providerId="AD" clId="Web-{EEC66D3E-DA38-3F68-37A4-DC2A437B99B1}"/>
    <pc:docChg chg="modSld">
      <pc:chgData name="Utente guest" userId="S::urn:spo:anon#0b58218e3e4b175e7bd2b10dd78249676eec88bd51ec3eb4db22a324dc852fef::" providerId="AD" clId="Web-{EEC66D3E-DA38-3F68-37A4-DC2A437B99B1}" dt="2023-01-30T22:45:09.742" v="1"/>
      <pc:docMkLst>
        <pc:docMk/>
      </pc:docMkLst>
      <pc:sldChg chg="modSp">
        <pc:chgData name="Utente guest" userId="S::urn:spo:anon#0b58218e3e4b175e7bd2b10dd78249676eec88bd51ec3eb4db22a324dc852fef::" providerId="AD" clId="Web-{EEC66D3E-DA38-3F68-37A4-DC2A437B99B1}" dt="2023-01-30T22:45:09.742" v="1"/>
        <pc:sldMkLst>
          <pc:docMk/>
          <pc:sldMk cId="0" sldId="264"/>
        </pc:sldMkLst>
        <pc:graphicFrameChg chg="mod modGraphic">
          <ac:chgData name="Utente guest" userId="S::urn:spo:anon#0b58218e3e4b175e7bd2b10dd78249676eec88bd51ec3eb4db22a324dc852fef::" providerId="AD" clId="Web-{EEC66D3E-DA38-3F68-37A4-DC2A437B99B1}" dt="2023-01-30T22:45:09.742" v="1"/>
          <ac:graphicFrameMkLst>
            <pc:docMk/>
            <pc:sldMk cId="0" sldId="264"/>
            <ac:graphicFrameMk id="161" creationId="{00000000-0000-0000-0000-000000000000}"/>
          </ac:graphicFrameMkLst>
        </pc:graphicFrameChg>
      </pc:sldChg>
    </pc:docChg>
  </pc:docChgLst>
  <pc:docChgLst>
    <pc:chgData name="Sabrina Berlanda" userId="S::sabrina.berlanda@univr.it::b879bcb5-cd49-4b99-8b8a-5b072e44595a" providerId="AD" clId="Web-{E1D3B2BE-588F-22DC-36E9-DD53CAA1A202}"/>
    <pc:docChg chg="modSld">
      <pc:chgData name="Sabrina Berlanda" userId="S::sabrina.berlanda@univr.it::b879bcb5-cd49-4b99-8b8a-5b072e44595a" providerId="AD" clId="Web-{E1D3B2BE-588F-22DC-36E9-DD53CAA1A202}" dt="2023-01-27T18:11:47.468" v="0" actId="20577"/>
      <pc:docMkLst>
        <pc:docMk/>
      </pc:docMkLst>
      <pc:sldChg chg="modSp">
        <pc:chgData name="Sabrina Berlanda" userId="S::sabrina.berlanda@univr.it::b879bcb5-cd49-4b99-8b8a-5b072e44595a" providerId="AD" clId="Web-{E1D3B2BE-588F-22DC-36E9-DD53CAA1A202}" dt="2023-01-27T18:11:47.468" v="0" actId="20577"/>
        <pc:sldMkLst>
          <pc:docMk/>
          <pc:sldMk cId="0" sldId="260"/>
        </pc:sldMkLst>
        <pc:spChg chg="mod">
          <ac:chgData name="Sabrina Berlanda" userId="S::sabrina.berlanda@univr.it::b879bcb5-cd49-4b99-8b8a-5b072e44595a" providerId="AD" clId="Web-{E1D3B2BE-588F-22DC-36E9-DD53CAA1A202}" dt="2023-01-27T18:11:47.468" v="0" actId="20577"/>
          <ac:spMkLst>
            <pc:docMk/>
            <pc:sldMk cId="0" sldId="260"/>
            <ac:spMk id="123" creationId="{00000000-0000-0000-0000-000000000000}"/>
          </ac:spMkLst>
        </pc:spChg>
      </pc:sldChg>
    </pc:docChg>
  </pc:docChgLst>
  <pc:docChgLst>
    <pc:chgData name="Sabrina Berlanda" userId="S::sabrina.berlanda@univr.it::b879bcb5-cd49-4b99-8b8a-5b072e44595a" providerId="AD" clId="Web-{8E057447-3878-3340-FC52-6AE365D8FF3E}"/>
    <pc:docChg chg="modSld">
      <pc:chgData name="Sabrina Berlanda" userId="S::sabrina.berlanda@univr.it::b879bcb5-cd49-4b99-8b8a-5b072e44595a" providerId="AD" clId="Web-{8E057447-3878-3340-FC52-6AE365D8FF3E}" dt="2023-01-27T08:00:23.898" v="932" actId="20577"/>
      <pc:docMkLst>
        <pc:docMk/>
      </pc:docMkLst>
      <pc:sldChg chg="modSp">
        <pc:chgData name="Sabrina Berlanda" userId="S::sabrina.berlanda@univr.it::b879bcb5-cd49-4b99-8b8a-5b072e44595a" providerId="AD" clId="Web-{8E057447-3878-3340-FC52-6AE365D8FF3E}" dt="2023-01-27T07:22:45.055" v="48" actId="14100"/>
        <pc:sldMkLst>
          <pc:docMk/>
          <pc:sldMk cId="0" sldId="256"/>
        </pc:sldMkLst>
        <pc:spChg chg="mod">
          <ac:chgData name="Sabrina Berlanda" userId="S::sabrina.berlanda@univr.it::b879bcb5-cd49-4b99-8b8a-5b072e44595a" providerId="AD" clId="Web-{8E057447-3878-3340-FC52-6AE365D8FF3E}" dt="2023-01-27T07:22:45.055" v="48" actId="14100"/>
          <ac:spMkLst>
            <pc:docMk/>
            <pc:sldMk cId="0" sldId="256"/>
            <ac:spMk id="87" creationId="{00000000-0000-0000-0000-000000000000}"/>
          </ac:spMkLst>
        </pc:spChg>
      </pc:sldChg>
      <pc:sldChg chg="modSp">
        <pc:chgData name="Sabrina Berlanda" userId="S::sabrina.berlanda@univr.it::b879bcb5-cd49-4b99-8b8a-5b072e44595a" providerId="AD" clId="Web-{8E057447-3878-3340-FC52-6AE365D8FF3E}" dt="2023-01-27T07:24:15.340" v="60" actId="20577"/>
        <pc:sldMkLst>
          <pc:docMk/>
          <pc:sldMk cId="0" sldId="257"/>
        </pc:sldMkLst>
        <pc:spChg chg="mod">
          <ac:chgData name="Sabrina Berlanda" userId="S::sabrina.berlanda@univr.it::b879bcb5-cd49-4b99-8b8a-5b072e44595a" providerId="AD" clId="Web-{8E057447-3878-3340-FC52-6AE365D8FF3E}" dt="2023-01-27T07:23:12.025" v="54" actId="20577"/>
          <ac:spMkLst>
            <pc:docMk/>
            <pc:sldMk cId="0" sldId="257"/>
            <ac:spMk id="101" creationId="{00000000-0000-0000-0000-000000000000}"/>
          </ac:spMkLst>
        </pc:spChg>
        <pc:spChg chg="mod">
          <ac:chgData name="Sabrina Berlanda" userId="S::sabrina.berlanda@univr.it::b879bcb5-cd49-4b99-8b8a-5b072e44595a" providerId="AD" clId="Web-{8E057447-3878-3340-FC52-6AE365D8FF3E}" dt="2023-01-27T07:24:15.340" v="60" actId="20577"/>
          <ac:spMkLst>
            <pc:docMk/>
            <pc:sldMk cId="0" sldId="257"/>
            <ac:spMk id="102" creationId="{00000000-0000-0000-0000-000000000000}"/>
          </ac:spMkLst>
        </pc:spChg>
      </pc:sldChg>
      <pc:sldChg chg="modSp">
        <pc:chgData name="Sabrina Berlanda" userId="S::sabrina.berlanda@univr.it::b879bcb5-cd49-4b99-8b8a-5b072e44595a" providerId="AD" clId="Web-{8E057447-3878-3340-FC52-6AE365D8FF3E}" dt="2023-01-27T07:26:17.313" v="100" actId="20577"/>
        <pc:sldMkLst>
          <pc:docMk/>
          <pc:sldMk cId="0" sldId="258"/>
        </pc:sldMkLst>
        <pc:spChg chg="mod">
          <ac:chgData name="Sabrina Berlanda" userId="S::sabrina.berlanda@univr.it::b879bcb5-cd49-4b99-8b8a-5b072e44595a" providerId="AD" clId="Web-{8E057447-3878-3340-FC52-6AE365D8FF3E}" dt="2023-01-27T07:24:22.715" v="61" actId="20577"/>
          <ac:spMkLst>
            <pc:docMk/>
            <pc:sldMk cId="0" sldId="258"/>
            <ac:spMk id="108" creationId="{00000000-0000-0000-0000-000000000000}"/>
          </ac:spMkLst>
        </pc:spChg>
        <pc:spChg chg="mod">
          <ac:chgData name="Sabrina Berlanda" userId="S::sabrina.berlanda@univr.it::b879bcb5-cd49-4b99-8b8a-5b072e44595a" providerId="AD" clId="Web-{8E057447-3878-3340-FC52-6AE365D8FF3E}" dt="2023-01-27T07:26:17.313" v="100" actId="20577"/>
          <ac:spMkLst>
            <pc:docMk/>
            <pc:sldMk cId="0" sldId="258"/>
            <ac:spMk id="109" creationId="{00000000-0000-0000-0000-000000000000}"/>
          </ac:spMkLst>
        </pc:spChg>
      </pc:sldChg>
      <pc:sldChg chg="modSp">
        <pc:chgData name="Sabrina Berlanda" userId="S::sabrina.berlanda@univr.it::b879bcb5-cd49-4b99-8b8a-5b072e44595a" providerId="AD" clId="Web-{8E057447-3878-3340-FC52-6AE365D8FF3E}" dt="2023-01-27T07:27:07.611" v="118" actId="20577"/>
        <pc:sldMkLst>
          <pc:docMk/>
          <pc:sldMk cId="0" sldId="259"/>
        </pc:sldMkLst>
        <pc:spChg chg="mod">
          <ac:chgData name="Sabrina Berlanda" userId="S::sabrina.berlanda@univr.it::b879bcb5-cd49-4b99-8b8a-5b072e44595a" providerId="AD" clId="Web-{8E057447-3878-3340-FC52-6AE365D8FF3E}" dt="2023-01-27T07:27:07.611" v="118" actId="20577"/>
          <ac:spMkLst>
            <pc:docMk/>
            <pc:sldMk cId="0" sldId="259"/>
            <ac:spMk id="115" creationId="{00000000-0000-0000-0000-000000000000}"/>
          </ac:spMkLst>
        </pc:spChg>
      </pc:sldChg>
      <pc:sldChg chg="modSp">
        <pc:chgData name="Sabrina Berlanda" userId="S::sabrina.berlanda@univr.it::b879bcb5-cd49-4b99-8b8a-5b072e44595a" providerId="AD" clId="Web-{8E057447-3878-3340-FC52-6AE365D8FF3E}" dt="2023-01-27T07:27:14.283" v="119" actId="20577"/>
        <pc:sldMkLst>
          <pc:docMk/>
          <pc:sldMk cId="0" sldId="260"/>
        </pc:sldMkLst>
        <pc:spChg chg="mod">
          <ac:chgData name="Sabrina Berlanda" userId="S::sabrina.berlanda@univr.it::b879bcb5-cd49-4b99-8b8a-5b072e44595a" providerId="AD" clId="Web-{8E057447-3878-3340-FC52-6AE365D8FF3E}" dt="2023-01-27T07:27:14.283" v="119" actId="20577"/>
          <ac:spMkLst>
            <pc:docMk/>
            <pc:sldMk cId="0" sldId="260"/>
            <ac:spMk id="123" creationId="{00000000-0000-0000-0000-000000000000}"/>
          </ac:spMkLst>
        </pc:spChg>
      </pc:sldChg>
      <pc:sldChg chg="modSp">
        <pc:chgData name="Sabrina Berlanda" userId="S::sabrina.berlanda@univr.it::b879bcb5-cd49-4b99-8b8a-5b072e44595a" providerId="AD" clId="Web-{8E057447-3878-3340-FC52-6AE365D8FF3E}" dt="2023-01-27T07:28:58.178" v="135" actId="14100"/>
        <pc:sldMkLst>
          <pc:docMk/>
          <pc:sldMk cId="0" sldId="261"/>
        </pc:sldMkLst>
        <pc:spChg chg="mod">
          <ac:chgData name="Sabrina Berlanda" userId="S::sabrina.berlanda@univr.it::b879bcb5-cd49-4b99-8b8a-5b072e44595a" providerId="AD" clId="Web-{8E057447-3878-3340-FC52-6AE365D8FF3E}" dt="2023-01-27T07:27:54.660" v="124" actId="20577"/>
          <ac:spMkLst>
            <pc:docMk/>
            <pc:sldMk cId="0" sldId="261"/>
            <ac:spMk id="129" creationId="{00000000-0000-0000-0000-000000000000}"/>
          </ac:spMkLst>
        </pc:spChg>
        <pc:spChg chg="mod">
          <ac:chgData name="Sabrina Berlanda" userId="S::sabrina.berlanda@univr.it::b879bcb5-cd49-4b99-8b8a-5b072e44595a" providerId="AD" clId="Web-{8E057447-3878-3340-FC52-6AE365D8FF3E}" dt="2023-01-27T07:28:58.178" v="135" actId="14100"/>
          <ac:spMkLst>
            <pc:docMk/>
            <pc:sldMk cId="0" sldId="261"/>
            <ac:spMk id="130" creationId="{00000000-0000-0000-0000-000000000000}"/>
          </ac:spMkLst>
        </pc:spChg>
      </pc:sldChg>
      <pc:sldChg chg="modSp">
        <pc:chgData name="Sabrina Berlanda" userId="S::sabrina.berlanda@univr.it::b879bcb5-cd49-4b99-8b8a-5b072e44595a" providerId="AD" clId="Web-{8E057447-3878-3340-FC52-6AE365D8FF3E}" dt="2023-01-27T07:31:01.463" v="185" actId="20577"/>
        <pc:sldMkLst>
          <pc:docMk/>
          <pc:sldMk cId="0" sldId="262"/>
        </pc:sldMkLst>
        <pc:spChg chg="mod">
          <ac:chgData name="Sabrina Berlanda" userId="S::sabrina.berlanda@univr.it::b879bcb5-cd49-4b99-8b8a-5b072e44595a" providerId="AD" clId="Web-{8E057447-3878-3340-FC52-6AE365D8FF3E}" dt="2023-01-27T07:29:14.397" v="137" actId="20577"/>
          <ac:spMkLst>
            <pc:docMk/>
            <pc:sldMk cId="0" sldId="262"/>
            <ac:spMk id="136" creationId="{00000000-0000-0000-0000-000000000000}"/>
          </ac:spMkLst>
        </pc:spChg>
        <pc:spChg chg="mod">
          <ac:chgData name="Sabrina Berlanda" userId="S::sabrina.berlanda@univr.it::b879bcb5-cd49-4b99-8b8a-5b072e44595a" providerId="AD" clId="Web-{8E057447-3878-3340-FC52-6AE365D8FF3E}" dt="2023-01-27T07:29:29.225" v="151" actId="20577"/>
          <ac:spMkLst>
            <pc:docMk/>
            <pc:sldMk cId="0" sldId="262"/>
            <ac:spMk id="139" creationId="{00000000-0000-0000-0000-000000000000}"/>
          </ac:spMkLst>
        </pc:spChg>
        <pc:spChg chg="mod">
          <ac:chgData name="Sabrina Berlanda" userId="S::sabrina.berlanda@univr.it::b879bcb5-cd49-4b99-8b8a-5b072e44595a" providerId="AD" clId="Web-{8E057447-3878-3340-FC52-6AE365D8FF3E}" dt="2023-01-27T07:31:01.463" v="185" actId="20577"/>
          <ac:spMkLst>
            <pc:docMk/>
            <pc:sldMk cId="0" sldId="262"/>
            <ac:spMk id="141" creationId="{00000000-0000-0000-0000-000000000000}"/>
          </ac:spMkLst>
        </pc:spChg>
        <pc:spChg chg="mod">
          <ac:chgData name="Sabrina Berlanda" userId="S::sabrina.berlanda@univr.it::b879bcb5-cd49-4b99-8b8a-5b072e44595a" providerId="AD" clId="Web-{8E057447-3878-3340-FC52-6AE365D8FF3E}" dt="2023-01-27T07:29:40.616" v="159" actId="20577"/>
          <ac:spMkLst>
            <pc:docMk/>
            <pc:sldMk cId="0" sldId="262"/>
            <ac:spMk id="143" creationId="{00000000-0000-0000-0000-000000000000}"/>
          </ac:spMkLst>
        </pc:spChg>
        <pc:spChg chg="mod">
          <ac:chgData name="Sabrina Berlanda" userId="S::sabrina.berlanda@univr.it::b879bcb5-cd49-4b99-8b8a-5b072e44595a" providerId="AD" clId="Web-{8E057447-3878-3340-FC52-6AE365D8FF3E}" dt="2023-01-27T07:30:21.087" v="177" actId="14100"/>
          <ac:spMkLst>
            <pc:docMk/>
            <pc:sldMk cId="0" sldId="262"/>
            <ac:spMk id="145" creationId="{00000000-0000-0000-0000-000000000000}"/>
          </ac:spMkLst>
        </pc:spChg>
        <pc:spChg chg="mod">
          <ac:chgData name="Sabrina Berlanda" userId="S::sabrina.berlanda@univr.it::b879bcb5-cd49-4b99-8b8a-5b072e44595a" providerId="AD" clId="Web-{8E057447-3878-3340-FC52-6AE365D8FF3E}" dt="2023-01-27T07:30:00.133" v="165" actId="20577"/>
          <ac:spMkLst>
            <pc:docMk/>
            <pc:sldMk cId="0" sldId="262"/>
            <ac:spMk id="147" creationId="{00000000-0000-0000-0000-000000000000}"/>
          </ac:spMkLst>
        </pc:spChg>
      </pc:sldChg>
      <pc:sldChg chg="modSp">
        <pc:chgData name="Sabrina Berlanda" userId="S::sabrina.berlanda@univr.it::b879bcb5-cd49-4b99-8b8a-5b072e44595a" providerId="AD" clId="Web-{8E057447-3878-3340-FC52-6AE365D8FF3E}" dt="2023-01-27T07:32:27.528" v="210" actId="14100"/>
        <pc:sldMkLst>
          <pc:docMk/>
          <pc:sldMk cId="0" sldId="263"/>
        </pc:sldMkLst>
        <pc:spChg chg="mod">
          <ac:chgData name="Sabrina Berlanda" userId="S::sabrina.berlanda@univr.it::b879bcb5-cd49-4b99-8b8a-5b072e44595a" providerId="AD" clId="Web-{8E057447-3878-3340-FC52-6AE365D8FF3E}" dt="2023-01-27T07:31:33.573" v="188" actId="20577"/>
          <ac:spMkLst>
            <pc:docMk/>
            <pc:sldMk cId="0" sldId="263"/>
            <ac:spMk id="153" creationId="{00000000-0000-0000-0000-000000000000}"/>
          </ac:spMkLst>
        </pc:spChg>
        <pc:spChg chg="mod">
          <ac:chgData name="Sabrina Berlanda" userId="S::sabrina.berlanda@univr.it::b879bcb5-cd49-4b99-8b8a-5b072e44595a" providerId="AD" clId="Web-{8E057447-3878-3340-FC52-6AE365D8FF3E}" dt="2023-01-27T07:32:27.528" v="210" actId="14100"/>
          <ac:spMkLst>
            <pc:docMk/>
            <pc:sldMk cId="0" sldId="263"/>
            <ac:spMk id="154" creationId="{00000000-0000-0000-0000-000000000000}"/>
          </ac:spMkLst>
        </pc:spChg>
      </pc:sldChg>
      <pc:sldChg chg="modSp">
        <pc:chgData name="Sabrina Berlanda" userId="S::sabrina.berlanda@univr.it::b879bcb5-cd49-4b99-8b8a-5b072e44595a" providerId="AD" clId="Web-{8E057447-3878-3340-FC52-6AE365D8FF3E}" dt="2023-01-27T07:38:01.665" v="425" actId="20577"/>
        <pc:sldMkLst>
          <pc:docMk/>
          <pc:sldMk cId="0" sldId="264"/>
        </pc:sldMkLst>
        <pc:spChg chg="mod">
          <ac:chgData name="Sabrina Berlanda" userId="S::sabrina.berlanda@univr.it::b879bcb5-cd49-4b99-8b8a-5b072e44595a" providerId="AD" clId="Web-{8E057447-3878-3340-FC52-6AE365D8FF3E}" dt="2023-01-27T07:38:01.665" v="425" actId="20577"/>
          <ac:spMkLst>
            <pc:docMk/>
            <pc:sldMk cId="0" sldId="264"/>
            <ac:spMk id="160" creationId="{00000000-0000-0000-0000-000000000000}"/>
          </ac:spMkLst>
        </pc:spChg>
        <pc:graphicFrameChg chg="mod modGraphic">
          <ac:chgData name="Sabrina Berlanda" userId="S::sabrina.berlanda@univr.it::b879bcb5-cd49-4b99-8b8a-5b072e44595a" providerId="AD" clId="Web-{8E057447-3878-3340-FC52-6AE365D8FF3E}" dt="2023-01-27T07:37:52.243" v="421"/>
          <ac:graphicFrameMkLst>
            <pc:docMk/>
            <pc:sldMk cId="0" sldId="264"/>
            <ac:graphicFrameMk id="161" creationId="{00000000-0000-0000-0000-000000000000}"/>
          </ac:graphicFrameMkLst>
        </pc:graphicFrameChg>
      </pc:sldChg>
      <pc:sldChg chg="modSp">
        <pc:chgData name="Sabrina Berlanda" userId="S::sabrina.berlanda@univr.it::b879bcb5-cd49-4b99-8b8a-5b072e44595a" providerId="AD" clId="Web-{8E057447-3878-3340-FC52-6AE365D8FF3E}" dt="2023-01-27T07:42:40.424" v="764"/>
        <pc:sldMkLst>
          <pc:docMk/>
          <pc:sldMk cId="0" sldId="265"/>
        </pc:sldMkLst>
        <pc:spChg chg="mod">
          <ac:chgData name="Sabrina Berlanda" userId="S::sabrina.berlanda@univr.it::b879bcb5-cd49-4b99-8b8a-5b072e44595a" providerId="AD" clId="Web-{8E057447-3878-3340-FC52-6AE365D8FF3E}" dt="2023-01-27T07:38:06.665" v="427" actId="20577"/>
          <ac:spMkLst>
            <pc:docMk/>
            <pc:sldMk cId="0" sldId="265"/>
            <ac:spMk id="166" creationId="{00000000-0000-0000-0000-000000000000}"/>
          </ac:spMkLst>
        </pc:spChg>
        <pc:graphicFrameChg chg="mod modGraphic">
          <ac:chgData name="Sabrina Berlanda" userId="S::sabrina.berlanda@univr.it::b879bcb5-cd49-4b99-8b8a-5b072e44595a" providerId="AD" clId="Web-{8E057447-3878-3340-FC52-6AE365D8FF3E}" dt="2023-01-27T07:42:40.424" v="764"/>
          <ac:graphicFrameMkLst>
            <pc:docMk/>
            <pc:sldMk cId="0" sldId="265"/>
            <ac:graphicFrameMk id="167" creationId="{00000000-0000-0000-0000-000000000000}"/>
          </ac:graphicFrameMkLst>
        </pc:graphicFrameChg>
      </pc:sldChg>
      <pc:sldChg chg="modSp">
        <pc:chgData name="Sabrina Berlanda" userId="S::sabrina.berlanda@univr.it::b879bcb5-cd49-4b99-8b8a-5b072e44595a" providerId="AD" clId="Web-{8E057447-3878-3340-FC52-6AE365D8FF3E}" dt="2023-01-27T08:00:23.898" v="932" actId="20577"/>
        <pc:sldMkLst>
          <pc:docMk/>
          <pc:sldMk cId="0" sldId="266"/>
        </pc:sldMkLst>
        <pc:spChg chg="mod">
          <ac:chgData name="Sabrina Berlanda" userId="S::sabrina.berlanda@univr.it::b879bcb5-cd49-4b99-8b8a-5b072e44595a" providerId="AD" clId="Web-{8E057447-3878-3340-FC52-6AE365D8FF3E}" dt="2023-01-27T08:00:23.898" v="932" actId="20577"/>
          <ac:spMkLst>
            <pc:docMk/>
            <pc:sldMk cId="0" sldId="266"/>
            <ac:spMk id="173" creationId="{00000000-0000-0000-0000-000000000000}"/>
          </ac:spMkLst>
        </pc:spChg>
      </pc:sldChg>
      <pc:sldChg chg="modSp">
        <pc:chgData name="Sabrina Berlanda" userId="S::sabrina.berlanda@univr.it::b879bcb5-cd49-4b99-8b8a-5b072e44595a" providerId="AD" clId="Web-{8E057447-3878-3340-FC52-6AE365D8FF3E}" dt="2023-01-27T07:56:41.047" v="910" actId="20577"/>
        <pc:sldMkLst>
          <pc:docMk/>
          <pc:sldMk cId="0" sldId="267"/>
        </pc:sldMkLst>
        <pc:spChg chg="mod">
          <ac:chgData name="Sabrina Berlanda" userId="S::sabrina.berlanda@univr.it::b879bcb5-cd49-4b99-8b8a-5b072e44595a" providerId="AD" clId="Web-{8E057447-3878-3340-FC52-6AE365D8FF3E}" dt="2023-01-27T07:56:41.047" v="910" actId="20577"/>
          <ac:spMkLst>
            <pc:docMk/>
            <pc:sldMk cId="0" sldId="267"/>
            <ac:spMk id="179" creationId="{00000000-0000-0000-0000-000000000000}"/>
          </ac:spMkLst>
        </pc:spChg>
      </pc:sldChg>
      <pc:sldChg chg="modSp">
        <pc:chgData name="Sabrina Berlanda" userId="S::sabrina.berlanda@univr.it::b879bcb5-cd49-4b99-8b8a-5b072e44595a" providerId="AD" clId="Web-{8E057447-3878-3340-FC52-6AE365D8FF3E}" dt="2023-01-27T07:54:53.558" v="901" actId="20577"/>
        <pc:sldMkLst>
          <pc:docMk/>
          <pc:sldMk cId="0" sldId="268"/>
        </pc:sldMkLst>
        <pc:spChg chg="mod">
          <ac:chgData name="Sabrina Berlanda" userId="S::sabrina.berlanda@univr.it::b879bcb5-cd49-4b99-8b8a-5b072e44595a" providerId="AD" clId="Web-{8E057447-3878-3340-FC52-6AE365D8FF3E}" dt="2023-01-27T07:54:53.558" v="901" actId="20577"/>
          <ac:spMkLst>
            <pc:docMk/>
            <pc:sldMk cId="0" sldId="268"/>
            <ac:spMk id="185" creationId="{00000000-0000-0000-0000-000000000000}"/>
          </ac:spMkLst>
        </pc:spChg>
      </pc:sldChg>
    </pc:docChg>
  </pc:docChgLst>
  <pc:docChgLst>
    <pc:chgData name="Utente guest" userId="S::urn:spo:anon#0b58218e3e4b175e7bd2b10dd78249676eec88bd51ec3eb4db22a324dc852fef::" providerId="AD" clId="Web-{FF43A581-D4E8-E9DF-B29C-6EF28D15BDBB}"/>
    <pc:docChg chg="delSld modSld">
      <pc:chgData name="Utente guest" userId="S::urn:spo:anon#0b58218e3e4b175e7bd2b10dd78249676eec88bd51ec3eb4db22a324dc852fef::" providerId="AD" clId="Web-{FF43A581-D4E8-E9DF-B29C-6EF28D15BDBB}" dt="2023-02-10T16:10:11.195" v="381"/>
      <pc:docMkLst>
        <pc:docMk/>
      </pc:docMkLst>
      <pc:sldChg chg="modNotes">
        <pc:chgData name="Utente guest" userId="S::urn:spo:anon#0b58218e3e4b175e7bd2b10dd78249676eec88bd51ec3eb4db22a324dc852fef::" providerId="AD" clId="Web-{FF43A581-D4E8-E9DF-B29C-6EF28D15BDBB}" dt="2023-02-10T16:09:59.289" v="378"/>
        <pc:sldMkLst>
          <pc:docMk/>
          <pc:sldMk cId="0" sldId="264"/>
        </pc:sldMkLst>
      </pc:sldChg>
      <pc:sldChg chg="del">
        <pc:chgData name="Utente guest" userId="S::urn:spo:anon#0b58218e3e4b175e7bd2b10dd78249676eec88bd51ec3eb4db22a324dc852fef::" providerId="AD" clId="Web-{FF43A581-D4E8-E9DF-B29C-6EF28D15BDBB}" dt="2023-02-10T16:10:09.477" v="379"/>
        <pc:sldMkLst>
          <pc:docMk/>
          <pc:sldMk cId="0" sldId="266"/>
        </pc:sldMkLst>
      </pc:sldChg>
      <pc:sldChg chg="del">
        <pc:chgData name="Utente guest" userId="S::urn:spo:anon#0b58218e3e4b175e7bd2b10dd78249676eec88bd51ec3eb4db22a324dc852fef::" providerId="AD" clId="Web-{FF43A581-D4E8-E9DF-B29C-6EF28D15BDBB}" dt="2023-02-10T16:10:10.258" v="380"/>
        <pc:sldMkLst>
          <pc:docMk/>
          <pc:sldMk cId="0" sldId="267"/>
        </pc:sldMkLst>
      </pc:sldChg>
      <pc:sldChg chg="del">
        <pc:chgData name="Utente guest" userId="S::urn:spo:anon#0b58218e3e4b175e7bd2b10dd78249676eec88bd51ec3eb4db22a324dc852fef::" providerId="AD" clId="Web-{FF43A581-D4E8-E9DF-B29C-6EF28D15BDBB}" dt="2023-02-10T16:10:11.195" v="381"/>
        <pc:sldMkLst>
          <pc:docMk/>
          <pc:sldMk cId="0" sldId="268"/>
        </pc:sldMkLst>
      </pc:sldChg>
    </pc:docChg>
  </pc:docChgLst>
  <pc:docChgLst>
    <pc:chgData name="Sabrina Berlanda" userId="S::sabrina.berlanda@univr.it::b879bcb5-cd49-4b99-8b8a-5b072e44595a" providerId="AD" clId="Web-{83D61E23-5631-DC06-2690-4109A9286E18}"/>
    <pc:docChg chg="modSld">
      <pc:chgData name="Sabrina Berlanda" userId="S::sabrina.berlanda@univr.it::b879bcb5-cd49-4b99-8b8a-5b072e44595a" providerId="AD" clId="Web-{83D61E23-5631-DC06-2690-4109A9286E18}" dt="2023-01-27T10:54:09.481" v="26" actId="20577"/>
      <pc:docMkLst>
        <pc:docMk/>
      </pc:docMkLst>
      <pc:sldChg chg="modSp">
        <pc:chgData name="Sabrina Berlanda" userId="S::sabrina.berlanda@univr.it::b879bcb5-cd49-4b99-8b8a-5b072e44595a" providerId="AD" clId="Web-{83D61E23-5631-DC06-2690-4109A9286E18}" dt="2023-01-27T10:54:09.481" v="26" actId="20577"/>
        <pc:sldMkLst>
          <pc:docMk/>
          <pc:sldMk cId="0" sldId="259"/>
        </pc:sldMkLst>
        <pc:spChg chg="mod">
          <ac:chgData name="Sabrina Berlanda" userId="S::sabrina.berlanda@univr.it::b879bcb5-cd49-4b99-8b8a-5b072e44595a" providerId="AD" clId="Web-{83D61E23-5631-DC06-2690-4109A9286E18}" dt="2023-01-27T10:54:09.481" v="26" actId="20577"/>
          <ac:spMkLst>
            <pc:docMk/>
            <pc:sldMk cId="0" sldId="259"/>
            <ac:spMk id="115" creationId="{00000000-0000-0000-0000-000000000000}"/>
          </ac:spMkLst>
        </pc:spChg>
      </pc:sldChg>
    </pc:docChg>
  </pc:docChgLst>
  <pc:docChgLst>
    <pc:chgData name="Utente guest" userId="S::urn:spo:anon#0b58218e3e4b175e7bd2b10dd78249676eec88bd51ec3eb4db22a324dc852fef::" providerId="AD" clId="Web-{9DDCAFAB-338C-6167-9531-6E2B9CD261C1}"/>
    <pc:docChg chg="modSld">
      <pc:chgData name="Utente guest" userId="S::urn:spo:anon#0b58218e3e4b175e7bd2b10dd78249676eec88bd51ec3eb4db22a324dc852fef::" providerId="AD" clId="Web-{9DDCAFAB-338C-6167-9531-6E2B9CD261C1}" dt="2023-01-30T12:48:18.830" v="197" actId="20577"/>
      <pc:docMkLst>
        <pc:docMk/>
      </pc:docMkLst>
      <pc:sldChg chg="modSp">
        <pc:chgData name="Utente guest" userId="S::urn:spo:anon#0b58218e3e4b175e7bd2b10dd78249676eec88bd51ec3eb4db22a324dc852fef::" providerId="AD" clId="Web-{9DDCAFAB-338C-6167-9531-6E2B9CD261C1}" dt="2023-01-30T12:39:48.815" v="34" actId="20577"/>
        <pc:sldMkLst>
          <pc:docMk/>
          <pc:sldMk cId="0" sldId="259"/>
        </pc:sldMkLst>
        <pc:spChg chg="mod">
          <ac:chgData name="Utente guest" userId="S::urn:spo:anon#0b58218e3e4b175e7bd2b10dd78249676eec88bd51ec3eb4db22a324dc852fef::" providerId="AD" clId="Web-{9DDCAFAB-338C-6167-9531-6E2B9CD261C1}" dt="2023-01-30T12:39:48.815" v="34" actId="20577"/>
          <ac:spMkLst>
            <pc:docMk/>
            <pc:sldMk cId="0" sldId="259"/>
            <ac:spMk id="115" creationId="{00000000-0000-0000-0000-000000000000}"/>
          </ac:spMkLst>
        </pc:spChg>
      </pc:sldChg>
      <pc:sldChg chg="modSp">
        <pc:chgData name="Utente guest" userId="S::urn:spo:anon#0b58218e3e4b175e7bd2b10dd78249676eec88bd51ec3eb4db22a324dc852fef::" providerId="AD" clId="Web-{9DDCAFAB-338C-6167-9531-6E2B9CD261C1}" dt="2023-01-30T12:27:03.355" v="7" actId="20577"/>
        <pc:sldMkLst>
          <pc:docMk/>
          <pc:sldMk cId="0" sldId="260"/>
        </pc:sldMkLst>
        <pc:spChg chg="mod">
          <ac:chgData name="Utente guest" userId="S::urn:spo:anon#0b58218e3e4b175e7bd2b10dd78249676eec88bd51ec3eb4db22a324dc852fef::" providerId="AD" clId="Web-{9DDCAFAB-338C-6167-9531-6E2B9CD261C1}" dt="2023-01-30T12:27:03.355" v="7" actId="20577"/>
          <ac:spMkLst>
            <pc:docMk/>
            <pc:sldMk cId="0" sldId="260"/>
            <ac:spMk id="123" creationId="{00000000-0000-0000-0000-000000000000}"/>
          </ac:spMkLst>
        </pc:spChg>
      </pc:sldChg>
      <pc:sldChg chg="modSp">
        <pc:chgData name="Utente guest" userId="S::urn:spo:anon#0b58218e3e4b175e7bd2b10dd78249676eec88bd51ec3eb4db22a324dc852fef::" providerId="AD" clId="Web-{9DDCAFAB-338C-6167-9531-6E2B9CD261C1}" dt="2023-01-30T12:48:18.830" v="197" actId="20577"/>
        <pc:sldMkLst>
          <pc:docMk/>
          <pc:sldMk cId="0" sldId="261"/>
        </pc:sldMkLst>
        <pc:spChg chg="mod">
          <ac:chgData name="Utente guest" userId="S::urn:spo:anon#0b58218e3e4b175e7bd2b10dd78249676eec88bd51ec3eb4db22a324dc852fef::" providerId="AD" clId="Web-{9DDCAFAB-338C-6167-9531-6E2B9CD261C1}" dt="2023-01-30T12:48:18.830" v="197" actId="20577"/>
          <ac:spMkLst>
            <pc:docMk/>
            <pc:sldMk cId="0" sldId="261"/>
            <ac:spMk id="129" creationId="{00000000-0000-0000-0000-000000000000}"/>
          </ac:spMkLst>
        </pc:spChg>
      </pc:sldChg>
      <pc:sldChg chg="modSp">
        <pc:chgData name="Utente guest" userId="S::urn:spo:anon#0b58218e3e4b175e7bd2b10dd78249676eec88bd51ec3eb4db22a324dc852fef::" providerId="AD" clId="Web-{9DDCAFAB-338C-6167-9531-6E2B9CD261C1}" dt="2023-01-30T12:41:01.255" v="53" actId="20577"/>
        <pc:sldMkLst>
          <pc:docMk/>
          <pc:sldMk cId="0" sldId="262"/>
        </pc:sldMkLst>
        <pc:spChg chg="mod">
          <ac:chgData name="Utente guest" userId="S::urn:spo:anon#0b58218e3e4b175e7bd2b10dd78249676eec88bd51ec3eb4db22a324dc852fef::" providerId="AD" clId="Web-{9DDCAFAB-338C-6167-9531-6E2B9CD261C1}" dt="2023-01-30T12:41:01.255" v="53" actId="20577"/>
          <ac:spMkLst>
            <pc:docMk/>
            <pc:sldMk cId="0" sldId="262"/>
            <ac:spMk id="147" creationId="{00000000-0000-0000-0000-000000000000}"/>
          </ac:spMkLst>
        </pc:spChg>
      </pc:sldChg>
      <pc:sldChg chg="modSp">
        <pc:chgData name="Utente guest" userId="S::urn:spo:anon#0b58218e3e4b175e7bd2b10dd78249676eec88bd51ec3eb4db22a324dc852fef::" providerId="AD" clId="Web-{9DDCAFAB-338C-6167-9531-6E2B9CD261C1}" dt="2023-01-30T12:45:16.278" v="139"/>
        <pc:sldMkLst>
          <pc:docMk/>
          <pc:sldMk cId="0" sldId="264"/>
        </pc:sldMkLst>
        <pc:graphicFrameChg chg="mod modGraphic">
          <ac:chgData name="Utente guest" userId="S::urn:spo:anon#0b58218e3e4b175e7bd2b10dd78249676eec88bd51ec3eb4db22a324dc852fef::" providerId="AD" clId="Web-{9DDCAFAB-338C-6167-9531-6E2B9CD261C1}" dt="2023-01-30T12:45:16.278" v="139"/>
          <ac:graphicFrameMkLst>
            <pc:docMk/>
            <pc:sldMk cId="0" sldId="264"/>
            <ac:graphicFrameMk id="161" creationId="{00000000-0000-0000-0000-000000000000}"/>
          </ac:graphicFrameMkLst>
        </pc:graphicFrameChg>
      </pc:sldChg>
      <pc:sldChg chg="modSp">
        <pc:chgData name="Utente guest" userId="S::urn:spo:anon#0b58218e3e4b175e7bd2b10dd78249676eec88bd51ec3eb4db22a324dc852fef::" providerId="AD" clId="Web-{9DDCAFAB-338C-6167-9531-6E2B9CD261C1}" dt="2023-01-30T12:46:17.280" v="145"/>
        <pc:sldMkLst>
          <pc:docMk/>
          <pc:sldMk cId="0" sldId="265"/>
        </pc:sldMkLst>
        <pc:graphicFrameChg chg="mod modGraphic">
          <ac:chgData name="Utente guest" userId="S::urn:spo:anon#0b58218e3e4b175e7bd2b10dd78249676eec88bd51ec3eb4db22a324dc852fef::" providerId="AD" clId="Web-{9DDCAFAB-338C-6167-9531-6E2B9CD261C1}" dt="2023-01-30T12:46:17.280" v="145"/>
          <ac:graphicFrameMkLst>
            <pc:docMk/>
            <pc:sldMk cId="0" sldId="265"/>
            <ac:graphicFrameMk id="167" creationId="{00000000-0000-0000-0000-000000000000}"/>
          </ac:graphicFrameMkLst>
        </pc:graphicFrameChg>
      </pc:sldChg>
      <pc:sldChg chg="modSp">
        <pc:chgData name="Utente guest" userId="S::urn:spo:anon#0b58218e3e4b175e7bd2b10dd78249676eec88bd51ec3eb4db22a324dc852fef::" providerId="AD" clId="Web-{9DDCAFAB-338C-6167-9531-6E2B9CD261C1}" dt="2023-01-30T12:46:53.499" v="156" actId="20577"/>
        <pc:sldMkLst>
          <pc:docMk/>
          <pc:sldMk cId="0" sldId="266"/>
        </pc:sldMkLst>
        <pc:spChg chg="mod">
          <ac:chgData name="Utente guest" userId="S::urn:spo:anon#0b58218e3e4b175e7bd2b10dd78249676eec88bd51ec3eb4db22a324dc852fef::" providerId="AD" clId="Web-{9DDCAFAB-338C-6167-9531-6E2B9CD261C1}" dt="2023-01-30T12:46:53.499" v="156" actId="20577"/>
          <ac:spMkLst>
            <pc:docMk/>
            <pc:sldMk cId="0" sldId="266"/>
            <ac:spMk id="173" creationId="{00000000-0000-0000-0000-000000000000}"/>
          </ac:spMkLst>
        </pc:spChg>
      </pc:sldChg>
      <pc:sldChg chg="modSp">
        <pc:chgData name="Utente guest" userId="S::urn:spo:anon#0b58218e3e4b175e7bd2b10dd78249676eec88bd51ec3eb4db22a324dc852fef::" providerId="AD" clId="Web-{9DDCAFAB-338C-6167-9531-6E2B9CD261C1}" dt="2023-01-30T12:48:10.080" v="193" actId="20577"/>
        <pc:sldMkLst>
          <pc:docMk/>
          <pc:sldMk cId="0" sldId="267"/>
        </pc:sldMkLst>
        <pc:spChg chg="mod">
          <ac:chgData name="Utente guest" userId="S::urn:spo:anon#0b58218e3e4b175e7bd2b10dd78249676eec88bd51ec3eb4db22a324dc852fef::" providerId="AD" clId="Web-{9DDCAFAB-338C-6167-9531-6E2B9CD261C1}" dt="2023-01-30T12:48:10.080" v="193" actId="20577"/>
          <ac:spMkLst>
            <pc:docMk/>
            <pc:sldMk cId="0" sldId="267"/>
            <ac:spMk id="17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Participants are asked to recall concrete situations when they felt exposed and disclosed in their private matters, starting by trivial everyday events with their colleagues and/or pupils. </a:t>
            </a:r>
            <a:endParaRPr/>
          </a:p>
          <a:p>
            <a:pPr marL="0" lvl="0" indent="0" algn="l" rtl="0">
              <a:lnSpc>
                <a:spcPct val="100000"/>
              </a:lnSpc>
              <a:spcBef>
                <a:spcPts val="0"/>
              </a:spcBef>
              <a:spcAft>
                <a:spcPts val="0"/>
              </a:spcAft>
              <a:buSzPts val="1400"/>
              <a:buNone/>
            </a:pPr>
            <a:r>
              <a:rPr lang="en-GB"/>
              <a:t>First in small groups participant debate about: </a:t>
            </a:r>
            <a:endParaRPr/>
          </a:p>
          <a:p>
            <a:pPr marL="0" lvl="0" indent="0" algn="l" rtl="0">
              <a:lnSpc>
                <a:spcPct val="100000"/>
              </a:lnSpc>
              <a:spcBef>
                <a:spcPts val="0"/>
              </a:spcBef>
              <a:spcAft>
                <a:spcPts val="0"/>
              </a:spcAft>
              <a:buSzPts val="1400"/>
              <a:buNone/>
            </a:pPr>
            <a:r>
              <a:rPr lang="en-GB"/>
              <a:t>What happened? How did I feel? What was my colleague’s intention? How did s/he feel? How did I react? What could have been done differently by the other and my side?</a:t>
            </a:r>
            <a:endParaRPr/>
          </a:p>
          <a:p>
            <a:pPr marL="0" lvl="0" indent="0" algn="l" rtl="0">
              <a:lnSpc>
                <a:spcPct val="100000"/>
              </a:lnSpc>
              <a:spcBef>
                <a:spcPts val="0"/>
              </a:spcBef>
              <a:spcAft>
                <a:spcPts val="0"/>
              </a:spcAft>
              <a:buSzPts val="1400"/>
              <a:buNone/>
            </a:pPr>
            <a:r>
              <a:rPr lang="en-GB"/>
              <a:t>Then a plenary discussion where the main contents are reported and gathered according to the main topics. The group is asked to order the different topics/situations according to a hierarchy. </a:t>
            </a:r>
            <a:endParaRPr/>
          </a:p>
          <a:p>
            <a:pPr marL="0" lvl="0" indent="0" algn="l" rtl="0">
              <a:lnSpc>
                <a:spcPct val="100000"/>
              </a:lnSpc>
              <a:spcBef>
                <a:spcPts val="0"/>
              </a:spcBef>
              <a:spcAft>
                <a:spcPts val="0"/>
              </a:spcAft>
              <a:buSzPts val="1400"/>
              <a:buNone/>
            </a:pPr>
            <a:r>
              <a:rPr lang="en-GB"/>
              <a:t>Debriefing: we all have a 'sense of privacy', the content can be as important as the context (not what I say, but how/where), this sense of privacy is not objective and absolute, but is subjective and variable. </a:t>
            </a:r>
            <a:endParaRPr/>
          </a:p>
          <a:p>
            <a:pPr marL="0" lvl="0" indent="0" algn="l" rtl="0">
              <a:lnSpc>
                <a:spcPct val="100000"/>
              </a:lnSpc>
              <a:spcBef>
                <a:spcPts val="0"/>
              </a:spcBef>
              <a:spcAft>
                <a:spcPts val="0"/>
              </a:spcAft>
              <a:buSzPts val="1400"/>
              <a:buNone/>
            </a:pPr>
            <a:r>
              <a:rPr lang="en-GB"/>
              <a:t>when we occupy a professional role (teacher, social worker, educator, etc.) the sense of privacy and its boundaries depend not only on individual sensibilities, but also on regulatory and professional constraints. </a:t>
            </a:r>
            <a:endParaRPr/>
          </a:p>
          <a:p>
            <a:pPr marL="0" lvl="0" indent="0" algn="l" rtl="0">
              <a:lnSpc>
                <a:spcPct val="100000"/>
              </a:lnSpc>
              <a:spcBef>
                <a:spcPts val="0"/>
              </a:spcBef>
              <a:spcAft>
                <a:spcPts val="0"/>
              </a:spcAft>
              <a:buSzPts val="1400"/>
              <a:buNone/>
            </a:pPr>
            <a:endParaRPr/>
          </a:p>
        </p:txBody>
      </p:sp>
      <p:sp>
        <p:nvSpPr>
          <p:cNvPr id="99" name="Google Shape;99;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2</a:t>
            </a:fld>
            <a:endParaRPr>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Within the EU countries, the right to privacy of personal data, private and family life is protected by a number of laws, which may vary from country to country. Similarly, there is a right to professional secrecy regarding information about health history and judicial decisions that affect people's lives. </a:t>
            </a:r>
            <a:endParaRPr/>
          </a:p>
          <a:p>
            <a:pPr marL="0" lvl="0" indent="0" algn="l" rtl="0">
              <a:lnSpc>
                <a:spcPct val="100000"/>
              </a:lnSpc>
              <a:spcBef>
                <a:spcPts val="0"/>
              </a:spcBef>
              <a:spcAft>
                <a:spcPts val="0"/>
              </a:spcAft>
              <a:buSzPts val="1400"/>
              <a:buNone/>
            </a:pPr>
            <a:r>
              <a:rPr lang="en-GB"/>
              <a:t>It is important then for professionals to be aware of the general legal framework ruling privacy issues of the country in which they work. Laws often constrain the professional role and are the basis on which the single institution defines specific policies on the matter. </a:t>
            </a:r>
            <a:endParaRPr/>
          </a:p>
          <a:p>
            <a:pPr marL="0" marR="0" lvl="0" indent="0" algn="l" rtl="0">
              <a:lnSpc>
                <a:spcPct val="100000"/>
              </a:lnSpc>
              <a:spcBef>
                <a:spcPts val="0"/>
              </a:spcBef>
              <a:spcAft>
                <a:spcPts val="0"/>
              </a:spcAft>
              <a:buClr>
                <a:schemeClr val="dk1"/>
              </a:buClr>
              <a:buSzPts val="1200"/>
              <a:buFont typeface="Calibri"/>
              <a:buNone/>
            </a:pPr>
            <a:r>
              <a:rPr lang="en-GB"/>
              <a:t>It is also important to remember that the concept of privacy is culturally informed. For this reason, it is essential, especially with families or pupils with a migrant background, never to take for granted a shared understanding of its meaning, of the forms and boundaries that privacy should take, as well as of the practices to respect it. To this end, figures such as cultural mediators can be essential resources. </a:t>
            </a:r>
            <a:endParaRPr/>
          </a:p>
          <a:p>
            <a:pPr marL="0" marR="0" lvl="0" indent="0" algn="l" rtl="0">
              <a:lnSpc>
                <a:spcPct val="100000"/>
              </a:lnSpc>
              <a:spcBef>
                <a:spcPts val="0"/>
              </a:spcBef>
              <a:spcAft>
                <a:spcPts val="0"/>
              </a:spcAft>
              <a:buClr>
                <a:schemeClr val="dk1"/>
              </a:buClr>
              <a:buSzPts val="1200"/>
              <a:buFont typeface="Calibri"/>
              <a:buNone/>
            </a:pPr>
            <a:r>
              <a:rPr lang="en-GB" i="1"/>
              <a:t>Providing specific information about the normative situation of the country.</a:t>
            </a:r>
            <a:endParaRPr/>
          </a:p>
          <a:p>
            <a:pPr marL="0" lvl="0" indent="0" algn="l" rtl="0">
              <a:lnSpc>
                <a:spcPct val="100000"/>
              </a:lnSpc>
              <a:spcBef>
                <a:spcPts val="0"/>
              </a:spcBef>
              <a:spcAft>
                <a:spcPts val="0"/>
              </a:spcAft>
              <a:buSzPts val="1400"/>
              <a:buNone/>
            </a:pPr>
            <a:r>
              <a:rPr lang="en-GB"/>
              <a:t>The right to privacy, however, is not only a legal and ethical obligation but also a pivotal relational tool for building interpersonal relationships based on trust. For this reason, confidentiality and sensitivity in respecting private areas of personal stories are crucial skills to build an effective relationship with families and kids.</a:t>
            </a:r>
            <a:endParaRPr/>
          </a:p>
          <a:p>
            <a:pPr marL="0" lvl="0" indent="0" algn="l" rtl="0">
              <a:lnSpc>
                <a:spcPct val="100000"/>
              </a:lnSpc>
              <a:spcBef>
                <a:spcPts val="0"/>
              </a:spcBef>
              <a:spcAft>
                <a:spcPts val="0"/>
              </a:spcAft>
              <a:buSzPts val="1400"/>
              <a:buNone/>
            </a:pPr>
            <a:endParaRPr/>
          </a:p>
        </p:txBody>
      </p:sp>
      <p:sp>
        <p:nvSpPr>
          <p:cNvPr id="106" name="Google Shape;10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3</a:t>
            </a:fld>
            <a:endParaRPr>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Awareness of how early adverse experiences can affect human functioning is essential for teachers to frame children</a:t>
            </a:r>
            <a:r>
              <a:rPr lang="en-GB"/>
              <a:t>’s</a:t>
            </a:r>
            <a:r>
              <a:rPr lang="en-GB" sz="1200">
                <a:solidFill>
                  <a:schemeClr val="dk1"/>
                </a:solidFill>
                <a:latin typeface="Calibri"/>
                <a:ea typeface="Calibri"/>
                <a:cs typeface="Calibri"/>
                <a:sym typeface="Calibri"/>
              </a:rPr>
              <a:t> behaviours and for developing sensitivity to the variety of needs. However, developing awareness and sensitivity to the role that early adverse experiences can play in a child's life does not mean that it is necessary for every teacher or professional at school to know kids' personal history.</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actors involved in the educational relationship may have different perceptions about the salience of information, the proper boundary of respect for confidentiality, the child's ability to decide for themselves.</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Family members or caregivers may, for example, feel that it is better to select or even not reveal specific information about the child's life at all. As a result, it may be that the school does not know that a pupil has a history of adoption or fostering, or that information about the pupil's relational difficulties is not shared. There may be several reasons for this: distrust of professionals due to previous negative experiences, fear of stigmatisation, expectation that in a new context the child can "start again", etc.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children themselves may show strong unease at the idea of strangers learning information that they themselves do not yet know how to deal with. Children may feel shame, anxiety, guilt, aggression because of this, or the need to protect their families from external judgement. This need for privacy and control on one’s own life can become critical in adolescence. In this phase of development, in fact, young people are engaged in the construction of an adult identity, breaking with their childhood identity, and the demand for independence from the adult world is central. In such circumstances, the way of presenting oneself to the world becomes a particularly sensitive element.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Unlike children and caregivers, school staff may feel that knowing the details of personal stories is essential to protect the child and build a safe environment, feeling the need to share information with the educational team.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It is therefore important to create a climate of collaboration and integration between school, caregiver and child, aimed at having a precise and constant monitoring of the child's functioning and well-being in the school context. The focus of the information exchange is therefore not the personal story, but a description of the child's current functioning, with their fragilities and strengths, where biographical elements provide a general interpretative framework of behavioural signals.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Navigating the different perspectives can be challenging, taking in mind that collaboration with caregivers is crucial when the school encounters pupils who have experienced early adversity, and careful relational work is required by the school staff to build the trust necessary for open dialogue. Open and effective communication is essential to identify support strategies highly individualised,</a:t>
            </a:r>
            <a:r>
              <a:rPr lang="en-GB"/>
              <a:t> to</a:t>
            </a:r>
            <a:r>
              <a:rPr lang="en-GB" sz="1200">
                <a:solidFill>
                  <a:schemeClr val="dk1"/>
                </a:solidFill>
                <a:latin typeface="Calibri"/>
                <a:ea typeface="Calibri"/>
                <a:cs typeface="Calibri"/>
                <a:sym typeface="Calibri"/>
              </a:rPr>
              <a:t> shape realistic expectations and set shared goals within the child's reach.</a:t>
            </a:r>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It is however important to keep in mind that, in itself, knowledge of a specific traumatic biography does not automatically lead to the development of an awareness of the problem and a capacity for case management, and can instead create a counterproductive effect, supporting prejudices and stereotypes.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choice to share parts of a traumatic biography, far from being a pure transfer of information, is an important and delicate moment </a:t>
            </a:r>
            <a:r>
              <a:rPr lang="en-GB"/>
              <a:t>in</a:t>
            </a:r>
            <a:r>
              <a:rPr lang="en-GB" sz="1200">
                <a:solidFill>
                  <a:schemeClr val="dk1"/>
                </a:solidFill>
                <a:latin typeface="Calibri"/>
                <a:ea typeface="Calibri"/>
                <a:cs typeface="Calibri"/>
                <a:sym typeface="Calibri"/>
              </a:rPr>
              <a:t> an educational relationship, in which the construction of a space of trust and recognition is at stake. </a:t>
            </a:r>
            <a:endParaRPr/>
          </a:p>
          <a:p>
            <a:pPr marL="0" lvl="0" indent="0" algn="l" rtl="0">
              <a:lnSpc>
                <a:spcPct val="100000"/>
              </a:lnSpc>
              <a:spcBef>
                <a:spcPts val="0"/>
              </a:spcBef>
              <a:spcAft>
                <a:spcPts val="0"/>
              </a:spcAft>
              <a:buSzPts val="1400"/>
              <a:buNone/>
            </a:pPr>
            <a:endParaRPr/>
          </a:p>
        </p:txBody>
      </p:sp>
      <p:sp>
        <p:nvSpPr>
          <p:cNvPr id="113" name="Google Shape;11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4</a:t>
            </a:fld>
            <a:endParaRPr>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Life experiences outside the classroom shape the context of students’ school experience, filtering their perceptions of self, others, and the importance of fully engaging in school (Huebner et al., 2001). The potential potent impact of ACEs on student outcomes has been documented, ranging from academic achievement (Slade &amp; Wissow, 2007) to behavioural and emotional well-being (Hunt et al., 2017). The author suggests that framing this work as “healing-centered” offers a critical shift that orients toward system-level, culturally grounded, and asset-driven work. </a:t>
            </a:r>
            <a:endParaRPr/>
          </a:p>
          <a:p>
            <a:pPr marL="457200" marR="0" lvl="0" indent="-22860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We propose an integrated whole child, culturally responsive, and healing-centered approach grounded in an ecological framework. Specifically, this integrated approach accounts for the adverse impact of ACEs, protective factors, and cultural factors influencing individuals and the environments in which they are situated to provide an opportunity for a more systemic approach to trauma-informed education. An ecological framework applied to a trauma- informed approach in schools interweaves whole school and whole community supports to enable a tiered system framework to supporting the whole child. </a:t>
            </a:r>
            <a:endParaRPr/>
          </a:p>
          <a:p>
            <a:pPr marL="457200" marR="0" lvl="0" indent="-228600" algn="l" rtl="0">
              <a:lnSpc>
                <a:spcPct val="100000"/>
              </a:lnSpc>
              <a:spcBef>
                <a:spcPts val="0"/>
              </a:spcBef>
              <a:spcAft>
                <a:spcPts val="0"/>
              </a:spcAft>
              <a:buClr>
                <a:srgbClr val="000000"/>
              </a:buClr>
              <a:buSzPts val="1400"/>
              <a:buFont typeface="Arial"/>
              <a:buNone/>
            </a:pPr>
            <a:r>
              <a:rPr lang="en-GB" sz="1800">
                <a:latin typeface="Calibri"/>
                <a:ea typeface="Calibri"/>
                <a:cs typeface="Calibri"/>
                <a:sym typeface="Calibri"/>
              </a:rPr>
              <a:t>Trauma-informed school systems attend to service delivery at both child and school levels, and are situated within community contexts that enhance service delivery to support whole child and school functioning. At the school level, all staff understand their role in enabling a positive and inclusive environment, and have the knowledge and skills to enact policies and practices that promote safety and connection, address issues of inequity, and avoid re-trau- matization. At the child level, students are actively engaged in developing their social identities and self-concept through social emotional learning, are provided opportunities to con- nect and strengthen protective factors, and have access to intensive interventions that heal and rebuild a sense of self. Together, related bodies of the literature (e.g., exclusionary discipline, racism, social determinants) are integrated with ACE research in informing a complete system approach to trauma-informed care in schools. Such integration demon- strates how trauma-informed care is critical to articulated goals in education around inclusion, equity, and social jus- tice (Ridgard et al., </a:t>
            </a:r>
            <a:r>
              <a:rPr lang="en-GB" sz="1800">
                <a:solidFill>
                  <a:srgbClr val="0000FF"/>
                </a:solidFill>
                <a:latin typeface="Calibri"/>
                <a:ea typeface="Calibri"/>
                <a:cs typeface="Calibri"/>
                <a:sym typeface="Calibri"/>
              </a:rPr>
              <a:t>2015</a:t>
            </a:r>
            <a:r>
              <a:rPr lang="en-GB" sz="1800">
                <a:latin typeface="Calibri"/>
                <a:ea typeface="Calibri"/>
                <a:cs typeface="Calibri"/>
                <a:sym typeface="Calibri"/>
              </a:rPr>
              <a:t>). To accomplish this vision for integration, the continuum of strategies informing a trauma- informed approach must reflect an understanding of the cul- tural context shaping student life experiences. An emerging body of the literature suggests whole child support includes school practices that reflect holistic engagement of students’ social identities and account for cultural factors shaping their academic experience (Blitz et al., </a:t>
            </a:r>
            <a:r>
              <a:rPr lang="en-GB" sz="1800">
                <a:solidFill>
                  <a:srgbClr val="0000FF"/>
                </a:solidFill>
                <a:latin typeface="Calibri"/>
                <a:ea typeface="Calibri"/>
                <a:cs typeface="Calibri"/>
                <a:sym typeface="Calibri"/>
              </a:rPr>
              <a:t>2020</a:t>
            </a:r>
            <a:r>
              <a:rPr lang="en-GB" sz="1800">
                <a:latin typeface="Calibri"/>
                <a:ea typeface="Calibri"/>
                <a:cs typeface="Calibri"/>
                <a:sym typeface="Calibri"/>
              </a:rPr>
              <a:t>; Jagers et al., </a:t>
            </a:r>
            <a:r>
              <a:rPr lang="en-GB" sz="1800">
                <a:solidFill>
                  <a:srgbClr val="0000FF"/>
                </a:solidFill>
                <a:latin typeface="Calibri"/>
                <a:ea typeface="Calibri"/>
                <a:cs typeface="Calibri"/>
                <a:sym typeface="Calibri"/>
              </a:rPr>
              <a:t>2019</a:t>
            </a:r>
            <a:r>
              <a:rPr lang="en-GB" sz="1800">
                <a:latin typeface="Calibri"/>
                <a:ea typeface="Calibri"/>
                <a:cs typeface="Calibri"/>
                <a:sym typeface="Calibri"/>
              </a:rPr>
              <a:t>, Lewallen et al., </a:t>
            </a:r>
            <a:r>
              <a:rPr lang="en-GB" sz="1800">
                <a:solidFill>
                  <a:srgbClr val="0000FF"/>
                </a:solidFill>
                <a:latin typeface="Calibri"/>
                <a:ea typeface="Calibri"/>
                <a:cs typeface="Calibri"/>
                <a:sym typeface="Calibri"/>
              </a:rPr>
              <a:t>2015</a:t>
            </a:r>
            <a:r>
              <a:rPr lang="en-GB" sz="1800">
                <a:latin typeface="Calibri"/>
                <a:ea typeface="Calibri"/>
                <a:cs typeface="Calibri"/>
                <a:sym typeface="Calibri"/>
              </a:rPr>
              <a:t>). </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en-GB"/>
              <a:t>https://link.springer.com/article/10.1007/s12310-021-09427-9 </a:t>
            </a:r>
            <a:endParaRPr/>
          </a:p>
        </p:txBody>
      </p:sp>
      <p:sp>
        <p:nvSpPr>
          <p:cNvPr id="120" name="Google Shape;12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Current actions have been more heavily focused on effort to build awareness and empathy around traumatic experiences than on understanding contributions of school environments and enacting system change across policy and practice. </a:t>
            </a:r>
            <a:endParaRPr/>
          </a:p>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Organizational change requires alignment among the expected work of the organization, the people within the organization, the culture of the organization, and the structure of the organization (Nadler &amp; Tushman, 1980). Challenges arise when there is a lack of congruence across components, thus potentially limiting capacity to bring about desired change </a:t>
            </a:r>
            <a:endParaRPr/>
          </a:p>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Schools are embedded within community networks of supports, services, and interfacing systems (e.g., health care, juvenile justice), all of which exert influence on policy and practice within schools. As such, schools encounter the need for both horizontal and vertical congruence to be fully responsive as a trauma-informed system </a:t>
            </a:r>
            <a:endParaRPr/>
          </a:p>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Calibri"/>
                <a:ea typeface="Calibri"/>
                <a:cs typeface="Calibri"/>
                <a:sym typeface="Calibri"/>
              </a:rPr>
              <a:t>We need an integrated whole child, culturally responsive, and healing-centered approach grounded in an ecological framework. Specifically, this integrated approach accounts for the adverse impact of ACEs, protective factors, and cultural factors influencing individuals and the environments in which they are situated to provide an opportunity for a more systemic approach to trauma-informed education. </a:t>
            </a:r>
            <a:endParaRPr/>
          </a:p>
          <a:p>
            <a:pPr marL="0" marR="0" lvl="0" indent="0" algn="l" rtl="0">
              <a:lnSpc>
                <a:spcPct val="100000"/>
              </a:lnSpc>
              <a:spcBef>
                <a:spcPts val="0"/>
              </a:spcBef>
              <a:spcAft>
                <a:spcPts val="0"/>
              </a:spcAft>
              <a:buClr>
                <a:srgbClr val="000000"/>
              </a:buClr>
              <a:buSzPts val="1400"/>
              <a:buFont typeface="Arial"/>
              <a:buNone/>
            </a:pPr>
            <a:endParaRPr/>
          </a:p>
          <a:p>
            <a:pPr marL="0" lvl="0" indent="0" algn="l" rtl="0">
              <a:lnSpc>
                <a:spcPct val="100000"/>
              </a:lnSpc>
              <a:spcBef>
                <a:spcPts val="0"/>
              </a:spcBef>
              <a:spcAft>
                <a:spcPts val="0"/>
              </a:spcAft>
              <a:buSzPts val="1400"/>
              <a:buNone/>
            </a:pPr>
            <a:endParaRPr/>
          </a:p>
        </p:txBody>
      </p:sp>
      <p:sp>
        <p:nvSpPr>
          <p:cNvPr id="127" name="Google Shape;127;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6</a:t>
            </a:fld>
            <a:endParaRPr>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Communication with those with a history of early adverse experiences and their caregivers cannot take place spontaneously or randomly, but needs to be thought out and planned. It requires the construction of dedicated and structured time-spaces. It is thanks to this constant exchange of information that teachers can orient their work, receive feedback and jointly evaluate its effectiveness.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information that child and caregivers can provide is, for example, very important for assessing the individual's levels of functionality and autonomy, regardless of abstract age-based references, thus helping to create a reliable and safe environment at school. At the same time, feedback on behaviour at school, the timing and manner of learning contents as well as social skills, can support the activities the child undertakes at home or in the community and the adults who care for him or her.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alliance and collaborative climate created between the school and the family helps to create to “hold" the child, who thus perceives that the efforts of caregivers and teachers are moving towards common goals.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In order to foster the development of a good alliance between the subjects involved in the relationship, it can be useful to have some points in mind:</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Entering a new school can be highly challenging for children who experienced early adversity. In order to make them feel the school a safe place from the very beginning it is recommended to arrange encounters with a reference person, before starting regular lessons. Having the possibility to get acquainted with the space, the people and the routines it is a good way to lay the foundation for a good connection.</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An essential element in building a relationship of trust with the child and their caregiver is the guarantee of confidentiality of details concerning their story. The child must be master and responsible for sharing their life path, at a time and in a way that suits them.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Maintain an evolutionary mentality. The difficulties and fragilities that children may show in learning tasks and social relationships do not complete their identity. Working on the development and consolidation of strengths and talents contributes to releasing the identity of these young people from trauma and pushing them towards a future of new developmental goals. </a:t>
            </a:r>
            <a:endParaRPr sz="1200">
              <a:solidFill>
                <a:schemeClr val="dk1"/>
              </a:solidFill>
              <a:latin typeface="Calibri"/>
              <a:ea typeface="Calibri"/>
              <a:cs typeface="Calibri"/>
              <a:sym typeface="Calibri"/>
            </a:endParaRPr>
          </a:p>
        </p:txBody>
      </p:sp>
      <p:sp>
        <p:nvSpPr>
          <p:cNvPr id="134" name="Google Shape;13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7</a:t>
            </a:fld>
            <a:endParaRPr>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In order to provide a respectful and safe environment at school, the vocabulary is crucial.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For example, we talk about 'early adversity' or 'trauma' to describe difficult and painful experiences that pupils have undergone. These words are a kind of framework that allows teachers to recognise and make sense of otherwise incomprehensible and confusing behaviours, cognitions and emotions. The words trauma and adversity do not indicate a specific and unique experience, but name a wide range of possible ones.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However, as the words circulate, they are loaded with other social meanings and so trauma often becomes an identity marker, encouraging an unnatural division between 'normal' and 'traumatised' people; that is, between those who need help and those who are able to offer it. A difficult past may help explain a specific way of functioning, but it does not define who a person is or who they will become. Focusing only on the past may obscure the enormous resources and skills that learners bring with them, and classify them as 'needy' individuals who are unable to make a positive contribution. </a:t>
            </a:r>
            <a:endParaRPr/>
          </a:p>
          <a:p>
            <a:pPr marL="0" lvl="0" indent="0" algn="l" rtl="0">
              <a:lnSpc>
                <a:spcPct val="100000"/>
              </a:lnSpc>
              <a:spcBef>
                <a:spcPts val="0"/>
              </a:spcBef>
              <a:spcAft>
                <a:spcPts val="0"/>
              </a:spcAft>
              <a:buSzPts val="1400"/>
              <a:buNone/>
            </a:pPr>
            <a:r>
              <a:rPr lang="en-GB"/>
              <a:t>In more general terms, often the lives of young people facing foster care, out-of-home care, forced migration are described in negative terms, as lacking something, so that expectations of them are minimal and perhaps it is no coincidence that their educational success is significantly lower than that of the young population not leaving home. </a:t>
            </a:r>
            <a:endParaRPr/>
          </a:p>
        </p:txBody>
      </p:sp>
      <p:sp>
        <p:nvSpPr>
          <p:cNvPr id="151" name="Google Shape;151;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8</a:t>
            </a:fld>
            <a:endParaRPr>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lgn="just">
              <a:lnSpc>
                <a:spcPct val="90000"/>
              </a:lnSpc>
              <a:spcBef>
                <a:spcPts val="400"/>
              </a:spcBef>
            </a:pPr>
            <a:r>
              <a:rPr lang="en-GB" dirty="0"/>
              <a:t>A </a:t>
            </a:r>
            <a:r>
              <a:rPr lang="en-GB" dirty="0" err="1"/>
              <a:t>volte</a:t>
            </a:r>
            <a:r>
              <a:rPr lang="en-GB" dirty="0" err="1">
                <a:sym typeface="Calibri"/>
              </a:rPr>
              <a:t>,</a:t>
            </a:r>
            <a:r>
              <a:rPr lang="en-GB" dirty="0" err="1"/>
              <a:t>i</a:t>
            </a:r>
            <a:r>
              <a:rPr lang="en-GB" dirty="0"/>
              <a:t> </a:t>
            </a:r>
            <a:r>
              <a:rPr lang="en-GB" dirty="0" err="1"/>
              <a:t>genitori</a:t>
            </a:r>
            <a:r>
              <a:rPr lang="en-GB" dirty="0">
                <a:sym typeface="Calibri"/>
              </a:rPr>
              <a:t> </a:t>
            </a:r>
            <a:r>
              <a:rPr lang="en-GB" dirty="0"/>
              <a:t>non </a:t>
            </a:r>
            <a:r>
              <a:rPr lang="en-GB" dirty="0" err="1"/>
              <a:t>sono</a:t>
            </a:r>
            <a:r>
              <a:rPr lang="en-GB" dirty="0"/>
              <a:t> </a:t>
            </a:r>
            <a:r>
              <a:rPr lang="en-GB" dirty="0" err="1"/>
              <a:t>preparati</a:t>
            </a:r>
            <a:r>
              <a:rPr lang="en-GB" dirty="0"/>
              <a:t> o non </a:t>
            </a:r>
            <a:r>
              <a:rPr lang="en-GB" dirty="0" err="1"/>
              <a:t>possono</a:t>
            </a:r>
            <a:r>
              <a:rPr lang="en-GB" dirty="0"/>
              <a:t> </a:t>
            </a:r>
            <a:r>
              <a:rPr lang="en-GB" dirty="0" err="1"/>
              <a:t>prendersi</a:t>
            </a:r>
            <a:r>
              <a:rPr lang="en-GB" dirty="0"/>
              <a:t> </a:t>
            </a:r>
            <a:r>
              <a:rPr lang="en-GB" dirty="0" err="1"/>
              <a:t>cura</a:t>
            </a:r>
            <a:r>
              <a:rPr lang="en-GB" dirty="0"/>
              <a:t> </a:t>
            </a:r>
            <a:r>
              <a:rPr lang="en-GB" dirty="0" err="1"/>
              <a:t>dei</a:t>
            </a:r>
            <a:r>
              <a:rPr lang="en-GB" dirty="0"/>
              <a:t> </a:t>
            </a:r>
            <a:r>
              <a:rPr lang="en-GB" dirty="0" err="1"/>
              <a:t>propri</a:t>
            </a:r>
            <a:r>
              <a:rPr lang="en-GB" dirty="0"/>
              <a:t> </a:t>
            </a:r>
            <a:r>
              <a:rPr lang="en-GB" dirty="0" err="1"/>
              <a:t>figli</a:t>
            </a:r>
            <a:r>
              <a:rPr lang="en-GB" dirty="0">
                <a:sym typeface="Calibri"/>
              </a:rPr>
              <a:t>.</a:t>
            </a:r>
            <a:r>
              <a:rPr lang="en-GB" dirty="0"/>
              <a:t> In </a:t>
            </a:r>
            <a:r>
              <a:rPr lang="en-GB" dirty="0" err="1"/>
              <a:t>questo</a:t>
            </a:r>
            <a:r>
              <a:rPr lang="en-GB" dirty="0"/>
              <a:t> </a:t>
            </a:r>
            <a:r>
              <a:rPr lang="en-GB" dirty="0" err="1"/>
              <a:t>caso</a:t>
            </a:r>
            <a:r>
              <a:rPr lang="en-GB" dirty="0"/>
              <a:t> I bambini </a:t>
            </a:r>
            <a:r>
              <a:rPr lang="en-GB" dirty="0" err="1"/>
              <a:t>vivono</a:t>
            </a:r>
            <a:r>
              <a:rPr lang="en-GB" dirty="0"/>
              <a:t>  in </a:t>
            </a:r>
            <a:r>
              <a:rPr lang="en-GB" dirty="0" err="1"/>
              <a:t>una</a:t>
            </a:r>
            <a:r>
              <a:rPr lang="en-GB" dirty="0"/>
              <a:t> </a:t>
            </a:r>
            <a:r>
              <a:rPr lang="en-GB" dirty="0" err="1"/>
              <a:t>condizione</a:t>
            </a:r>
            <a:r>
              <a:rPr lang="en-GB" dirty="0"/>
              <a:t> </a:t>
            </a:r>
            <a:r>
              <a:rPr lang="en-GB" dirty="0" err="1"/>
              <a:t>familiare</a:t>
            </a:r>
            <a:r>
              <a:rPr lang="en-GB" dirty="0"/>
              <a:t> con </a:t>
            </a:r>
            <a:r>
              <a:rPr lang="en-GB" dirty="0" err="1"/>
              <a:t>persone</a:t>
            </a:r>
            <a:r>
              <a:rPr lang="en-GB" dirty="0"/>
              <a:t> </a:t>
            </a:r>
            <a:r>
              <a:rPr lang="en-GB" dirty="0" err="1"/>
              <a:t>che</a:t>
            </a:r>
            <a:r>
              <a:rPr lang="en-GB" dirty="0"/>
              <a:t> non </a:t>
            </a:r>
            <a:r>
              <a:rPr lang="en-GB" dirty="0" err="1"/>
              <a:t>sono</a:t>
            </a:r>
            <a:r>
              <a:rPr lang="en-GB" dirty="0"/>
              <a:t> I </a:t>
            </a:r>
            <a:r>
              <a:rPr lang="en-GB" dirty="0" err="1"/>
              <a:t>genitori</a:t>
            </a:r>
            <a:r>
              <a:rPr lang="en-GB" dirty="0"/>
              <a:t> </a:t>
            </a:r>
            <a:r>
              <a:rPr lang="en-GB" dirty="0" err="1"/>
              <a:t>biologici</a:t>
            </a:r>
            <a:r>
              <a:rPr lang="en-GB" dirty="0"/>
              <a:t>.</a:t>
            </a:r>
            <a:endParaRPr lang="en-US" dirty="0"/>
          </a:p>
          <a:p>
            <a:pPr marL="0" indent="0" algn="just">
              <a:lnSpc>
                <a:spcPct val="90000"/>
              </a:lnSpc>
              <a:spcBef>
                <a:spcPts val="400"/>
              </a:spcBef>
            </a:pPr>
            <a:r>
              <a:rPr lang="en-GB" dirty="0"/>
              <a:t>Quando, verso </a:t>
            </a:r>
            <a:r>
              <a:rPr lang="en-GB" dirty="0" err="1"/>
              <a:t>i</a:t>
            </a:r>
            <a:r>
              <a:rPr lang="en-GB" dirty="0"/>
              <a:t> </a:t>
            </a:r>
            <a:r>
              <a:rPr lang="en-GB" dirty="0" err="1"/>
              <a:t>primi</a:t>
            </a:r>
            <a:r>
              <a:rPr lang="en-GB" dirty="0"/>
              <a:t> anni </a:t>
            </a:r>
            <a:r>
              <a:rPr lang="en-GB" dirty="0" err="1"/>
              <a:t>della</a:t>
            </a:r>
            <a:r>
              <a:rPr lang="en-GB" dirty="0"/>
              <a:t> </a:t>
            </a:r>
            <a:r>
              <a:rPr lang="en-GB" dirty="0" err="1"/>
              <a:t>scuola</a:t>
            </a:r>
            <a:r>
              <a:rPr lang="en-GB" dirty="0"/>
              <a:t> </a:t>
            </a:r>
            <a:r>
              <a:rPr lang="en-GB" dirty="0" err="1"/>
              <a:t>primaria</a:t>
            </a:r>
            <a:r>
              <a:rPr lang="en-GB" dirty="0"/>
              <a:t>,</a:t>
            </a:r>
            <a:r>
              <a:rPr lang="en-GB" dirty="0">
                <a:sym typeface="Calibri"/>
              </a:rPr>
              <a:t> </a:t>
            </a:r>
            <a:r>
              <a:rPr lang="en-GB" dirty="0" err="1"/>
              <a:t>i</a:t>
            </a:r>
            <a:r>
              <a:rPr lang="en-GB" dirty="0"/>
              <a:t> bambini </a:t>
            </a:r>
            <a:r>
              <a:rPr lang="en-GB" dirty="0" err="1"/>
              <a:t>iniziano</a:t>
            </a:r>
            <a:r>
              <a:rPr lang="en-GB" dirty="0"/>
              <a:t> a </a:t>
            </a:r>
            <a:r>
              <a:rPr lang="en-GB" dirty="0" err="1"/>
              <a:t>conoscere</a:t>
            </a:r>
            <a:r>
              <a:rPr lang="en-GB" dirty="0"/>
              <a:t> le </a:t>
            </a:r>
            <a:r>
              <a:rPr lang="en-GB" dirty="0" err="1"/>
              <a:t>basi</a:t>
            </a:r>
            <a:r>
              <a:rPr lang="en-GB" dirty="0"/>
              <a:t> </a:t>
            </a:r>
            <a:r>
              <a:rPr lang="en-GB" dirty="0" err="1"/>
              <a:t>della</a:t>
            </a:r>
            <a:r>
              <a:rPr lang="en-GB" dirty="0"/>
              <a:t> </a:t>
            </a:r>
            <a:r>
              <a:rPr lang="en-GB" dirty="0" err="1"/>
              <a:t>riproduzione</a:t>
            </a:r>
            <a:r>
              <a:rPr lang="en-GB" dirty="0"/>
              <a:t>,</a:t>
            </a:r>
            <a:r>
              <a:rPr lang="en-GB" dirty="0">
                <a:sym typeface="Calibri"/>
              </a:rPr>
              <a:t> </a:t>
            </a:r>
            <a:r>
              <a:rPr lang="en-GB" dirty="0" err="1"/>
              <a:t>possono</a:t>
            </a:r>
            <a:r>
              <a:rPr lang="en-GB" dirty="0"/>
              <a:t> </a:t>
            </a:r>
            <a:r>
              <a:rPr lang="en-GB" dirty="0" err="1"/>
              <a:t>quindi</a:t>
            </a:r>
            <a:r>
              <a:rPr lang="en-GB" dirty="0"/>
              <a:t> </a:t>
            </a:r>
            <a:r>
              <a:rPr lang="en-GB" dirty="0" err="1"/>
              <a:t>rendersi</a:t>
            </a:r>
            <a:r>
              <a:rPr lang="en-GB" dirty="0"/>
              <a:t> </a:t>
            </a:r>
            <a:r>
              <a:rPr lang="en-GB" dirty="0" err="1"/>
              <a:t>conto</a:t>
            </a:r>
            <a:r>
              <a:rPr lang="en-GB" dirty="0"/>
              <a:t> </a:t>
            </a:r>
            <a:r>
              <a:rPr lang="en-GB" dirty="0" err="1"/>
              <a:t>che</a:t>
            </a:r>
            <a:r>
              <a:rPr lang="en-GB" dirty="0"/>
              <a:t> la </a:t>
            </a:r>
            <a:r>
              <a:rPr lang="en-GB" dirty="0" err="1"/>
              <a:t>situazione</a:t>
            </a:r>
            <a:r>
              <a:rPr lang="en-GB" dirty="0"/>
              <a:t> </a:t>
            </a:r>
            <a:r>
              <a:rPr lang="en-GB" dirty="0" err="1"/>
              <a:t>che</a:t>
            </a:r>
            <a:r>
              <a:rPr lang="en-GB" dirty="0"/>
              <a:t> </a:t>
            </a:r>
            <a:r>
              <a:rPr lang="en-GB" dirty="0" err="1"/>
              <a:t>vivono</a:t>
            </a:r>
            <a:r>
              <a:rPr lang="en-GB" dirty="0"/>
              <a:t> non è </a:t>
            </a:r>
            <a:r>
              <a:rPr lang="en-GB" dirty="0" err="1"/>
              <a:t>quella</a:t>
            </a:r>
            <a:r>
              <a:rPr lang="en-GB" dirty="0"/>
              <a:t> </a:t>
            </a:r>
            <a:r>
              <a:rPr lang="en-GB" dirty="0" err="1"/>
              <a:t>condivisa</a:t>
            </a:r>
            <a:r>
              <a:rPr lang="en-GB" dirty="0"/>
              <a:t> </a:t>
            </a:r>
            <a:r>
              <a:rPr lang="en-GB" dirty="0" err="1"/>
              <a:t>dalla</a:t>
            </a:r>
            <a:r>
              <a:rPr lang="en-GB" dirty="0"/>
              <a:t> </a:t>
            </a:r>
            <a:r>
              <a:rPr lang="en-GB" dirty="0" err="1"/>
              <a:t>maggior</a:t>
            </a:r>
            <a:r>
              <a:rPr lang="en-GB" dirty="0"/>
              <a:t> </a:t>
            </a:r>
            <a:r>
              <a:rPr lang="en-GB" dirty="0" err="1"/>
              <a:t>parte</a:t>
            </a:r>
            <a:r>
              <a:rPr lang="en-GB" dirty="0"/>
              <a:t> </a:t>
            </a:r>
            <a:r>
              <a:rPr lang="en-GB" dirty="0" err="1"/>
              <a:t>dei</a:t>
            </a:r>
            <a:r>
              <a:rPr lang="en-GB" dirty="0"/>
              <a:t> </a:t>
            </a:r>
            <a:r>
              <a:rPr lang="en-GB" dirty="0" err="1"/>
              <a:t>compagni</a:t>
            </a:r>
            <a:r>
              <a:rPr lang="en-GB" dirty="0"/>
              <a:t>. </a:t>
            </a:r>
            <a:r>
              <a:rPr lang="en-GB" dirty="0" err="1"/>
              <a:t>Allo</a:t>
            </a:r>
            <a:r>
              <a:rPr lang="en-GB" dirty="0"/>
              <a:t> </a:t>
            </a:r>
            <a:r>
              <a:rPr lang="en-GB" dirty="0" err="1"/>
              <a:t>stesso</a:t>
            </a:r>
            <a:r>
              <a:rPr lang="en-GB" dirty="0"/>
              <a:t> modo</a:t>
            </a:r>
            <a:r>
              <a:rPr lang="en-GB" dirty="0">
                <a:sym typeface="Calibri"/>
              </a:rPr>
              <a:t>, </a:t>
            </a:r>
            <a:r>
              <a:rPr lang="en-GB" dirty="0" err="1"/>
              <a:t>quando</a:t>
            </a:r>
            <a:r>
              <a:rPr lang="en-GB" dirty="0"/>
              <a:t> </a:t>
            </a:r>
            <a:r>
              <a:rPr lang="en-GB" dirty="0" err="1"/>
              <a:t>vedono</a:t>
            </a:r>
            <a:r>
              <a:rPr lang="en-GB" dirty="0"/>
              <a:t> un bambino con </a:t>
            </a:r>
            <a:r>
              <a:rPr lang="en-GB" dirty="0" err="1"/>
              <a:t>tratti</a:t>
            </a:r>
            <a:r>
              <a:rPr lang="en-GB" dirty="0"/>
              <a:t> </a:t>
            </a:r>
            <a:r>
              <a:rPr lang="en-GB" dirty="0" err="1"/>
              <a:t>asiatici</a:t>
            </a:r>
            <a:r>
              <a:rPr lang="en-GB" dirty="0"/>
              <a:t> </a:t>
            </a:r>
            <a:r>
              <a:rPr lang="en-GB" dirty="0" err="1"/>
              <a:t>che</a:t>
            </a:r>
            <a:r>
              <a:rPr lang="en-GB" dirty="0"/>
              <a:t> dice "mamma" </a:t>
            </a:r>
            <a:r>
              <a:rPr lang="en-GB" dirty="0">
                <a:sym typeface="Calibri"/>
              </a:rPr>
              <a:t>a </a:t>
            </a:r>
            <a:r>
              <a:rPr lang="en-GB" dirty="0" err="1"/>
              <a:t>una</a:t>
            </a:r>
            <a:r>
              <a:rPr lang="en-GB" dirty="0"/>
              <a:t> donna </a:t>
            </a:r>
            <a:r>
              <a:rPr lang="en-GB" dirty="0" err="1"/>
              <a:t>che</a:t>
            </a:r>
            <a:r>
              <a:rPr lang="en-GB" dirty="0"/>
              <a:t> non </a:t>
            </a:r>
            <a:r>
              <a:rPr lang="en-GB" dirty="0" err="1"/>
              <a:t>gli</a:t>
            </a:r>
            <a:r>
              <a:rPr lang="en-GB" dirty="0"/>
              <a:t> </a:t>
            </a:r>
            <a:r>
              <a:rPr lang="en-GB" dirty="0" err="1"/>
              <a:t>somiglia</a:t>
            </a:r>
            <a:r>
              <a:rPr lang="en-GB" dirty="0">
                <a:sym typeface="Calibri"/>
              </a:rPr>
              <a:t>, </a:t>
            </a:r>
            <a:r>
              <a:rPr lang="en-GB" dirty="0" err="1"/>
              <a:t>possono</a:t>
            </a:r>
            <a:r>
              <a:rPr lang="en-GB" dirty="0"/>
              <a:t> </a:t>
            </a:r>
            <a:r>
              <a:rPr lang="en-GB" dirty="0" err="1"/>
              <a:t>avere</a:t>
            </a:r>
            <a:r>
              <a:rPr lang="en-GB" dirty="0"/>
              <a:t> </a:t>
            </a:r>
            <a:r>
              <a:rPr lang="en-GB" dirty="0" err="1"/>
              <a:t>bisogno</a:t>
            </a:r>
            <a:r>
              <a:rPr lang="en-GB" dirty="0"/>
              <a:t> di </a:t>
            </a:r>
            <a:r>
              <a:rPr lang="en-GB" dirty="0" err="1"/>
              <a:t>aiuto</a:t>
            </a:r>
            <a:r>
              <a:rPr lang="en-GB" dirty="0"/>
              <a:t> per </a:t>
            </a:r>
            <a:r>
              <a:rPr lang="en-GB" dirty="0" err="1"/>
              <a:t>capire</a:t>
            </a:r>
            <a:r>
              <a:rPr lang="en-GB" dirty="0">
                <a:sym typeface="Calibri"/>
              </a:rPr>
              <a:t>.</a:t>
            </a:r>
            <a:r>
              <a:rPr lang="en-GB" dirty="0"/>
              <a:t>  È </a:t>
            </a:r>
            <a:r>
              <a:rPr lang="en-GB" dirty="0" err="1"/>
              <a:t>importante</a:t>
            </a:r>
            <a:r>
              <a:rPr lang="en-GB" dirty="0"/>
              <a:t> </a:t>
            </a:r>
            <a:r>
              <a:rPr lang="en-GB" dirty="0" err="1"/>
              <a:t>chiarire</a:t>
            </a:r>
            <a:r>
              <a:rPr lang="en-GB" dirty="0"/>
              <a:t> </a:t>
            </a:r>
            <a:r>
              <a:rPr lang="en-GB" dirty="0" err="1"/>
              <a:t>che</a:t>
            </a:r>
            <a:r>
              <a:rPr lang="en-GB" dirty="0"/>
              <a:t> non </a:t>
            </a:r>
            <a:r>
              <a:rPr lang="en-GB" dirty="0" err="1"/>
              <a:t>esistono</a:t>
            </a:r>
            <a:r>
              <a:rPr lang="en-GB" dirty="0"/>
              <a:t> </a:t>
            </a:r>
            <a:r>
              <a:rPr lang="en-GB" dirty="0" err="1"/>
              <a:t>genitori</a:t>
            </a:r>
            <a:r>
              <a:rPr lang="en-GB" dirty="0">
                <a:sym typeface="Calibri"/>
              </a:rPr>
              <a:t> "</a:t>
            </a:r>
            <a:r>
              <a:rPr lang="en-GB" dirty="0" err="1"/>
              <a:t>veri</a:t>
            </a:r>
            <a:r>
              <a:rPr lang="en-GB" dirty="0">
                <a:sym typeface="Calibri"/>
              </a:rPr>
              <a:t>" </a:t>
            </a:r>
            <a:r>
              <a:rPr lang="en-GB" dirty="0"/>
              <a:t>e "</a:t>
            </a:r>
            <a:r>
              <a:rPr lang="en-GB" dirty="0" err="1"/>
              <a:t>falsi</a:t>
            </a:r>
            <a:r>
              <a:rPr lang="en-GB" dirty="0"/>
              <a:t>". Nel </a:t>
            </a:r>
            <a:r>
              <a:rPr lang="en-GB" dirty="0" err="1"/>
              <a:t>caso</a:t>
            </a:r>
            <a:r>
              <a:rPr lang="en-GB" dirty="0"/>
              <a:t> </a:t>
            </a:r>
            <a:r>
              <a:rPr lang="en-GB" dirty="0" err="1"/>
              <a:t>dei</a:t>
            </a:r>
            <a:r>
              <a:rPr lang="en-GB" dirty="0"/>
              <a:t> bambini </a:t>
            </a:r>
            <a:r>
              <a:rPr lang="en-GB" dirty="0" err="1"/>
              <a:t>adottati</a:t>
            </a:r>
            <a:r>
              <a:rPr lang="en-GB" dirty="0"/>
              <a:t> </a:t>
            </a:r>
            <a:r>
              <a:rPr lang="en-GB" dirty="0" err="1"/>
              <a:t>si</a:t>
            </a:r>
            <a:r>
              <a:rPr lang="en-GB" dirty="0"/>
              <a:t> </a:t>
            </a:r>
            <a:r>
              <a:rPr lang="en-GB" dirty="0" err="1"/>
              <a:t>può</a:t>
            </a:r>
            <a:r>
              <a:rPr lang="en-GB" dirty="0"/>
              <a:t> </a:t>
            </a:r>
            <a:r>
              <a:rPr lang="en-GB" dirty="0" err="1"/>
              <a:t>parlare</a:t>
            </a:r>
            <a:r>
              <a:rPr lang="en-GB" dirty="0"/>
              <a:t> di </a:t>
            </a:r>
            <a:r>
              <a:rPr lang="en-GB" dirty="0" err="1"/>
              <a:t>genitori</a:t>
            </a:r>
            <a:r>
              <a:rPr lang="en-GB" dirty="0"/>
              <a:t> </a:t>
            </a:r>
            <a:r>
              <a:rPr lang="en-GB" dirty="0" err="1"/>
              <a:t>naturali</a:t>
            </a:r>
            <a:r>
              <a:rPr lang="en-GB" dirty="0"/>
              <a:t>, </a:t>
            </a:r>
            <a:r>
              <a:rPr lang="en-GB" dirty="0" err="1"/>
              <a:t>mentre</a:t>
            </a:r>
            <a:r>
              <a:rPr lang="en-GB" dirty="0"/>
              <a:t> </a:t>
            </a:r>
            <a:r>
              <a:rPr lang="en-GB" dirty="0" err="1"/>
              <a:t>i</a:t>
            </a:r>
            <a:r>
              <a:rPr lang="en-GB" dirty="0"/>
              <a:t> </a:t>
            </a:r>
            <a:r>
              <a:rPr lang="en-GB" dirty="0" err="1"/>
              <a:t>genitori</a:t>
            </a:r>
            <a:r>
              <a:rPr lang="en-GB" dirty="0"/>
              <a:t> </a:t>
            </a:r>
            <a:r>
              <a:rPr lang="en-GB" dirty="0" err="1"/>
              <a:t>adottivi</a:t>
            </a:r>
            <a:r>
              <a:rPr lang="en-GB" dirty="0"/>
              <a:t> </a:t>
            </a:r>
            <a:r>
              <a:rPr lang="en-GB" dirty="0" err="1"/>
              <a:t>sono</a:t>
            </a:r>
            <a:r>
              <a:rPr lang="en-GB" dirty="0"/>
              <a:t> </a:t>
            </a:r>
            <a:r>
              <a:rPr lang="en-GB" dirty="0" err="1"/>
              <a:t>ovviamente</a:t>
            </a:r>
            <a:r>
              <a:rPr lang="en-GB" dirty="0"/>
              <a:t> </a:t>
            </a:r>
            <a:r>
              <a:rPr lang="en-GB" dirty="0">
                <a:sym typeface="Calibri"/>
              </a:rPr>
              <a:t>"</a:t>
            </a:r>
            <a:r>
              <a:rPr lang="en-GB" dirty="0" err="1"/>
              <a:t>veri</a:t>
            </a:r>
            <a:r>
              <a:rPr lang="en-GB" dirty="0">
                <a:sym typeface="Calibri"/>
              </a:rPr>
              <a:t>" </a:t>
            </a:r>
            <a:r>
              <a:rPr lang="en-GB" dirty="0"/>
              <a:t>e </a:t>
            </a:r>
            <a:r>
              <a:rPr lang="en-GB" dirty="0" err="1"/>
              <a:t>saranno</a:t>
            </a:r>
            <a:r>
              <a:rPr lang="en-GB" dirty="0"/>
              <a:t> </a:t>
            </a:r>
            <a:r>
              <a:rPr lang="en-GB" dirty="0" err="1"/>
              <a:t>i</a:t>
            </a:r>
            <a:r>
              <a:rPr lang="en-GB" dirty="0"/>
              <a:t> loro </a:t>
            </a:r>
            <a:r>
              <a:rPr lang="en-GB" dirty="0" err="1"/>
              <a:t>genitori</a:t>
            </a:r>
            <a:r>
              <a:rPr lang="en-GB" dirty="0"/>
              <a:t> per sempre</a:t>
            </a:r>
            <a:r>
              <a:rPr lang="en-GB" dirty="0">
                <a:sym typeface="Calibri"/>
              </a:rPr>
              <a:t>.</a:t>
            </a:r>
            <a:endParaRPr lang="en-US" dirty="0"/>
          </a:p>
          <a:p>
            <a:pPr marL="0" indent="0" algn="just">
              <a:lnSpc>
                <a:spcPct val="90000"/>
              </a:lnSpc>
              <a:spcBef>
                <a:spcPts val="400"/>
              </a:spcBef>
            </a:pPr>
            <a:r>
              <a:rPr lang="en-GB" dirty="0"/>
              <a:t>Le </a:t>
            </a:r>
            <a:r>
              <a:rPr lang="en-GB" dirty="0" err="1"/>
              <a:t>ragioni</a:t>
            </a:r>
            <a:r>
              <a:rPr lang="en-GB" dirty="0"/>
              <a:t> per cui un bambino è in </a:t>
            </a:r>
            <a:r>
              <a:rPr lang="en-GB" dirty="0" err="1"/>
              <a:t>affidamento</a:t>
            </a:r>
            <a:r>
              <a:rPr lang="en-GB" dirty="0"/>
              <a:t> o in </a:t>
            </a:r>
            <a:r>
              <a:rPr lang="en-GB" dirty="0" err="1"/>
              <a:t>adozione</a:t>
            </a:r>
            <a:r>
              <a:rPr lang="en-GB" dirty="0"/>
              <a:t> non </a:t>
            </a:r>
            <a:r>
              <a:rPr lang="en-GB" dirty="0" err="1"/>
              <a:t>dipende</a:t>
            </a:r>
            <a:r>
              <a:rPr lang="en-GB" dirty="0"/>
              <a:t> </a:t>
            </a:r>
            <a:r>
              <a:rPr lang="en-GB" dirty="0" err="1"/>
              <a:t>dalle</a:t>
            </a:r>
            <a:r>
              <a:rPr lang="en-GB" dirty="0"/>
              <a:t> sue </a:t>
            </a:r>
            <a:r>
              <a:rPr lang="en-GB" dirty="0" err="1"/>
              <a:t>carateristiche</a:t>
            </a:r>
            <a:r>
              <a:rPr lang="en-GB" dirty="0"/>
              <a:t>. </a:t>
            </a:r>
            <a:r>
              <a:rPr lang="en-GB" dirty="0" err="1"/>
              <a:t>Domande</a:t>
            </a:r>
            <a:r>
              <a:rPr lang="en-GB" dirty="0"/>
              <a:t> come </a:t>
            </a:r>
            <a:r>
              <a:rPr lang="en-GB" dirty="0">
                <a:sym typeface="Calibri"/>
              </a:rPr>
              <a:t>"</a:t>
            </a:r>
            <a:r>
              <a:rPr lang="en-GB" dirty="0" err="1"/>
              <a:t>Perché</a:t>
            </a:r>
            <a:r>
              <a:rPr lang="en-GB" dirty="0"/>
              <a:t> la prima </a:t>
            </a:r>
            <a:r>
              <a:rPr lang="en-GB" dirty="0" err="1"/>
              <a:t>madre</a:t>
            </a:r>
            <a:r>
              <a:rPr lang="en-GB" dirty="0"/>
              <a:t> di Giovanni non </a:t>
            </a:r>
            <a:r>
              <a:rPr lang="en-GB" dirty="0" err="1"/>
              <a:t>voleva</a:t>
            </a:r>
            <a:r>
              <a:rPr lang="en-GB" dirty="0"/>
              <a:t> </a:t>
            </a:r>
            <a:r>
              <a:rPr lang="en-GB" dirty="0" err="1"/>
              <a:t>tenerlo</a:t>
            </a:r>
            <a:r>
              <a:rPr lang="en-GB" dirty="0">
                <a:sym typeface="Calibri"/>
              </a:rPr>
              <a:t>?" </a:t>
            </a:r>
            <a:r>
              <a:rPr lang="en-GB" dirty="0"/>
              <a:t>non </a:t>
            </a:r>
            <a:r>
              <a:rPr lang="en-GB" dirty="0" err="1"/>
              <a:t>sono</a:t>
            </a:r>
            <a:r>
              <a:rPr lang="en-GB" dirty="0"/>
              <a:t> rare </a:t>
            </a:r>
            <a:r>
              <a:rPr lang="en-GB" dirty="0" err="1"/>
              <a:t>nelle</a:t>
            </a:r>
            <a:r>
              <a:rPr lang="en-GB" dirty="0"/>
              <a:t> </a:t>
            </a:r>
            <a:r>
              <a:rPr lang="en-GB" dirty="0" err="1"/>
              <a:t>classi</a:t>
            </a:r>
            <a:r>
              <a:rPr lang="en-GB" dirty="0"/>
              <a:t> </a:t>
            </a:r>
            <a:r>
              <a:rPr lang="en-GB" dirty="0">
                <a:sym typeface="Calibri"/>
              </a:rPr>
              <a:t>in </a:t>
            </a:r>
            <a:r>
              <a:rPr lang="en-GB" dirty="0"/>
              <a:t>cui </a:t>
            </a:r>
            <a:r>
              <a:rPr lang="en-GB" dirty="0" err="1"/>
              <a:t>c'è</a:t>
            </a:r>
            <a:r>
              <a:rPr lang="en-GB" dirty="0"/>
              <a:t> un bambino </a:t>
            </a:r>
            <a:r>
              <a:rPr lang="en-GB" dirty="0" err="1"/>
              <a:t>adottato</a:t>
            </a:r>
            <a:r>
              <a:rPr lang="en-GB" dirty="0"/>
              <a:t> o un bambino </a:t>
            </a:r>
            <a:r>
              <a:rPr lang="en-GB" dirty="0" err="1"/>
              <a:t>che</a:t>
            </a:r>
            <a:r>
              <a:rPr lang="en-GB" dirty="0"/>
              <a:t> </a:t>
            </a:r>
            <a:r>
              <a:rPr lang="en-GB" dirty="0" err="1"/>
              <a:t>vive</a:t>
            </a:r>
            <a:r>
              <a:rPr lang="en-GB" dirty="0"/>
              <a:t> </a:t>
            </a:r>
            <a:r>
              <a:rPr lang="en-GB" dirty="0">
                <a:sym typeface="Calibri"/>
              </a:rPr>
              <a:t>in </a:t>
            </a:r>
            <a:r>
              <a:rPr lang="en-GB" dirty="0" err="1"/>
              <a:t>una</a:t>
            </a:r>
            <a:r>
              <a:rPr lang="en-GB" dirty="0"/>
              <a:t> </a:t>
            </a:r>
            <a:r>
              <a:rPr lang="en-GB" dirty="0" err="1"/>
              <a:t>famiglia</a:t>
            </a:r>
            <a:r>
              <a:rPr lang="en-GB" dirty="0"/>
              <a:t> </a:t>
            </a:r>
            <a:r>
              <a:rPr lang="en-GB" dirty="0" err="1"/>
              <a:t>affidataria</a:t>
            </a:r>
            <a:r>
              <a:rPr lang="en-GB" dirty="0">
                <a:sym typeface="Calibri"/>
              </a:rPr>
              <a:t>. </a:t>
            </a:r>
            <a:r>
              <a:rPr lang="en-GB" dirty="0"/>
              <a:t>I </a:t>
            </a:r>
            <a:r>
              <a:rPr lang="en-GB" dirty="0" err="1"/>
              <a:t>ragazzi</a:t>
            </a:r>
            <a:r>
              <a:rPr lang="en-GB" dirty="0"/>
              <a:t> </a:t>
            </a:r>
            <a:r>
              <a:rPr lang="en-GB" dirty="0" err="1"/>
              <a:t>devono</a:t>
            </a:r>
            <a:r>
              <a:rPr lang="en-GB" dirty="0"/>
              <a:t> </a:t>
            </a:r>
            <a:r>
              <a:rPr lang="en-GB" dirty="0" err="1"/>
              <a:t>sapere</a:t>
            </a:r>
            <a:r>
              <a:rPr lang="en-GB" dirty="0"/>
              <a:t> </a:t>
            </a:r>
            <a:r>
              <a:rPr lang="en-GB" dirty="0" err="1"/>
              <a:t>che</a:t>
            </a:r>
            <a:r>
              <a:rPr lang="en-GB" dirty="0"/>
              <a:t> </a:t>
            </a:r>
            <a:r>
              <a:rPr lang="en-GB" dirty="0">
                <a:sym typeface="Calibri"/>
              </a:rPr>
              <a:t>a </a:t>
            </a:r>
            <a:r>
              <a:rPr lang="en-GB" dirty="0"/>
              <a:t>volte </a:t>
            </a:r>
            <a:r>
              <a:rPr lang="en-GB" dirty="0" err="1"/>
              <a:t>una</a:t>
            </a:r>
            <a:r>
              <a:rPr lang="en-GB" dirty="0"/>
              <a:t> </a:t>
            </a:r>
            <a:r>
              <a:rPr lang="en-GB" dirty="0" err="1"/>
              <a:t>famiglia</a:t>
            </a:r>
            <a:r>
              <a:rPr lang="en-GB" dirty="0"/>
              <a:t> ha un bambino ma non è </a:t>
            </a:r>
            <a:r>
              <a:rPr lang="en-GB" dirty="0" err="1"/>
              <a:t>preparata</a:t>
            </a:r>
            <a:r>
              <a:rPr lang="en-GB" dirty="0"/>
              <a:t> o non </a:t>
            </a:r>
            <a:r>
              <a:rPr lang="en-GB" dirty="0" err="1"/>
              <a:t>può</a:t>
            </a:r>
            <a:r>
              <a:rPr lang="en-GB" dirty="0"/>
              <a:t> </a:t>
            </a:r>
            <a:r>
              <a:rPr lang="en-GB" dirty="0" err="1"/>
              <a:t>prendersene</a:t>
            </a:r>
            <a:r>
              <a:rPr lang="en-GB" dirty="0"/>
              <a:t> </a:t>
            </a:r>
            <a:r>
              <a:rPr lang="en-GB" dirty="0" err="1"/>
              <a:t>cura</a:t>
            </a:r>
            <a:r>
              <a:rPr lang="en-GB" dirty="0">
                <a:sym typeface="Calibri"/>
              </a:rPr>
              <a:t>. </a:t>
            </a:r>
            <a:r>
              <a:rPr lang="en-GB" dirty="0" err="1"/>
              <a:t>Questo</a:t>
            </a:r>
            <a:r>
              <a:rPr lang="en-GB" dirty="0"/>
              <a:t> </a:t>
            </a:r>
            <a:r>
              <a:rPr lang="en-GB" dirty="0" err="1"/>
              <a:t>può</a:t>
            </a:r>
            <a:r>
              <a:rPr lang="en-GB" dirty="0"/>
              <a:t> </a:t>
            </a:r>
            <a:r>
              <a:rPr lang="en-GB" dirty="0" err="1"/>
              <a:t>accadere</a:t>
            </a:r>
            <a:r>
              <a:rPr lang="en-GB" dirty="0"/>
              <a:t> per </a:t>
            </a:r>
            <a:r>
              <a:rPr lang="en-GB" dirty="0" err="1"/>
              <a:t>una</a:t>
            </a:r>
            <a:r>
              <a:rPr lang="en-GB" dirty="0"/>
              <a:t> </a:t>
            </a:r>
            <a:r>
              <a:rPr lang="en-GB" dirty="0" err="1"/>
              <a:t>serie</a:t>
            </a:r>
            <a:r>
              <a:rPr lang="en-GB" dirty="0"/>
              <a:t> di </a:t>
            </a:r>
            <a:r>
              <a:rPr lang="en-GB" dirty="0" err="1"/>
              <a:t>motivi</a:t>
            </a:r>
            <a:r>
              <a:rPr lang="en-GB" dirty="0"/>
              <a:t> </a:t>
            </a:r>
            <a:r>
              <a:rPr lang="en-GB" dirty="0" err="1"/>
              <a:t>diversi</a:t>
            </a:r>
            <a:r>
              <a:rPr lang="en-GB" dirty="0">
                <a:sym typeface="Calibri"/>
              </a:rPr>
              <a:t>. </a:t>
            </a:r>
            <a:r>
              <a:rPr lang="en-GB" dirty="0"/>
              <a:t>I </a:t>
            </a:r>
            <a:r>
              <a:rPr lang="en-GB" dirty="0" err="1"/>
              <a:t>genitori</a:t>
            </a:r>
            <a:r>
              <a:rPr lang="en-GB" dirty="0"/>
              <a:t> </a:t>
            </a:r>
            <a:r>
              <a:rPr lang="en-GB" dirty="0" err="1"/>
              <a:t>naturali</a:t>
            </a:r>
            <a:r>
              <a:rPr lang="en-GB" dirty="0"/>
              <a:t> </a:t>
            </a:r>
            <a:r>
              <a:rPr lang="en-GB" dirty="0" err="1"/>
              <a:t>possono</a:t>
            </a:r>
            <a:r>
              <a:rPr lang="en-GB" dirty="0"/>
              <a:t> </a:t>
            </a:r>
            <a:r>
              <a:rPr lang="en-GB" dirty="0" err="1"/>
              <a:t>essere</a:t>
            </a:r>
            <a:r>
              <a:rPr lang="en-GB" dirty="0"/>
              <a:t> </a:t>
            </a:r>
            <a:r>
              <a:rPr lang="en-GB" dirty="0" err="1"/>
              <a:t>troppo</a:t>
            </a:r>
            <a:r>
              <a:rPr lang="en-GB" dirty="0"/>
              <a:t> </a:t>
            </a:r>
            <a:r>
              <a:rPr lang="en-GB" dirty="0" err="1"/>
              <a:t>giovani</a:t>
            </a:r>
            <a:r>
              <a:rPr lang="en-GB" dirty="0"/>
              <a:t> o </a:t>
            </a:r>
            <a:r>
              <a:rPr lang="en-GB" dirty="0" err="1"/>
              <a:t>malati</a:t>
            </a:r>
            <a:r>
              <a:rPr lang="en-GB" dirty="0"/>
              <a:t> per </a:t>
            </a:r>
            <a:r>
              <a:rPr lang="en-GB" dirty="0" err="1"/>
              <a:t>prendersi</a:t>
            </a:r>
            <a:r>
              <a:rPr lang="en-GB" dirty="0"/>
              <a:t> </a:t>
            </a:r>
            <a:r>
              <a:rPr lang="en-GB" dirty="0" err="1"/>
              <a:t>cura</a:t>
            </a:r>
            <a:r>
              <a:rPr lang="en-GB" dirty="0"/>
              <a:t> di un bambino</a:t>
            </a:r>
            <a:r>
              <a:rPr lang="en-GB" dirty="0">
                <a:sym typeface="Calibri"/>
              </a:rPr>
              <a:t>, </a:t>
            </a:r>
            <a:r>
              <a:rPr lang="en-GB" dirty="0"/>
              <a:t>o </a:t>
            </a:r>
            <a:r>
              <a:rPr lang="en-GB" dirty="0" err="1"/>
              <a:t>avere</a:t>
            </a:r>
            <a:r>
              <a:rPr lang="en-GB" dirty="0"/>
              <a:t> un </a:t>
            </a:r>
            <a:r>
              <a:rPr lang="en-GB" dirty="0" err="1"/>
              <a:t>altro</a:t>
            </a:r>
            <a:r>
              <a:rPr lang="en-GB" dirty="0"/>
              <a:t> grave </a:t>
            </a:r>
            <a:r>
              <a:rPr lang="en-GB" dirty="0" err="1"/>
              <a:t>impedimento</a:t>
            </a:r>
            <a:r>
              <a:rPr lang="en-GB" dirty="0"/>
              <a:t> </a:t>
            </a:r>
            <a:r>
              <a:rPr lang="en-GB" dirty="0" err="1"/>
              <a:t>che</a:t>
            </a:r>
            <a:r>
              <a:rPr lang="en-GB" dirty="0"/>
              <a:t> </a:t>
            </a:r>
            <a:r>
              <a:rPr lang="en-GB" dirty="0" err="1"/>
              <a:t>impedisce</a:t>
            </a:r>
            <a:r>
              <a:rPr lang="en-GB" dirty="0"/>
              <a:t> loro di </a:t>
            </a:r>
            <a:r>
              <a:rPr lang="en-GB" dirty="0" err="1"/>
              <a:t>farlo</a:t>
            </a:r>
            <a:r>
              <a:rPr lang="en-GB" dirty="0">
                <a:sym typeface="Calibri"/>
              </a:rPr>
              <a:t>. </a:t>
            </a:r>
            <a:r>
              <a:rPr lang="en-GB" dirty="0"/>
              <a:t>In </a:t>
            </a:r>
            <a:r>
              <a:rPr lang="en-GB" dirty="0" err="1"/>
              <a:t>ogni</a:t>
            </a:r>
            <a:r>
              <a:rPr lang="en-GB" dirty="0"/>
              <a:t> </a:t>
            </a:r>
            <a:r>
              <a:rPr lang="en-GB" dirty="0" err="1"/>
              <a:t>caso</a:t>
            </a:r>
            <a:r>
              <a:rPr lang="en-GB" dirty="0">
                <a:sym typeface="Calibri"/>
              </a:rPr>
              <a:t>, </a:t>
            </a:r>
            <a:r>
              <a:rPr lang="en-GB" dirty="0"/>
              <a:t>è </a:t>
            </a:r>
            <a:r>
              <a:rPr lang="en-GB" dirty="0" err="1"/>
              <a:t>fondamentale</a:t>
            </a:r>
            <a:r>
              <a:rPr lang="en-GB" dirty="0"/>
              <a:t> </a:t>
            </a:r>
            <a:r>
              <a:rPr lang="en-GB" dirty="0" err="1"/>
              <a:t>sottolineare</a:t>
            </a:r>
            <a:r>
              <a:rPr lang="en-GB" dirty="0"/>
              <a:t> </a:t>
            </a:r>
            <a:r>
              <a:rPr lang="en-GB" dirty="0" err="1"/>
              <a:t>che</a:t>
            </a:r>
            <a:r>
              <a:rPr lang="en-GB" dirty="0">
                <a:sym typeface="Calibri"/>
              </a:rPr>
              <a:t>, </a:t>
            </a:r>
            <a:r>
              <a:rPr lang="en-GB" dirty="0" err="1"/>
              <a:t>qualunque</a:t>
            </a:r>
            <a:r>
              <a:rPr lang="en-GB" dirty="0"/>
              <a:t> </a:t>
            </a:r>
            <a:r>
              <a:rPr lang="en-GB" dirty="0" err="1"/>
              <a:t>sia</a:t>
            </a:r>
            <a:r>
              <a:rPr lang="en-GB" dirty="0"/>
              <a:t> il </a:t>
            </a:r>
            <a:r>
              <a:rPr lang="en-GB" dirty="0" err="1"/>
              <a:t>motivo</a:t>
            </a:r>
            <a:r>
              <a:rPr lang="en-GB" dirty="0">
                <a:sym typeface="Calibri"/>
              </a:rPr>
              <a:t>, </a:t>
            </a:r>
            <a:r>
              <a:rPr lang="en-GB" dirty="0"/>
              <a:t>non ha </a:t>
            </a:r>
            <a:r>
              <a:rPr lang="en-GB" dirty="0" err="1"/>
              <a:t>nulla</a:t>
            </a:r>
            <a:r>
              <a:rPr lang="en-GB" dirty="0"/>
              <a:t> a </a:t>
            </a:r>
            <a:r>
              <a:rPr lang="en-GB" dirty="0" err="1"/>
              <a:t>che</a:t>
            </a:r>
            <a:r>
              <a:rPr lang="en-GB" dirty="0"/>
              <a:t> fare con le </a:t>
            </a:r>
            <a:r>
              <a:rPr lang="en-GB" dirty="0" err="1"/>
              <a:t>azioni</a:t>
            </a:r>
            <a:r>
              <a:rPr lang="en-GB" dirty="0"/>
              <a:t> del bambino</a:t>
            </a:r>
            <a:r>
              <a:rPr lang="en-GB" dirty="0">
                <a:sym typeface="Calibri"/>
              </a:rPr>
              <a:t>. </a:t>
            </a:r>
            <a:r>
              <a:rPr lang="en-GB" dirty="0"/>
              <a:t>Tutti </a:t>
            </a:r>
            <a:r>
              <a:rPr lang="en-GB" dirty="0" err="1"/>
              <a:t>i</a:t>
            </a:r>
            <a:r>
              <a:rPr lang="en-GB" dirty="0"/>
              <a:t> bambini </a:t>
            </a:r>
            <a:r>
              <a:rPr lang="en-GB" dirty="0" err="1"/>
              <a:t>hanno</a:t>
            </a:r>
            <a:r>
              <a:rPr lang="en-GB" dirty="0"/>
              <a:t> </a:t>
            </a:r>
            <a:r>
              <a:rPr lang="en-GB" dirty="0" err="1"/>
              <a:t>bisogno</a:t>
            </a:r>
            <a:r>
              <a:rPr lang="en-GB" dirty="0"/>
              <a:t> di </a:t>
            </a:r>
            <a:r>
              <a:rPr lang="en-GB" dirty="0" err="1"/>
              <a:t>essere</a:t>
            </a:r>
            <a:r>
              <a:rPr lang="en-GB" dirty="0"/>
              <a:t> </a:t>
            </a:r>
            <a:r>
              <a:rPr lang="en-GB" dirty="0" err="1"/>
              <a:t>accuditi</a:t>
            </a:r>
            <a:r>
              <a:rPr lang="en-GB" dirty="0">
                <a:sym typeface="Calibri"/>
              </a:rPr>
              <a:t>. </a:t>
            </a:r>
            <a:r>
              <a:rPr lang="en-GB" dirty="0"/>
              <a:t>Per </a:t>
            </a:r>
            <a:r>
              <a:rPr lang="en-GB" dirty="0" err="1"/>
              <a:t>questo</a:t>
            </a:r>
            <a:r>
              <a:rPr lang="en-GB" dirty="0"/>
              <a:t> </a:t>
            </a:r>
            <a:r>
              <a:rPr lang="en-GB" dirty="0" err="1"/>
              <a:t>motivo</a:t>
            </a:r>
            <a:r>
              <a:rPr lang="en-GB" dirty="0">
                <a:sym typeface="Calibri"/>
              </a:rPr>
              <a:t>, </a:t>
            </a:r>
            <a:r>
              <a:rPr lang="en-GB" dirty="0" err="1"/>
              <a:t>quando</a:t>
            </a:r>
            <a:r>
              <a:rPr lang="en-GB" dirty="0"/>
              <a:t> la </a:t>
            </a:r>
            <a:r>
              <a:rPr lang="en-GB" dirty="0" err="1"/>
              <a:t>famiglia</a:t>
            </a:r>
            <a:r>
              <a:rPr lang="en-GB" dirty="0"/>
              <a:t> di </a:t>
            </a:r>
            <a:r>
              <a:rPr lang="en-GB" dirty="0" err="1"/>
              <a:t>origine</a:t>
            </a:r>
            <a:r>
              <a:rPr lang="en-GB" dirty="0"/>
              <a:t> non è in </a:t>
            </a:r>
            <a:r>
              <a:rPr lang="en-GB" dirty="0" err="1"/>
              <a:t>grado</a:t>
            </a:r>
            <a:r>
              <a:rPr lang="en-GB" dirty="0"/>
              <a:t> di </a:t>
            </a:r>
            <a:r>
              <a:rPr lang="en-GB" dirty="0" err="1"/>
              <a:t>farlo</a:t>
            </a:r>
            <a:r>
              <a:rPr lang="en-GB" dirty="0">
                <a:sym typeface="Calibri"/>
              </a:rPr>
              <a:t>, </a:t>
            </a:r>
            <a:r>
              <a:rPr lang="en-GB" dirty="0" err="1"/>
              <a:t>si</a:t>
            </a:r>
            <a:r>
              <a:rPr lang="en-GB" dirty="0"/>
              <a:t> </a:t>
            </a:r>
            <a:r>
              <a:rPr lang="en-GB" dirty="0" err="1"/>
              <a:t>trova</a:t>
            </a:r>
            <a:r>
              <a:rPr lang="en-GB" dirty="0"/>
              <a:t> </a:t>
            </a:r>
            <a:r>
              <a:rPr lang="en-GB" dirty="0" err="1"/>
              <a:t>un'altra</a:t>
            </a:r>
            <a:r>
              <a:rPr lang="en-GB" dirty="0"/>
              <a:t> </a:t>
            </a:r>
            <a:r>
              <a:rPr lang="en-GB" dirty="0" err="1"/>
              <a:t>famiglia</a:t>
            </a:r>
            <a:r>
              <a:rPr lang="en-GB" dirty="0"/>
              <a:t> </a:t>
            </a:r>
            <a:r>
              <a:rPr lang="en-GB" dirty="0" err="1"/>
              <a:t>che</a:t>
            </a:r>
            <a:r>
              <a:rPr lang="en-GB" dirty="0"/>
              <a:t> la </a:t>
            </a:r>
            <a:r>
              <a:rPr lang="en-GB" dirty="0" err="1"/>
              <a:t>sostituisca</a:t>
            </a:r>
            <a:r>
              <a:rPr lang="en-GB" dirty="0">
                <a:sym typeface="Calibri"/>
              </a:rPr>
              <a:t>. </a:t>
            </a:r>
            <a:r>
              <a:rPr lang="en-GB" dirty="0"/>
              <a:t>Quando </a:t>
            </a:r>
            <a:r>
              <a:rPr lang="en-GB" dirty="0" err="1"/>
              <a:t>i</a:t>
            </a:r>
            <a:r>
              <a:rPr lang="en-GB" dirty="0"/>
              <a:t> bambini </a:t>
            </a:r>
            <a:r>
              <a:rPr lang="en-GB" dirty="0" err="1"/>
              <a:t>vengono</a:t>
            </a:r>
            <a:r>
              <a:rPr lang="en-GB" dirty="0"/>
              <a:t> </a:t>
            </a:r>
            <a:r>
              <a:rPr lang="en-GB" dirty="0" err="1"/>
              <a:t>adottati</a:t>
            </a:r>
            <a:r>
              <a:rPr lang="en-GB" dirty="0">
                <a:sym typeface="Calibri"/>
              </a:rPr>
              <a:t>, </a:t>
            </a:r>
            <a:r>
              <a:rPr lang="en-GB" dirty="0"/>
              <a:t>la </a:t>
            </a:r>
            <a:r>
              <a:rPr lang="en-GB" dirty="0" err="1"/>
              <a:t>nuova</a:t>
            </a:r>
            <a:r>
              <a:rPr lang="en-GB" dirty="0"/>
              <a:t> </a:t>
            </a:r>
            <a:r>
              <a:rPr lang="en-GB" dirty="0" err="1"/>
              <a:t>famiglia</a:t>
            </a:r>
            <a:r>
              <a:rPr lang="en-GB" dirty="0"/>
              <a:t> </a:t>
            </a:r>
            <a:r>
              <a:rPr lang="en-GB" dirty="0" err="1"/>
              <a:t>diventa</a:t>
            </a:r>
            <a:r>
              <a:rPr lang="en-GB" dirty="0"/>
              <a:t> la loro </a:t>
            </a:r>
            <a:r>
              <a:rPr lang="en-GB" dirty="0" err="1"/>
              <a:t>famiglia</a:t>
            </a:r>
            <a:r>
              <a:rPr lang="en-GB" dirty="0"/>
              <a:t> per sempre</a:t>
            </a:r>
            <a:r>
              <a:rPr lang="en-GB" dirty="0">
                <a:sym typeface="Calibri"/>
              </a:rPr>
              <a:t>. </a:t>
            </a:r>
            <a:r>
              <a:rPr lang="en-GB" dirty="0" err="1"/>
              <a:t>Altre</a:t>
            </a:r>
            <a:r>
              <a:rPr lang="en-GB" dirty="0"/>
              <a:t> volte </a:t>
            </a:r>
            <a:r>
              <a:rPr lang="en-GB" dirty="0" err="1"/>
              <a:t>vivono</a:t>
            </a:r>
            <a:r>
              <a:rPr lang="en-GB" dirty="0"/>
              <a:t> con </a:t>
            </a:r>
            <a:r>
              <a:rPr lang="en-GB" dirty="0" err="1"/>
              <a:t>un'altra</a:t>
            </a:r>
            <a:r>
              <a:rPr lang="en-GB" dirty="0"/>
              <a:t> </a:t>
            </a:r>
            <a:r>
              <a:rPr lang="en-GB" dirty="0" err="1"/>
              <a:t>famiglia</a:t>
            </a:r>
            <a:r>
              <a:rPr lang="en-GB" dirty="0"/>
              <a:t> o </a:t>
            </a:r>
            <a:r>
              <a:rPr lang="en-GB" dirty="0">
                <a:sym typeface="Calibri"/>
              </a:rPr>
              <a:t>in </a:t>
            </a:r>
            <a:r>
              <a:rPr lang="en-GB" dirty="0" err="1"/>
              <a:t>una</a:t>
            </a:r>
            <a:r>
              <a:rPr lang="en-GB" dirty="0"/>
              <a:t> </a:t>
            </a:r>
            <a:r>
              <a:rPr lang="en-GB" dirty="0" err="1"/>
              <a:t>struttura</a:t>
            </a:r>
            <a:r>
              <a:rPr lang="en-GB" dirty="0"/>
              <a:t> </a:t>
            </a:r>
            <a:r>
              <a:rPr lang="en-GB" dirty="0" err="1"/>
              <a:t>residenziale</a:t>
            </a:r>
            <a:r>
              <a:rPr lang="en-GB" dirty="0"/>
              <a:t> </a:t>
            </a:r>
            <a:r>
              <a:rPr lang="en-GB" dirty="0" err="1"/>
              <a:t>fino</a:t>
            </a:r>
            <a:r>
              <a:rPr lang="en-GB" dirty="0"/>
              <a:t> </a:t>
            </a:r>
            <a:r>
              <a:rPr lang="en-GB" dirty="0">
                <a:sym typeface="Calibri"/>
              </a:rPr>
              <a:t>a </a:t>
            </a:r>
            <a:r>
              <a:rPr lang="en-GB" dirty="0" err="1"/>
              <a:t>quando</a:t>
            </a:r>
            <a:r>
              <a:rPr lang="en-GB" dirty="0"/>
              <a:t> </a:t>
            </a:r>
            <a:r>
              <a:rPr lang="en-GB" dirty="0" err="1"/>
              <a:t>i</a:t>
            </a:r>
            <a:r>
              <a:rPr lang="en-GB" dirty="0"/>
              <a:t> </a:t>
            </a:r>
            <a:r>
              <a:rPr lang="en-GB" dirty="0" err="1"/>
              <a:t>genitori</a:t>
            </a:r>
            <a:r>
              <a:rPr lang="en-GB" dirty="0"/>
              <a:t> non </a:t>
            </a:r>
            <a:r>
              <a:rPr lang="en-GB" dirty="0" err="1"/>
              <a:t>saranno</a:t>
            </a:r>
            <a:r>
              <a:rPr lang="en-GB" dirty="0"/>
              <a:t> in </a:t>
            </a:r>
            <a:r>
              <a:rPr lang="en-GB" dirty="0" err="1"/>
              <a:t>grado</a:t>
            </a:r>
            <a:r>
              <a:rPr lang="en-GB" dirty="0"/>
              <a:t> di </a:t>
            </a:r>
            <a:r>
              <a:rPr lang="en-GB" dirty="0" err="1"/>
              <a:t>prendersi</a:t>
            </a:r>
            <a:r>
              <a:rPr lang="en-GB" dirty="0"/>
              <a:t> </a:t>
            </a:r>
            <a:r>
              <a:rPr lang="en-GB" dirty="0" err="1"/>
              <a:t>nuovamente</a:t>
            </a:r>
            <a:r>
              <a:rPr lang="en-GB" dirty="0"/>
              <a:t> </a:t>
            </a:r>
            <a:r>
              <a:rPr lang="en-GB" dirty="0" err="1"/>
              <a:t>cura</a:t>
            </a:r>
            <a:r>
              <a:rPr lang="en-GB" dirty="0"/>
              <a:t> di loro</a:t>
            </a:r>
            <a:r>
              <a:rPr lang="en-GB" dirty="0">
                <a:sym typeface="Calibri"/>
              </a:rPr>
              <a:t>.</a:t>
            </a:r>
            <a:endParaRPr lang="en-US"/>
          </a:p>
          <a:p>
            <a:pPr marL="0" indent="0" algn="just">
              <a:lnSpc>
                <a:spcPct val="90000"/>
              </a:lnSpc>
              <a:spcBef>
                <a:spcPts val="400"/>
              </a:spcBef>
            </a:pPr>
            <a:r>
              <a:rPr lang="en-GB" dirty="0"/>
              <a:t>Le </a:t>
            </a:r>
            <a:r>
              <a:rPr lang="en-GB" dirty="0" err="1"/>
              <a:t>famiglie</a:t>
            </a:r>
            <a:r>
              <a:rPr lang="en-GB" dirty="0"/>
              <a:t> e I bambini </a:t>
            </a:r>
            <a:r>
              <a:rPr lang="en-GB" dirty="0" err="1"/>
              <a:t>definiscono</a:t>
            </a:r>
            <a:r>
              <a:rPr lang="en-GB" dirty="0"/>
              <a:t> </a:t>
            </a:r>
            <a:r>
              <a:rPr lang="en-GB" dirty="0" err="1"/>
              <a:t>nomi</a:t>
            </a:r>
            <a:r>
              <a:rPr lang="en-GB" dirty="0"/>
              <a:t> e </a:t>
            </a:r>
            <a:r>
              <a:rPr lang="en-GB" dirty="0" err="1"/>
              <a:t>storie</a:t>
            </a:r>
            <a:r>
              <a:rPr lang="en-GB" dirty="0"/>
              <a:t> per </a:t>
            </a:r>
            <a:r>
              <a:rPr lang="en-GB" dirty="0" err="1"/>
              <a:t>raccontare</a:t>
            </a:r>
            <a:r>
              <a:rPr lang="en-GB" dirty="0"/>
              <a:t> la loro </a:t>
            </a:r>
            <a:r>
              <a:rPr lang="en-GB" dirty="0" err="1"/>
              <a:t>situazione</a:t>
            </a:r>
            <a:r>
              <a:rPr lang="en-GB" dirty="0"/>
              <a:t>, e </a:t>
            </a:r>
            <a:r>
              <a:rPr lang="en-GB" dirty="0" err="1"/>
              <a:t>questa</a:t>
            </a:r>
            <a:r>
              <a:rPr lang="en-GB" dirty="0"/>
              <a:t> </a:t>
            </a:r>
            <a:r>
              <a:rPr lang="en-GB" dirty="0" err="1"/>
              <a:t>narrazione</a:t>
            </a:r>
            <a:r>
              <a:rPr lang="en-GB" dirty="0"/>
              <a:t> </a:t>
            </a:r>
            <a:r>
              <a:rPr lang="en-GB" dirty="0" err="1"/>
              <a:t>va</a:t>
            </a:r>
            <a:r>
              <a:rPr lang="en-GB" dirty="0"/>
              <a:t> </a:t>
            </a:r>
            <a:r>
              <a:rPr lang="en-GB" dirty="0" err="1"/>
              <a:t>sostenuta</a:t>
            </a:r>
            <a:r>
              <a:rPr lang="en-GB" dirty="0"/>
              <a:t>, sempre. </a:t>
            </a:r>
            <a:r>
              <a:rPr lang="en-GB" dirty="0" err="1"/>
              <a:t>Alcuni</a:t>
            </a:r>
            <a:r>
              <a:rPr lang="en-GB" dirty="0"/>
              <a:t> bambini </a:t>
            </a:r>
            <a:r>
              <a:rPr lang="en-GB" dirty="0" err="1"/>
              <a:t>che</a:t>
            </a:r>
            <a:r>
              <a:rPr lang="en-GB" dirty="0"/>
              <a:t> </a:t>
            </a:r>
            <a:r>
              <a:rPr lang="en-GB" dirty="0" err="1"/>
              <a:t>vivono</a:t>
            </a:r>
            <a:r>
              <a:rPr lang="en-GB" dirty="0"/>
              <a:t> </a:t>
            </a:r>
            <a:r>
              <a:rPr lang="en-GB" dirty="0">
                <a:sym typeface="Calibri"/>
              </a:rPr>
              <a:t>in </a:t>
            </a:r>
            <a:r>
              <a:rPr lang="en-GB" dirty="0" err="1"/>
              <a:t>famiglie</a:t>
            </a:r>
            <a:r>
              <a:rPr lang="en-GB" dirty="0"/>
              <a:t> </a:t>
            </a:r>
            <a:r>
              <a:rPr lang="en-GB" dirty="0" err="1"/>
              <a:t>affidatarie</a:t>
            </a:r>
            <a:r>
              <a:rPr lang="en-GB" dirty="0"/>
              <a:t> </a:t>
            </a:r>
            <a:r>
              <a:rPr lang="en-GB" dirty="0" err="1"/>
              <a:t>chiamano</a:t>
            </a:r>
            <a:r>
              <a:rPr lang="en-GB" dirty="0"/>
              <a:t> le </a:t>
            </a:r>
            <a:r>
              <a:rPr lang="en-GB" dirty="0" err="1"/>
              <a:t>persone</a:t>
            </a:r>
            <a:r>
              <a:rPr lang="en-GB" dirty="0"/>
              <a:t> </a:t>
            </a:r>
            <a:r>
              <a:rPr lang="en-GB" dirty="0" err="1"/>
              <a:t>che</a:t>
            </a:r>
            <a:r>
              <a:rPr lang="en-GB" dirty="0"/>
              <a:t> </a:t>
            </a:r>
            <a:r>
              <a:rPr lang="en-GB" dirty="0" err="1"/>
              <a:t>si</a:t>
            </a:r>
            <a:r>
              <a:rPr lang="en-GB" dirty="0"/>
              <a:t> </a:t>
            </a:r>
            <a:r>
              <a:rPr lang="en-GB" dirty="0" err="1"/>
              <a:t>prendono</a:t>
            </a:r>
            <a:r>
              <a:rPr lang="en-GB" dirty="0"/>
              <a:t> </a:t>
            </a:r>
            <a:r>
              <a:rPr lang="en-GB" dirty="0" err="1"/>
              <a:t>cura</a:t>
            </a:r>
            <a:r>
              <a:rPr lang="en-GB" dirty="0"/>
              <a:t> di loro "mamma" o "</a:t>
            </a:r>
            <a:r>
              <a:rPr lang="en-GB" dirty="0" err="1"/>
              <a:t>papà</a:t>
            </a:r>
            <a:r>
              <a:rPr lang="en-GB" dirty="0"/>
              <a:t>". </a:t>
            </a:r>
            <a:r>
              <a:rPr lang="en-GB" dirty="0" err="1"/>
              <a:t>Altri</a:t>
            </a:r>
            <a:r>
              <a:rPr lang="en-GB" dirty="0"/>
              <a:t> </a:t>
            </a:r>
            <a:r>
              <a:rPr lang="en-GB" dirty="0" err="1"/>
              <a:t>usano</a:t>
            </a:r>
            <a:r>
              <a:rPr lang="en-GB" dirty="0"/>
              <a:t> parole come "</a:t>
            </a:r>
            <a:r>
              <a:rPr lang="en-GB" dirty="0" err="1"/>
              <a:t>zia</a:t>
            </a:r>
            <a:r>
              <a:rPr lang="en-GB" dirty="0"/>
              <a:t>" o "</a:t>
            </a:r>
            <a:r>
              <a:rPr lang="en-GB" dirty="0" err="1"/>
              <a:t>zio</a:t>
            </a:r>
            <a:r>
              <a:rPr lang="en-GB" dirty="0"/>
              <a:t>" o li </a:t>
            </a:r>
            <a:r>
              <a:rPr lang="en-GB" dirty="0" err="1"/>
              <a:t>chiamano</a:t>
            </a:r>
            <a:r>
              <a:rPr lang="en-GB" dirty="0"/>
              <a:t> per </a:t>
            </a:r>
            <a:r>
              <a:rPr lang="en-GB" dirty="0" err="1"/>
              <a:t>nome</a:t>
            </a:r>
            <a:r>
              <a:rPr lang="en-GB" dirty="0">
                <a:sym typeface="Calibri"/>
              </a:rPr>
              <a:t>. </a:t>
            </a:r>
            <a:r>
              <a:rPr lang="en-GB" dirty="0"/>
              <a:t>Sono </a:t>
            </a:r>
            <a:r>
              <a:rPr lang="en-GB" dirty="0" err="1"/>
              <a:t>modi</a:t>
            </a:r>
            <a:r>
              <a:rPr lang="en-GB" dirty="0"/>
              <a:t> </a:t>
            </a:r>
            <a:r>
              <a:rPr lang="en-GB" dirty="0" err="1"/>
              <a:t>diversi</a:t>
            </a:r>
            <a:r>
              <a:rPr lang="en-GB" dirty="0"/>
              <a:t> di dare un senso </a:t>
            </a:r>
            <a:r>
              <a:rPr lang="en-GB" dirty="0" err="1"/>
              <a:t>alla</a:t>
            </a:r>
            <a:r>
              <a:rPr lang="en-GB" dirty="0"/>
              <a:t> loro </a:t>
            </a:r>
            <a:r>
              <a:rPr lang="en-GB" dirty="0" err="1"/>
              <a:t>situazione</a:t>
            </a:r>
            <a:r>
              <a:rPr lang="en-GB" dirty="0"/>
              <a:t> e tutti </a:t>
            </a:r>
            <a:r>
              <a:rPr lang="en-GB" dirty="0" err="1"/>
              <a:t>vanno</a:t>
            </a:r>
            <a:r>
              <a:rPr lang="en-GB" dirty="0"/>
              <a:t> bene</a:t>
            </a:r>
            <a:r>
              <a:rPr lang="en-GB" dirty="0">
                <a:sym typeface="Calibri"/>
              </a:rPr>
              <a:t>. </a:t>
            </a:r>
            <a:r>
              <a:rPr lang="en-GB" dirty="0" err="1"/>
              <a:t>Gli</a:t>
            </a:r>
            <a:r>
              <a:rPr lang="en-GB" dirty="0"/>
              <a:t> </a:t>
            </a:r>
            <a:r>
              <a:rPr lang="en-GB" dirty="0" err="1"/>
              <a:t>insegnanti</a:t>
            </a:r>
            <a:r>
              <a:rPr lang="en-GB" dirty="0"/>
              <a:t> </a:t>
            </a:r>
            <a:r>
              <a:rPr lang="en-GB" dirty="0" err="1"/>
              <a:t>devono</a:t>
            </a:r>
            <a:r>
              <a:rPr lang="en-GB" dirty="0"/>
              <a:t> </a:t>
            </a:r>
            <a:r>
              <a:rPr lang="en-GB" dirty="0" err="1"/>
              <a:t>prestare</a:t>
            </a:r>
            <a:r>
              <a:rPr lang="en-GB" dirty="0"/>
              <a:t> </a:t>
            </a:r>
            <a:r>
              <a:rPr lang="en-GB" dirty="0" err="1"/>
              <a:t>attenzione</a:t>
            </a:r>
            <a:r>
              <a:rPr lang="en-GB" dirty="0"/>
              <a:t> alle parole </a:t>
            </a:r>
            <a:r>
              <a:rPr lang="en-GB" dirty="0" err="1"/>
              <a:t>che</a:t>
            </a:r>
            <a:r>
              <a:rPr lang="en-GB" dirty="0"/>
              <a:t> </a:t>
            </a:r>
            <a:r>
              <a:rPr lang="en-GB" dirty="0" err="1"/>
              <a:t>i</a:t>
            </a:r>
            <a:r>
              <a:rPr lang="en-GB" dirty="0"/>
              <a:t> bambini </a:t>
            </a:r>
            <a:r>
              <a:rPr lang="en-GB" dirty="0" err="1"/>
              <a:t>usano</a:t>
            </a:r>
            <a:r>
              <a:rPr lang="en-GB" dirty="0">
                <a:sym typeface="Calibri"/>
              </a:rPr>
              <a:t>, </a:t>
            </a:r>
            <a:r>
              <a:rPr lang="en-GB" dirty="0"/>
              <a:t>per </a:t>
            </a:r>
            <a:r>
              <a:rPr lang="en-GB" dirty="0" err="1"/>
              <a:t>evitare</a:t>
            </a:r>
            <a:r>
              <a:rPr lang="en-GB" dirty="0"/>
              <a:t> di </a:t>
            </a:r>
            <a:r>
              <a:rPr lang="en-GB" dirty="0" err="1"/>
              <a:t>contraddirli</a:t>
            </a:r>
            <a:r>
              <a:rPr lang="en-GB" dirty="0">
                <a:sym typeface="Calibri"/>
              </a:rPr>
              <a:t>.</a:t>
            </a:r>
            <a:r>
              <a:rPr lang="en-GB" dirty="0"/>
              <a:t> </a:t>
            </a:r>
            <a:endParaRPr lang="en-US" dirty="0"/>
          </a:p>
          <a:p>
            <a:pPr marL="0" indent="0" algn="just">
              <a:lnSpc>
                <a:spcPct val="90000"/>
              </a:lnSpc>
              <a:spcBef>
                <a:spcPts val="400"/>
              </a:spcBef>
            </a:pPr>
            <a:r>
              <a:rPr lang="en-GB" dirty="0" err="1"/>
              <a:t>Nell'educazione</a:t>
            </a:r>
            <a:r>
              <a:rPr lang="en-GB" dirty="0"/>
              <a:t> </a:t>
            </a:r>
            <a:r>
              <a:rPr lang="en-GB" dirty="0" err="1"/>
              <a:t>dei</a:t>
            </a:r>
            <a:r>
              <a:rPr lang="en-GB" dirty="0"/>
              <a:t> </a:t>
            </a:r>
            <a:r>
              <a:rPr lang="en-GB" dirty="0" err="1"/>
              <a:t>figli</a:t>
            </a:r>
            <a:r>
              <a:rPr lang="en-GB" dirty="0"/>
              <a:t>, </a:t>
            </a:r>
            <a:r>
              <a:rPr lang="en-GB" dirty="0" err="1"/>
              <a:t>tutte</a:t>
            </a:r>
            <a:r>
              <a:rPr lang="en-GB" dirty="0"/>
              <a:t> le </a:t>
            </a:r>
            <a:r>
              <a:rPr lang="en-GB" dirty="0" err="1"/>
              <a:t>famiglie</a:t>
            </a:r>
            <a:r>
              <a:rPr lang="en-GB" dirty="0"/>
              <a:t> </a:t>
            </a:r>
            <a:r>
              <a:rPr lang="en-GB" dirty="0" err="1"/>
              <a:t>fanno</a:t>
            </a:r>
            <a:r>
              <a:rPr lang="en-GB" dirty="0"/>
              <a:t> </a:t>
            </a:r>
            <a:r>
              <a:rPr lang="en-GB" dirty="0" err="1"/>
              <a:t>cose</a:t>
            </a:r>
            <a:r>
              <a:rPr lang="en-GB" dirty="0"/>
              <a:t> </a:t>
            </a:r>
            <a:r>
              <a:rPr lang="en-GB" dirty="0" err="1"/>
              <a:t>simili</a:t>
            </a:r>
            <a:r>
              <a:rPr lang="en-GB" dirty="0">
                <a:sym typeface="Calibri"/>
              </a:rPr>
              <a:t>, </a:t>
            </a:r>
            <a:r>
              <a:rPr lang="en-GB" dirty="0" err="1"/>
              <a:t>indipendentemente</a:t>
            </a:r>
            <a:r>
              <a:rPr lang="en-GB" dirty="0"/>
              <a:t> dal modo in cui è </a:t>
            </a:r>
            <a:r>
              <a:rPr lang="en-GB" dirty="0" err="1"/>
              <a:t>stata</a:t>
            </a:r>
            <a:r>
              <a:rPr lang="en-GB" dirty="0"/>
              <a:t> </a:t>
            </a:r>
            <a:r>
              <a:rPr lang="en-GB" dirty="0" err="1"/>
              <a:t>costruita</a:t>
            </a:r>
            <a:r>
              <a:rPr lang="en-GB" dirty="0"/>
              <a:t> la </a:t>
            </a:r>
            <a:r>
              <a:rPr lang="en-GB" dirty="0" err="1"/>
              <a:t>famiglia</a:t>
            </a:r>
            <a:r>
              <a:rPr lang="en-GB" dirty="0"/>
              <a:t> o </a:t>
            </a:r>
            <a:r>
              <a:rPr lang="en-GB" dirty="0" err="1"/>
              <a:t>dalla</a:t>
            </a:r>
            <a:r>
              <a:rPr lang="en-GB" dirty="0"/>
              <a:t> </a:t>
            </a:r>
            <a:r>
              <a:rPr lang="en-GB" dirty="0" err="1"/>
              <a:t>sua</a:t>
            </a:r>
            <a:r>
              <a:rPr lang="en-GB" dirty="0"/>
              <a:t> </a:t>
            </a:r>
            <a:r>
              <a:rPr lang="en-GB" dirty="0" err="1"/>
              <a:t>composizione</a:t>
            </a:r>
            <a:r>
              <a:rPr lang="en-GB" dirty="0">
                <a:sym typeface="Calibri"/>
              </a:rPr>
              <a:t>.</a:t>
            </a:r>
            <a:endParaRPr lang="en-US" dirty="0"/>
          </a:p>
          <a:p>
            <a:pPr marL="0" indent="0" algn="just">
              <a:lnSpc>
                <a:spcPct val="90000"/>
              </a:lnSpc>
              <a:spcBef>
                <a:spcPts val="400"/>
              </a:spcBef>
            </a:pPr>
            <a:r>
              <a:rPr lang="en-GB" dirty="0" err="1"/>
              <a:t>Sottolineare</a:t>
            </a:r>
            <a:r>
              <a:rPr lang="en-GB" dirty="0"/>
              <a:t> </a:t>
            </a:r>
            <a:r>
              <a:rPr lang="en-GB" dirty="0" err="1"/>
              <a:t>che</a:t>
            </a:r>
            <a:r>
              <a:rPr lang="en-GB" dirty="0"/>
              <a:t> le </a:t>
            </a:r>
            <a:r>
              <a:rPr lang="en-GB" dirty="0" err="1"/>
              <a:t>famiglie</a:t>
            </a:r>
            <a:r>
              <a:rPr lang="en-GB" dirty="0"/>
              <a:t> </a:t>
            </a:r>
            <a:r>
              <a:rPr lang="en-GB" dirty="0" err="1"/>
              <a:t>fanno</a:t>
            </a:r>
            <a:r>
              <a:rPr lang="en-GB" dirty="0"/>
              <a:t> </a:t>
            </a:r>
            <a:r>
              <a:rPr lang="en-GB" dirty="0" err="1"/>
              <a:t>cose</a:t>
            </a:r>
            <a:r>
              <a:rPr lang="en-GB" dirty="0"/>
              <a:t> </a:t>
            </a:r>
            <a:r>
              <a:rPr lang="en-GB" dirty="0" err="1"/>
              <a:t>simili</a:t>
            </a:r>
            <a:r>
              <a:rPr lang="en-GB" dirty="0"/>
              <a:t> per </a:t>
            </a:r>
            <a:r>
              <a:rPr lang="en-GB" dirty="0" err="1"/>
              <a:t>i</a:t>
            </a:r>
            <a:r>
              <a:rPr lang="en-GB" dirty="0"/>
              <a:t> loro </a:t>
            </a:r>
            <a:r>
              <a:rPr lang="en-GB" dirty="0" err="1"/>
              <a:t>figli</a:t>
            </a:r>
            <a:r>
              <a:rPr lang="en-GB" dirty="0"/>
              <a:t> e </a:t>
            </a:r>
            <a:r>
              <a:rPr lang="en-GB" dirty="0" err="1"/>
              <a:t>che</a:t>
            </a:r>
            <a:r>
              <a:rPr lang="en-GB" dirty="0"/>
              <a:t> la </a:t>
            </a:r>
            <a:r>
              <a:rPr lang="en-GB" dirty="0" err="1"/>
              <a:t>famiglia</a:t>
            </a:r>
            <a:r>
              <a:rPr lang="en-GB" dirty="0"/>
              <a:t> è un </a:t>
            </a:r>
            <a:r>
              <a:rPr lang="en-GB" dirty="0" err="1"/>
              <a:t>luogo</a:t>
            </a:r>
            <a:r>
              <a:rPr lang="en-GB" dirty="0"/>
              <a:t> in cui </a:t>
            </a:r>
            <a:r>
              <a:rPr lang="en-GB" dirty="0" err="1"/>
              <a:t>possono</a:t>
            </a:r>
            <a:r>
              <a:rPr lang="en-GB" dirty="0"/>
              <a:t> </a:t>
            </a:r>
            <a:r>
              <a:rPr lang="en-GB" dirty="0" err="1"/>
              <a:t>condividere</a:t>
            </a:r>
            <a:r>
              <a:rPr lang="en-GB" dirty="0"/>
              <a:t> la </a:t>
            </a:r>
            <a:r>
              <a:rPr lang="en-GB" dirty="0" err="1"/>
              <a:t>sensazione</a:t>
            </a:r>
            <a:r>
              <a:rPr lang="en-GB" dirty="0"/>
              <a:t> di </a:t>
            </a:r>
            <a:r>
              <a:rPr lang="en-GB" dirty="0" err="1"/>
              <a:t>essere</a:t>
            </a:r>
            <a:r>
              <a:rPr lang="en-GB" dirty="0"/>
              <a:t> </a:t>
            </a:r>
            <a:r>
              <a:rPr lang="en-GB" dirty="0" err="1"/>
              <a:t>amati</a:t>
            </a:r>
            <a:r>
              <a:rPr lang="en-GB" dirty="0">
                <a:sym typeface="Calibri"/>
              </a:rPr>
              <a:t>, </a:t>
            </a:r>
            <a:r>
              <a:rPr lang="en-GB" dirty="0" err="1"/>
              <a:t>protetti</a:t>
            </a:r>
            <a:r>
              <a:rPr lang="en-GB" dirty="0">
                <a:sym typeface="Calibri"/>
              </a:rPr>
              <a:t>, </a:t>
            </a:r>
            <a:r>
              <a:rPr lang="en-GB" dirty="0" err="1"/>
              <a:t>rassicurati</a:t>
            </a:r>
            <a:r>
              <a:rPr lang="en-GB" dirty="0"/>
              <a:t> e </a:t>
            </a:r>
            <a:r>
              <a:rPr lang="en-GB" dirty="0" err="1"/>
              <a:t>importanti</a:t>
            </a:r>
            <a:r>
              <a:rPr lang="en-GB" dirty="0"/>
              <a:t> </a:t>
            </a:r>
            <a:r>
              <a:rPr lang="en-GB" dirty="0" err="1"/>
              <a:t>può</a:t>
            </a:r>
            <a:r>
              <a:rPr lang="en-GB" dirty="0"/>
              <a:t> </a:t>
            </a:r>
            <a:r>
              <a:rPr lang="en-GB" dirty="0" err="1"/>
              <a:t>aiutare</a:t>
            </a:r>
            <a:r>
              <a:rPr lang="en-GB" dirty="0"/>
              <a:t> </a:t>
            </a:r>
            <a:r>
              <a:rPr lang="en-GB" dirty="0" err="1"/>
              <a:t>i</a:t>
            </a:r>
            <a:r>
              <a:rPr lang="en-GB" dirty="0"/>
              <a:t> bambini a </a:t>
            </a:r>
            <a:r>
              <a:rPr lang="en-GB" dirty="0" err="1"/>
              <a:t>comprendere</a:t>
            </a:r>
            <a:r>
              <a:rPr lang="en-GB" dirty="0"/>
              <a:t> </a:t>
            </a:r>
            <a:r>
              <a:rPr lang="en-GB" dirty="0" err="1"/>
              <a:t>meglio</a:t>
            </a:r>
            <a:r>
              <a:rPr lang="en-GB" dirty="0"/>
              <a:t> la </a:t>
            </a:r>
            <a:r>
              <a:rPr lang="en-GB" dirty="0" err="1"/>
              <a:t>diversità</a:t>
            </a:r>
            <a:r>
              <a:rPr lang="en-GB" dirty="0"/>
              <a:t> </a:t>
            </a:r>
            <a:r>
              <a:rPr lang="en-GB" dirty="0" err="1"/>
              <a:t>della</a:t>
            </a:r>
            <a:r>
              <a:rPr lang="en-GB" dirty="0"/>
              <a:t> </a:t>
            </a:r>
            <a:r>
              <a:rPr lang="en-GB" dirty="0" err="1"/>
              <a:t>famiglia</a:t>
            </a:r>
            <a:r>
              <a:rPr lang="en-GB" dirty="0">
                <a:sym typeface="Calibri"/>
              </a:rPr>
              <a:t>. </a:t>
            </a:r>
            <a:r>
              <a:rPr lang="en-GB" dirty="0" err="1"/>
              <a:t>Parlare</a:t>
            </a:r>
            <a:r>
              <a:rPr lang="en-GB" dirty="0"/>
              <a:t> di </a:t>
            </a:r>
            <a:r>
              <a:rPr lang="en-GB" dirty="0" err="1"/>
              <a:t>ciò</a:t>
            </a:r>
            <a:r>
              <a:rPr lang="en-GB" dirty="0"/>
              <a:t> </a:t>
            </a:r>
            <a:r>
              <a:rPr lang="en-GB" dirty="0" err="1"/>
              <a:t>che</a:t>
            </a:r>
            <a:r>
              <a:rPr lang="en-GB" dirty="0"/>
              <a:t> </a:t>
            </a:r>
            <a:r>
              <a:rPr lang="en-GB" dirty="0" err="1"/>
              <a:t>fanno</a:t>
            </a:r>
            <a:r>
              <a:rPr lang="en-GB" dirty="0"/>
              <a:t> </a:t>
            </a:r>
            <a:r>
              <a:rPr lang="en-GB" dirty="0">
                <a:sym typeface="Calibri"/>
              </a:rPr>
              <a:t>(</a:t>
            </a:r>
            <a:r>
              <a:rPr lang="en-GB" dirty="0"/>
              <a:t>come </a:t>
            </a:r>
            <a:r>
              <a:rPr lang="en-GB" dirty="0" err="1"/>
              <a:t>prendersi</a:t>
            </a:r>
            <a:r>
              <a:rPr lang="en-GB" dirty="0"/>
              <a:t> </a:t>
            </a:r>
            <a:r>
              <a:rPr lang="en-GB" dirty="0" err="1"/>
              <a:t>cura</a:t>
            </a:r>
            <a:r>
              <a:rPr lang="en-GB" dirty="0"/>
              <a:t> </a:t>
            </a:r>
            <a:r>
              <a:rPr lang="en-GB" dirty="0" err="1"/>
              <a:t>dei</a:t>
            </a:r>
            <a:r>
              <a:rPr lang="en-GB" dirty="0"/>
              <a:t> bambini</a:t>
            </a:r>
            <a:r>
              <a:rPr lang="en-GB" dirty="0">
                <a:sym typeface="Calibri"/>
              </a:rPr>
              <a:t>, </a:t>
            </a:r>
            <a:r>
              <a:rPr lang="en-GB" dirty="0" err="1"/>
              <a:t>confortarli</a:t>
            </a:r>
            <a:r>
              <a:rPr lang="en-GB" dirty="0"/>
              <a:t> </a:t>
            </a:r>
            <a:r>
              <a:rPr lang="en-GB" dirty="0" err="1"/>
              <a:t>quando</a:t>
            </a:r>
            <a:r>
              <a:rPr lang="en-GB" dirty="0"/>
              <a:t> </a:t>
            </a:r>
            <a:r>
              <a:rPr lang="en-GB" dirty="0" err="1"/>
              <a:t>sono</a:t>
            </a:r>
            <a:r>
              <a:rPr lang="en-GB" dirty="0"/>
              <a:t> </a:t>
            </a:r>
            <a:r>
              <a:rPr lang="en-GB" dirty="0" err="1"/>
              <a:t>tristi</a:t>
            </a:r>
            <a:r>
              <a:rPr lang="en-GB" dirty="0">
                <a:sym typeface="Calibri"/>
              </a:rPr>
              <a:t>, </a:t>
            </a:r>
            <a:r>
              <a:rPr lang="en-GB" dirty="0" err="1"/>
              <a:t>portarli</a:t>
            </a:r>
            <a:r>
              <a:rPr lang="en-GB" dirty="0"/>
              <a:t> a </a:t>
            </a:r>
            <a:r>
              <a:rPr lang="en-GB" dirty="0" err="1"/>
              <a:t>scuola</a:t>
            </a:r>
            <a:r>
              <a:rPr lang="en-GB" dirty="0"/>
              <a:t> </a:t>
            </a:r>
            <a:r>
              <a:rPr lang="en-GB" dirty="0" err="1"/>
              <a:t>quando</a:t>
            </a:r>
            <a:r>
              <a:rPr lang="en-GB" dirty="0"/>
              <a:t> </a:t>
            </a:r>
            <a:r>
              <a:rPr lang="en-GB" dirty="0" err="1"/>
              <a:t>sono</a:t>
            </a:r>
            <a:r>
              <a:rPr lang="en-GB" dirty="0"/>
              <a:t> </a:t>
            </a:r>
            <a:r>
              <a:rPr lang="en-GB" dirty="0" err="1"/>
              <a:t>troppo</a:t>
            </a:r>
            <a:r>
              <a:rPr lang="en-GB" dirty="0"/>
              <a:t> </a:t>
            </a:r>
            <a:r>
              <a:rPr lang="en-GB" dirty="0" err="1"/>
              <a:t>piccoli</a:t>
            </a:r>
            <a:r>
              <a:rPr lang="en-GB" dirty="0"/>
              <a:t> per </a:t>
            </a:r>
            <a:r>
              <a:rPr lang="en-GB" dirty="0" err="1"/>
              <a:t>andarci</a:t>
            </a:r>
            <a:r>
              <a:rPr lang="en-GB" dirty="0"/>
              <a:t> da soli</a:t>
            </a:r>
            <a:r>
              <a:rPr lang="en-GB" dirty="0">
                <a:sym typeface="Calibri"/>
              </a:rPr>
              <a:t>, </a:t>
            </a:r>
            <a:r>
              <a:rPr lang="en-GB" dirty="0" err="1"/>
              <a:t>ecc</a:t>
            </a:r>
            <a:r>
              <a:rPr lang="en-GB" dirty="0">
                <a:sym typeface="Calibri"/>
              </a:rPr>
              <a:t>.) </a:t>
            </a:r>
            <a:r>
              <a:rPr lang="en-GB" dirty="0" err="1"/>
              <a:t>permette</a:t>
            </a:r>
            <a:r>
              <a:rPr lang="en-GB" dirty="0"/>
              <a:t> loro di </a:t>
            </a:r>
            <a:r>
              <a:rPr lang="en-GB" dirty="0" err="1"/>
              <a:t>capire</a:t>
            </a:r>
            <a:r>
              <a:rPr lang="en-GB" dirty="0"/>
              <a:t> </a:t>
            </a:r>
            <a:r>
              <a:rPr lang="en-GB" dirty="0" err="1"/>
              <a:t>che</a:t>
            </a:r>
            <a:r>
              <a:rPr lang="en-GB" dirty="0"/>
              <a:t> il </a:t>
            </a:r>
            <a:r>
              <a:rPr lang="en-GB" dirty="0" err="1"/>
              <a:t>ruolo</a:t>
            </a:r>
            <a:r>
              <a:rPr lang="en-GB" dirty="0"/>
              <a:t> </a:t>
            </a:r>
            <a:r>
              <a:rPr lang="en-GB" dirty="0" err="1"/>
              <a:t>della</a:t>
            </a:r>
            <a:r>
              <a:rPr lang="en-GB" dirty="0"/>
              <a:t> </a:t>
            </a:r>
            <a:r>
              <a:rPr lang="en-GB" dirty="0" err="1"/>
              <a:t>famiglia</a:t>
            </a:r>
            <a:r>
              <a:rPr lang="en-GB" dirty="0"/>
              <a:t> è </a:t>
            </a:r>
            <a:r>
              <a:rPr lang="en-GB" dirty="0" err="1"/>
              <a:t>importante</a:t>
            </a:r>
            <a:r>
              <a:rPr lang="en-GB" dirty="0">
                <a:sym typeface="Calibri"/>
              </a:rPr>
              <a:t>.</a:t>
            </a:r>
            <a:endParaRPr dirty="0"/>
          </a:p>
        </p:txBody>
      </p:sp>
      <p:sp>
        <p:nvSpPr>
          <p:cNvPr id="158" name="Google Shape;15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latin typeface="Calibri"/>
                <a:ea typeface="Calibri"/>
                <a:cs typeface="Calibri"/>
                <a:sym typeface="Calibri"/>
              </a:rPr>
              <a:t>9</a:t>
            </a:fld>
            <a:endParaRPr>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1" name="Google Shape;21;p10"/>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pic>
        <p:nvPicPr>
          <p:cNvPr id="28" name="Google Shape;28;p11"/>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2" name="Google Shape;32;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pic>
        <p:nvPicPr>
          <p:cNvPr id="42" name="Google Shape;42;p12"/>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pic>
        <p:nvPicPr>
          <p:cNvPr id="52" name="Google Shape;52;p14"/>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pic>
        <p:nvPicPr>
          <p:cNvPr id="58" name="Google Shape;58;p15"/>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pic>
        <p:nvPicPr>
          <p:cNvPr id="63" name="Google Shape;63;p16"/>
          <p:cNvPicPr preferRelativeResize="0"/>
          <p:nvPr/>
        </p:nvPicPr>
        <p:blipFill rotWithShape="1">
          <a:blip r:embed="rId2">
            <a:alphaModFix/>
          </a:blip>
          <a:srcRect/>
          <a:stretch/>
        </p:blipFill>
        <p:spPr>
          <a:xfrm>
            <a:off x="0" y="0"/>
            <a:ext cx="12192000" cy="3048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a:spLocks noGrp="1"/>
          </p:cNvSpPr>
          <p:nvPr>
            <p:ph type="pic" idx="2"/>
          </p:nvPr>
        </p:nvSpPr>
        <p:spPr>
          <a:xfrm>
            <a:off x="5183188" y="987425"/>
            <a:ext cx="6172200" cy="4873625"/>
          </a:xfrm>
          <a:prstGeom prst="rect">
            <a:avLst/>
          </a:prstGeom>
          <a:noFill/>
          <a:ln>
            <a:noFill/>
          </a:ln>
        </p:spPr>
      </p:sp>
      <p:sp>
        <p:nvSpPr>
          <p:cNvPr id="67" name="Google Shape;67;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
        <p:nvSpPr>
          <p:cNvPr id="15" name="Google Shape;15;p9"/>
          <p:cNvSpPr/>
          <p:nvPr/>
        </p:nvSpPr>
        <p:spPr>
          <a:xfrm>
            <a:off x="0" y="6285186"/>
            <a:ext cx="12192000" cy="572815"/>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6" name="Google Shape;16;p9"/>
          <p:cNvSpPr txBox="1"/>
          <p:nvPr/>
        </p:nvSpPr>
        <p:spPr>
          <a:xfrm>
            <a:off x="381000" y="6363845"/>
            <a:ext cx="9148291" cy="41575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51" b="0" i="0" u="none" strike="noStrike" cap="non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lang="en-GB" sz="1051" b="0" i="0" u="none" strike="noStrike" cap="none">
                <a:solidFill>
                  <a:schemeClr val="lt1"/>
                </a:solidFill>
                <a:latin typeface="Calibri"/>
                <a:ea typeface="Calibri"/>
                <a:cs typeface="Calibri"/>
                <a:sym typeface="Calibri"/>
              </a:rPr>
            </a:br>
            <a:r>
              <a:rPr lang="en-GB" sz="1051" b="0" i="0" u="none" strike="noStrike" cap="none">
                <a:solidFill>
                  <a:schemeClr val="lt1"/>
                </a:solidFill>
                <a:latin typeface="Calibri"/>
                <a:ea typeface="Calibri"/>
                <a:cs typeface="Calibri"/>
                <a:sym typeface="Calibri"/>
              </a:rPr>
              <a:t>and the Commission cannot be held responsible for any use which may be made of the information contained therein.</a:t>
            </a:r>
            <a:endParaRPr/>
          </a:p>
        </p:txBody>
      </p:sp>
      <p:pic>
        <p:nvPicPr>
          <p:cNvPr id="17" name="Google Shape;17;p9" descr="Texto&#10;&#10;Descripción generada automáticamente con confianza media"/>
          <p:cNvPicPr preferRelativeResize="0"/>
          <p:nvPr/>
        </p:nvPicPr>
        <p:blipFill rotWithShape="1">
          <a:blip r:embed="rId12">
            <a:alphaModFix/>
          </a:blip>
          <a:srcRect/>
          <a:stretch/>
        </p:blipFill>
        <p:spPr>
          <a:xfrm>
            <a:off x="10107577" y="6354247"/>
            <a:ext cx="1916785" cy="42492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4"/>
          <p:cNvSpPr txBox="1">
            <a:spLocks noGrp="1"/>
          </p:cNvSpPr>
          <p:nvPr>
            <p:ph type="subTitle" idx="1"/>
          </p:nvPr>
        </p:nvSpPr>
        <p:spPr>
          <a:xfrm>
            <a:off x="2177385" y="2404157"/>
            <a:ext cx="7926780" cy="1861664"/>
          </a:xfrm>
          <a:prstGeom prst="rect">
            <a:avLst/>
          </a:prstGeom>
          <a:noFill/>
          <a:ln>
            <a:noFill/>
          </a:ln>
        </p:spPr>
        <p:txBody>
          <a:bodyPr spcFirstLastPara="1" wrap="square" lIns="91425" tIns="45700" rIns="91425" bIns="45700" anchor="t" anchorCtr="0">
            <a:normAutofit fontScale="85000" lnSpcReduction="20000"/>
          </a:bodyPr>
          <a:lstStyle/>
          <a:p>
            <a:pPr>
              <a:lnSpc>
                <a:spcPct val="100000"/>
              </a:lnSpc>
            </a:pPr>
            <a:r>
              <a:rPr lang="en-GB" sz="4800" dirty="0"/>
              <a:t>La </a:t>
            </a:r>
            <a:r>
              <a:rPr lang="en-GB" sz="4800" dirty="0" err="1"/>
              <a:t>storia</a:t>
            </a:r>
            <a:r>
              <a:rPr lang="en-GB" sz="4800" dirty="0"/>
              <a:t> del bambino a </a:t>
            </a:r>
            <a:r>
              <a:rPr lang="en-GB" sz="4800" dirty="0" err="1"/>
              <a:t>scuola</a:t>
            </a:r>
            <a:r>
              <a:rPr lang="en-GB" sz="4800" dirty="0">
                <a:latin typeface="Calibri"/>
                <a:ea typeface="Calibri"/>
                <a:cs typeface="Calibri"/>
                <a:sym typeface="Calibri"/>
              </a:rPr>
              <a:t>: </a:t>
            </a:r>
            <a:br>
              <a:rPr lang="en-GB" sz="4800" dirty="0">
                <a:latin typeface="Calibri"/>
                <a:ea typeface="Calibri"/>
                <a:cs typeface="Calibri"/>
              </a:rPr>
            </a:br>
            <a:r>
              <a:rPr lang="en-GB" sz="4800" dirty="0" err="1"/>
              <a:t>condivisione</a:t>
            </a:r>
            <a:r>
              <a:rPr lang="en-GB" sz="4800" dirty="0"/>
              <a:t> </a:t>
            </a:r>
            <a:r>
              <a:rPr lang="en-GB" sz="4800" dirty="0" err="1"/>
              <a:t>delle</a:t>
            </a:r>
            <a:r>
              <a:rPr lang="en-GB" sz="4800" dirty="0"/>
              <a:t> </a:t>
            </a:r>
            <a:r>
              <a:rPr lang="en-GB" sz="4800" dirty="0" err="1"/>
              <a:t>informazioni</a:t>
            </a:r>
            <a:r>
              <a:rPr lang="en-GB" sz="4800" dirty="0"/>
              <a:t> </a:t>
            </a:r>
            <a:r>
              <a:rPr lang="en-GB" sz="4800" dirty="0" err="1"/>
              <a:t>personali</a:t>
            </a:r>
            <a:endParaRPr lang="it-IT" sz="4800" dirty="0" err="1">
              <a:latin typeface="Calibri"/>
              <a:ea typeface="Calibri"/>
              <a:cs typeface="Calibri"/>
            </a:endParaRPr>
          </a:p>
        </p:txBody>
      </p:sp>
      <p:pic>
        <p:nvPicPr>
          <p:cNvPr id="88" name="Google Shape;88;p24"/>
          <p:cNvPicPr preferRelativeResize="0"/>
          <p:nvPr/>
        </p:nvPicPr>
        <p:blipFill rotWithShape="1">
          <a:blip r:embed="rId3">
            <a:alphaModFix/>
          </a:blip>
          <a:srcRect/>
          <a:stretch/>
        </p:blipFill>
        <p:spPr>
          <a:xfrm>
            <a:off x="8556814" y="416128"/>
            <a:ext cx="2909887" cy="704365"/>
          </a:xfrm>
          <a:prstGeom prst="rect">
            <a:avLst/>
          </a:prstGeom>
          <a:solidFill>
            <a:schemeClr val="lt1"/>
          </a:solidFill>
          <a:ln>
            <a:noFill/>
          </a:ln>
        </p:spPr>
      </p:pic>
      <p:sp>
        <p:nvSpPr>
          <p:cNvPr id="89" name="Google Shape;89;p24"/>
          <p:cNvSpPr/>
          <p:nvPr/>
        </p:nvSpPr>
        <p:spPr>
          <a:xfrm>
            <a:off x="0" y="6285186"/>
            <a:ext cx="12192000" cy="572815"/>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90" name="Google Shape;90;p24" descr="Imagen que contiene Interfaz de usuario gráfica&#10;&#10;Descripción generada automáticamente"/>
          <p:cNvPicPr preferRelativeResize="0"/>
          <p:nvPr/>
        </p:nvPicPr>
        <p:blipFill rotWithShape="1">
          <a:blip r:embed="rId4">
            <a:alphaModFix/>
          </a:blip>
          <a:srcRect/>
          <a:stretch/>
        </p:blipFill>
        <p:spPr>
          <a:xfrm>
            <a:off x="886173" y="7713857"/>
            <a:ext cx="886483" cy="443241"/>
          </a:xfrm>
          <a:prstGeom prst="rect">
            <a:avLst/>
          </a:prstGeom>
          <a:noFill/>
          <a:ln>
            <a:noFill/>
          </a:ln>
        </p:spPr>
      </p:pic>
      <p:sp>
        <p:nvSpPr>
          <p:cNvPr id="91" name="Google Shape;91;p24"/>
          <p:cNvSpPr txBox="1"/>
          <p:nvPr/>
        </p:nvSpPr>
        <p:spPr>
          <a:xfrm>
            <a:off x="381000" y="6363845"/>
            <a:ext cx="9148291" cy="41575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51" b="0" i="0" u="none" strike="noStrike" cap="non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lang="en-GB" sz="1051" b="0" i="0" u="none" strike="noStrike" cap="none">
                <a:solidFill>
                  <a:schemeClr val="lt1"/>
                </a:solidFill>
                <a:latin typeface="Calibri"/>
                <a:ea typeface="Calibri"/>
                <a:cs typeface="Calibri"/>
                <a:sym typeface="Calibri"/>
              </a:rPr>
            </a:br>
            <a:r>
              <a:rPr lang="en-GB" sz="1051" b="0" i="0" u="none" strike="noStrike" cap="none">
                <a:solidFill>
                  <a:schemeClr val="lt1"/>
                </a:solidFill>
                <a:latin typeface="Calibri"/>
                <a:ea typeface="Calibri"/>
                <a:cs typeface="Calibri"/>
                <a:sym typeface="Calibri"/>
              </a:rPr>
              <a:t>and the Commission cannot be held responsible for any use which may be made of the information contained therein.</a:t>
            </a:r>
            <a:endParaRPr/>
          </a:p>
        </p:txBody>
      </p:sp>
      <p:pic>
        <p:nvPicPr>
          <p:cNvPr id="92" name="Google Shape;92;p24" descr="Texto&#10;&#10;Descripción generada automáticamente con confianza media"/>
          <p:cNvPicPr preferRelativeResize="0"/>
          <p:nvPr/>
        </p:nvPicPr>
        <p:blipFill rotWithShape="1">
          <a:blip r:embed="rId5">
            <a:alphaModFix/>
          </a:blip>
          <a:srcRect/>
          <a:stretch/>
        </p:blipFill>
        <p:spPr>
          <a:xfrm>
            <a:off x="10107577" y="6354247"/>
            <a:ext cx="1916785" cy="424927"/>
          </a:xfrm>
          <a:prstGeom prst="rect">
            <a:avLst/>
          </a:prstGeom>
          <a:noFill/>
          <a:ln>
            <a:noFill/>
          </a:ln>
        </p:spPr>
      </p:pic>
      <p:sp>
        <p:nvSpPr>
          <p:cNvPr id="93" name="Google Shape;93;p24"/>
          <p:cNvSpPr/>
          <p:nvPr/>
        </p:nvSpPr>
        <p:spPr>
          <a:xfrm>
            <a:off x="2164082" y="2273085"/>
            <a:ext cx="7943495" cy="2155145"/>
          </a:xfrm>
          <a:prstGeom prst="rect">
            <a:avLst/>
          </a:prstGeom>
          <a:noFill/>
          <a:ln w="25400" cap="flat" cmpd="sng">
            <a:solidFill>
              <a:srgbClr val="742A7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94" name="Google Shape;94;p24"/>
          <p:cNvSpPr txBox="1"/>
          <p:nvPr/>
        </p:nvSpPr>
        <p:spPr>
          <a:xfrm>
            <a:off x="5198567" y="1688309"/>
            <a:ext cx="1874520" cy="584775"/>
          </a:xfrm>
          <a:prstGeom prst="rect">
            <a:avLst/>
          </a:prstGeom>
          <a:solidFill>
            <a:srgbClr val="742A7B"/>
          </a:solid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None/>
            </a:pPr>
            <a:r>
              <a:rPr lang="en-GB" sz="3200" b="0" i="0" u="none" strike="noStrike" cap="none">
                <a:solidFill>
                  <a:schemeClr val="lt1"/>
                </a:solidFill>
                <a:latin typeface="Calibri"/>
                <a:ea typeface="Calibri"/>
                <a:cs typeface="Calibri"/>
                <a:sym typeface="Calibri"/>
              </a:rPr>
              <a:t>UNIT 6</a:t>
            </a:r>
            <a:endParaRPr sz="6000" b="0" i="0" u="none" strike="noStrike" cap="none">
              <a:solidFill>
                <a:schemeClr val="lt1"/>
              </a:solidFill>
              <a:latin typeface="Calibri"/>
              <a:ea typeface="Calibri"/>
              <a:cs typeface="Calibri"/>
              <a:sym typeface="Calibri"/>
            </a:endParaRPr>
          </a:p>
        </p:txBody>
      </p:sp>
      <p:sp>
        <p:nvSpPr>
          <p:cNvPr id="95" name="Google Shape;95;p24"/>
          <p:cNvSpPr/>
          <p:nvPr/>
        </p:nvSpPr>
        <p:spPr>
          <a:xfrm rot="10800000">
            <a:off x="5867400" y="4428229"/>
            <a:ext cx="396240" cy="341587"/>
          </a:xfrm>
          <a:prstGeom prst="triangle">
            <a:avLst>
              <a:gd name="adj" fmla="val 50000"/>
            </a:avLst>
          </a:prstGeom>
          <a:solidFill>
            <a:srgbClr val="742A7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8"/>
          <p:cNvSpPr txBox="1">
            <a:spLocks noGrp="1"/>
          </p:cNvSpPr>
          <p:nvPr>
            <p:ph type="title"/>
          </p:nvPr>
        </p:nvSpPr>
        <p:spPr>
          <a:xfrm>
            <a:off x="838200" y="309370"/>
            <a:ext cx="10515600" cy="1325563"/>
          </a:xfrm>
          <a:prstGeom prst="rect">
            <a:avLst/>
          </a:prstGeom>
          <a:noFill/>
          <a:ln>
            <a:noFill/>
          </a:ln>
        </p:spPr>
        <p:txBody>
          <a:bodyPr spcFirstLastPara="1" wrap="square" lIns="91425" tIns="45700" rIns="91425" bIns="45700" anchor="ctr" anchorCtr="0">
            <a:normAutofit/>
          </a:bodyPr>
          <a:lstStyle/>
          <a:p>
            <a:r>
              <a:rPr lang="en-GB" dirty="0" err="1"/>
              <a:t>Scegliere</a:t>
            </a:r>
            <a:r>
              <a:rPr lang="en-GB" dirty="0"/>
              <a:t> le parole giuste</a:t>
            </a:r>
            <a:r>
              <a:rPr lang="en-GB" dirty="0">
                <a:latin typeface="Calibri"/>
                <a:ea typeface="Calibri"/>
                <a:cs typeface="Calibri"/>
                <a:sym typeface="Calibri"/>
              </a:rPr>
              <a:t>_2</a:t>
            </a:r>
            <a:endParaRPr lang="it-IT" dirty="0">
              <a:latin typeface="Calibri"/>
              <a:ea typeface="Calibri"/>
              <a:cs typeface="Calibri"/>
            </a:endParaRPr>
          </a:p>
        </p:txBody>
      </p:sp>
      <p:graphicFrame>
        <p:nvGraphicFramePr>
          <p:cNvPr id="167" name="Google Shape;167;p8"/>
          <p:cNvGraphicFramePr/>
          <p:nvPr>
            <p:extLst>
              <p:ext uri="{D42A27DB-BD31-4B8C-83A1-F6EECF244321}">
                <p14:modId xmlns:p14="http://schemas.microsoft.com/office/powerpoint/2010/main" val="1796124213"/>
              </p:ext>
            </p:extLst>
          </p:nvPr>
        </p:nvGraphicFramePr>
        <p:xfrm>
          <a:off x="736692" y="1400586"/>
          <a:ext cx="10957974" cy="4785631"/>
        </p:xfrm>
        <a:graphic>
          <a:graphicData uri="http://schemas.openxmlformats.org/drawingml/2006/table">
            <a:tbl>
              <a:tblPr>
                <a:noFill/>
                <a:tableStyleId>{CFE75C6A-F5CD-43DB-A1A5-F6766844FE58}</a:tableStyleId>
              </a:tblPr>
              <a:tblGrid>
                <a:gridCol w="4053460">
                  <a:extLst>
                    <a:ext uri="{9D8B030D-6E8A-4147-A177-3AD203B41FA5}">
                      <a16:colId xmlns:a16="http://schemas.microsoft.com/office/drawing/2014/main" val="20000"/>
                    </a:ext>
                  </a:extLst>
                </a:gridCol>
                <a:gridCol w="3514543">
                  <a:extLst>
                    <a:ext uri="{9D8B030D-6E8A-4147-A177-3AD203B41FA5}">
                      <a16:colId xmlns:a16="http://schemas.microsoft.com/office/drawing/2014/main" val="20001"/>
                    </a:ext>
                  </a:extLst>
                </a:gridCol>
                <a:gridCol w="3389971">
                  <a:extLst>
                    <a:ext uri="{9D8B030D-6E8A-4147-A177-3AD203B41FA5}">
                      <a16:colId xmlns:a16="http://schemas.microsoft.com/office/drawing/2014/main" val="20002"/>
                    </a:ext>
                  </a:extLst>
                </a:gridCol>
              </a:tblGrid>
              <a:tr h="329800">
                <a:tc>
                  <a:txBody>
                    <a:bodyPr/>
                    <a:lstStyle/>
                    <a:p>
                      <a:pPr marL="0" marR="0" lvl="0" indent="0" algn="l" rtl="0">
                        <a:lnSpc>
                          <a:spcPct val="114999"/>
                        </a:lnSpc>
                        <a:spcBef>
                          <a:spcPts val="0"/>
                        </a:spcBef>
                        <a:spcAft>
                          <a:spcPts val="0"/>
                        </a:spcAft>
                        <a:buSzPts val="1800"/>
                        <a:buFont typeface="Arial"/>
                        <a:buNone/>
                      </a:pPr>
                      <a:r>
                        <a:rPr lang="en-GB" sz="1800" b="1" u="none" strike="noStrike" cap="none" dirty="0" err="1"/>
                        <a:t>Invece</a:t>
                      </a:r>
                      <a:r>
                        <a:rPr lang="en-GB" sz="1800" b="1" u="none" strike="noStrike" cap="none" dirty="0"/>
                        <a:t> di…</a:t>
                      </a:r>
                      <a:endParaRPr sz="1800" b="1" u="none" strike="noStrike" cap="none" dirty="0">
                        <a:latin typeface="Calibri"/>
                        <a:ea typeface="Calibri"/>
                        <a:cs typeface="Calibri"/>
                        <a:sym typeface="Calibri"/>
                      </a:endParaRPr>
                    </a:p>
                  </a:txBody>
                  <a:tcPr marL="34350" marR="34350" marT="0" marB="0"/>
                </a:tc>
                <a:tc>
                  <a:txBody>
                    <a:bodyPr/>
                    <a:lstStyle/>
                    <a:p>
                      <a:pPr marL="0" marR="0" lvl="0" indent="0" algn="l" rtl="0">
                        <a:lnSpc>
                          <a:spcPct val="114999"/>
                        </a:lnSpc>
                        <a:spcBef>
                          <a:spcPts val="0"/>
                        </a:spcBef>
                        <a:spcAft>
                          <a:spcPts val="0"/>
                        </a:spcAft>
                        <a:buSzPts val="1800"/>
                        <a:buFont typeface="Arial"/>
                        <a:buNone/>
                      </a:pPr>
                      <a:r>
                        <a:rPr lang="en-GB" sz="1800" b="1" u="none" strike="noStrike" cap="none" dirty="0"/>
                        <a:t>è </a:t>
                      </a:r>
                      <a:r>
                        <a:rPr lang="en-GB" sz="1800" b="1" u="none" strike="noStrike" cap="none" dirty="0" err="1"/>
                        <a:t>meglio</a:t>
                      </a:r>
                      <a:r>
                        <a:rPr lang="en-GB" sz="1800" b="1" u="none" strike="noStrike" cap="none" dirty="0"/>
                        <a:t> </a:t>
                      </a:r>
                      <a:r>
                        <a:rPr lang="en-GB" sz="1800" b="1" u="none" strike="noStrike" cap="none" dirty="0" err="1"/>
                        <a:t>usare</a:t>
                      </a:r>
                      <a:r>
                        <a:rPr lang="en-GB" sz="1800" b="1" u="none" strike="noStrike" cap="none" dirty="0"/>
                        <a:t>…</a:t>
                      </a:r>
                      <a:endParaRPr sz="1800" b="1" u="none" strike="noStrike" cap="none" dirty="0">
                        <a:latin typeface="Calibri"/>
                        <a:ea typeface="Calibri"/>
                        <a:cs typeface="Calibri"/>
                        <a:sym typeface="Calibri"/>
                      </a:endParaRPr>
                    </a:p>
                  </a:txBody>
                  <a:tcPr marL="34350" marR="34350" marT="0" marB="0"/>
                </a:tc>
                <a:tc>
                  <a:txBody>
                    <a:bodyPr/>
                    <a:lstStyle/>
                    <a:p>
                      <a:pPr marL="0" marR="0" lvl="0" indent="0" algn="l" rtl="0">
                        <a:lnSpc>
                          <a:spcPct val="114999"/>
                        </a:lnSpc>
                        <a:spcBef>
                          <a:spcPts val="0"/>
                        </a:spcBef>
                        <a:spcAft>
                          <a:spcPts val="0"/>
                        </a:spcAft>
                        <a:buSzPts val="1800"/>
                        <a:buFont typeface="Arial"/>
                        <a:buNone/>
                      </a:pPr>
                      <a:r>
                        <a:rPr lang="en-GB" sz="1800" b="1" u="none" strike="noStrike" cap="none" dirty="0"/>
                        <a:t>In </a:t>
                      </a:r>
                      <a:r>
                        <a:rPr lang="en-GB" sz="1800" b="1" u="none" strike="noStrike" cap="none" dirty="0" err="1"/>
                        <a:t>quanto</a:t>
                      </a:r>
                      <a:r>
                        <a:rPr lang="en-GB" sz="1800" b="1" u="none" strike="noStrike" cap="none" dirty="0"/>
                        <a:t>…</a:t>
                      </a:r>
                      <a:endParaRPr sz="1800" b="1" u="none" strike="noStrike" cap="none" dirty="0">
                        <a:latin typeface="Calibri"/>
                        <a:ea typeface="Calibri"/>
                        <a:cs typeface="Calibri"/>
                        <a:sym typeface="Calibri"/>
                      </a:endParaRPr>
                    </a:p>
                  </a:txBody>
                  <a:tcPr marL="34350" marR="34350" marT="0" marB="0"/>
                </a:tc>
                <a:extLst>
                  <a:ext uri="{0D108BD9-81ED-4DB2-BD59-A6C34878D82A}">
                    <a16:rowId xmlns:a16="http://schemas.microsoft.com/office/drawing/2014/main" val="10000"/>
                  </a:ext>
                </a:extLst>
              </a:tr>
              <a:tr h="1065075">
                <a:tc>
                  <a:txBody>
                    <a:bodyPr/>
                    <a:lstStyle/>
                    <a:p>
                      <a:pPr marL="0" marR="0" lvl="0" indent="0" algn="l" rtl="0">
                        <a:lnSpc>
                          <a:spcPct val="114999"/>
                        </a:lnSpc>
                        <a:spcBef>
                          <a:spcPts val="0"/>
                        </a:spcBef>
                        <a:spcAft>
                          <a:spcPts val="0"/>
                        </a:spcAft>
                        <a:buSzPts val="1800"/>
                        <a:buFont typeface="Arial"/>
                        <a:buNone/>
                      </a:pPr>
                      <a:r>
                        <a:rPr lang="en-GB" sz="1800" b="0" i="0" u="none" strike="noStrike" cap="none" noProof="0" dirty="0">
                          <a:latin typeface="Calibri"/>
                        </a:rPr>
                        <a:t>è </a:t>
                      </a:r>
                      <a:r>
                        <a:rPr lang="en-GB" sz="1800" b="0" i="0" u="none" strike="noStrike" cap="none" noProof="0" dirty="0" err="1">
                          <a:latin typeface="Calibri"/>
                        </a:rPr>
                        <a:t>adottato</a:t>
                      </a:r>
                      <a:endParaRPr sz="1800" u="none" strike="noStrike" cap="none" dirty="0" err="1">
                        <a:latin typeface="Calibri"/>
                        <a:cs typeface="Calibri"/>
                        <a:sym typeface="Calibri"/>
                      </a:endParaRPr>
                    </a:p>
                  </a:txBody>
                  <a:tcPr marL="34350" marR="34350" marT="0" marB="0"/>
                </a:tc>
                <a:tc>
                  <a:txBody>
                    <a:bodyPr/>
                    <a:lstStyle/>
                    <a:p>
                      <a:pPr marL="0" marR="0" lvl="0" indent="0" algn="l" rtl="0">
                        <a:lnSpc>
                          <a:spcPct val="115000"/>
                        </a:lnSpc>
                        <a:spcBef>
                          <a:spcPts val="0"/>
                        </a:spcBef>
                        <a:spcAft>
                          <a:spcPts val="0"/>
                        </a:spcAft>
                        <a:buClr>
                          <a:srgbClr val="000000"/>
                        </a:buClr>
                        <a:buSzPts val="1800"/>
                        <a:buFont typeface="Arial"/>
                        <a:buNone/>
                      </a:pPr>
                      <a:r>
                        <a:rPr lang="en-GB" sz="1800" u="none" strike="noStrike" cap="none" dirty="0"/>
                        <a:t>è </a:t>
                      </a:r>
                      <a:r>
                        <a:rPr lang="en-GB" sz="1800" u="none" strike="noStrike" cap="none" dirty="0" err="1"/>
                        <a:t>stato</a:t>
                      </a:r>
                      <a:r>
                        <a:rPr lang="en-GB" sz="1800" u="none" strike="noStrike" cap="none" dirty="0"/>
                        <a:t> </a:t>
                      </a:r>
                      <a:r>
                        <a:rPr lang="en-GB" sz="1800" u="none" strike="noStrike" cap="none" dirty="0" err="1"/>
                        <a:t>adottato</a:t>
                      </a:r>
                      <a:endParaRPr lang="it-IT" sz="1800" u="none" strike="noStrike" cap="none" dirty="0" err="1">
                        <a:latin typeface="Calibri"/>
                        <a:cs typeface="Calibri"/>
                        <a:sym typeface="Calibri"/>
                      </a:endParaRPr>
                    </a:p>
                  </a:txBody>
                  <a:tcPr marL="34350" marR="34350" marT="0" marB="0"/>
                </a:tc>
                <a:tc>
                  <a:txBody>
                    <a:bodyPr/>
                    <a:lstStyle/>
                    <a:p>
                      <a:pPr marL="0" marR="0" lvl="0" indent="0" algn="l">
                        <a:lnSpc>
                          <a:spcPct val="114999"/>
                        </a:lnSpc>
                        <a:spcBef>
                          <a:spcPts val="0"/>
                        </a:spcBef>
                        <a:spcAft>
                          <a:spcPts val="0"/>
                        </a:spcAft>
                        <a:buNone/>
                      </a:pPr>
                      <a:r>
                        <a:rPr lang="en-GB" sz="1400" b="0" i="0" u="none" strike="noStrike" cap="none" noProof="0" dirty="0" err="1">
                          <a:latin typeface="Calibri"/>
                        </a:rPr>
                        <a:t>L'adozione</a:t>
                      </a:r>
                      <a:r>
                        <a:rPr lang="en-GB" sz="1400" b="0" i="0" u="none" strike="noStrike" cap="none" noProof="0" dirty="0">
                          <a:latin typeface="Calibri"/>
                        </a:rPr>
                        <a:t> è </a:t>
                      </a:r>
                      <a:r>
                        <a:rPr lang="en-GB" sz="1400" b="0" i="0" u="none" strike="noStrike" cap="none" noProof="0" dirty="0" err="1">
                          <a:latin typeface="Calibri"/>
                        </a:rPr>
                        <a:t>una</a:t>
                      </a:r>
                      <a:r>
                        <a:rPr lang="en-GB" sz="1400" b="0" i="0" u="none" strike="noStrike" cap="none" noProof="0" dirty="0">
                          <a:latin typeface="Calibri"/>
                        </a:rPr>
                        <a:t> </a:t>
                      </a:r>
                      <a:r>
                        <a:rPr lang="en-GB" sz="1400" b="0" i="0" u="none" strike="noStrike" cap="none" noProof="0" dirty="0" err="1">
                          <a:latin typeface="Calibri"/>
                        </a:rPr>
                        <a:t>parte</a:t>
                      </a:r>
                      <a:r>
                        <a:rPr lang="en-GB" sz="1400" b="0" i="0" u="none" strike="noStrike" cap="none" noProof="0" dirty="0">
                          <a:latin typeface="Calibri"/>
                        </a:rPr>
                        <a:t> </a:t>
                      </a:r>
                      <a:r>
                        <a:rPr lang="en-GB" sz="1400" b="0" i="0" u="none" strike="noStrike" cap="none" noProof="0" dirty="0" err="1">
                          <a:latin typeface="Calibri"/>
                        </a:rPr>
                        <a:t>della</a:t>
                      </a:r>
                      <a:r>
                        <a:rPr lang="en-GB" sz="1400" b="0" i="0" u="none" strike="noStrike" cap="none" noProof="0" dirty="0">
                          <a:latin typeface="Calibri"/>
                        </a:rPr>
                        <a:t> vita di un </a:t>
                      </a:r>
                      <a:r>
                        <a:rPr lang="en-GB" sz="1400" b="0" i="0" u="none" strike="noStrike" cap="none" noProof="0" dirty="0" err="1">
                          <a:latin typeface="Calibri"/>
                        </a:rPr>
                        <a:t>adottato</a:t>
                      </a:r>
                      <a:r>
                        <a:rPr lang="en-GB" sz="1400" b="0" i="0" u="none" strike="noStrike" cap="none" noProof="0" dirty="0">
                          <a:latin typeface="Calibri"/>
                        </a:rPr>
                        <a:t>, non la </a:t>
                      </a:r>
                      <a:r>
                        <a:rPr lang="en-GB" sz="1400" b="0" i="0" u="none" strike="noStrike" cap="none" noProof="0" dirty="0" err="1">
                          <a:latin typeface="Calibri"/>
                        </a:rPr>
                        <a:t>sua</a:t>
                      </a:r>
                      <a:r>
                        <a:rPr lang="en-GB" sz="1400" b="0" i="0" u="none" strike="noStrike" cap="none" noProof="0" dirty="0">
                          <a:latin typeface="Calibri"/>
                        </a:rPr>
                        <a:t> </a:t>
                      </a:r>
                      <a:r>
                        <a:rPr lang="en-GB" sz="1400" b="0" i="0" u="none" strike="noStrike" cap="none" noProof="0" dirty="0" err="1">
                          <a:latin typeface="Calibri"/>
                        </a:rPr>
                        <a:t>caratteristica</a:t>
                      </a:r>
                      <a:r>
                        <a:rPr lang="en-GB" sz="1400" b="0" i="0" u="none" strike="noStrike" cap="none" noProof="0" dirty="0">
                          <a:latin typeface="Calibri"/>
                        </a:rPr>
                        <a:t> </a:t>
                      </a:r>
                      <a:r>
                        <a:rPr lang="en-GB" sz="1400" b="0" i="0" u="none" strike="noStrike" cap="none" noProof="0" dirty="0" err="1">
                          <a:latin typeface="Calibri"/>
                        </a:rPr>
                        <a:t>principale</a:t>
                      </a:r>
                      <a:r>
                        <a:rPr lang="en-GB" sz="1400" b="0" i="0" u="none" strike="noStrike" cap="none" noProof="0" dirty="0">
                          <a:latin typeface="Calibri"/>
                        </a:rPr>
                        <a:t>. È </a:t>
                      </a:r>
                      <a:r>
                        <a:rPr lang="en-GB" sz="1400" b="0" i="0" u="none" strike="noStrike" cap="none" noProof="0" dirty="0" err="1">
                          <a:latin typeface="Calibri"/>
                        </a:rPr>
                        <a:t>qualcosa</a:t>
                      </a:r>
                      <a:r>
                        <a:rPr lang="en-GB" sz="1400" b="0" i="0" u="none" strike="noStrike" cap="none" noProof="0" dirty="0">
                          <a:latin typeface="Calibri"/>
                        </a:rPr>
                        <a:t> </a:t>
                      </a:r>
                      <a:r>
                        <a:rPr lang="en-GB" sz="1400" b="0" i="0" u="none" strike="noStrike" cap="none" noProof="0" dirty="0" err="1">
                          <a:latin typeface="Calibri"/>
                        </a:rPr>
                        <a:t>che</a:t>
                      </a:r>
                      <a:r>
                        <a:rPr lang="en-GB" sz="1400" b="0" i="0" u="none" strike="noStrike" cap="none" noProof="0" dirty="0">
                          <a:latin typeface="Calibri"/>
                        </a:rPr>
                        <a:t> è </a:t>
                      </a:r>
                      <a:r>
                        <a:rPr lang="en-GB" sz="1400" b="0" i="0" u="none" strike="noStrike" cap="none" noProof="0" dirty="0" err="1">
                          <a:latin typeface="Calibri"/>
                        </a:rPr>
                        <a:t>accaduto</a:t>
                      </a:r>
                      <a:r>
                        <a:rPr lang="en-GB" sz="1400" b="0" i="0" u="none" strike="noStrike" cap="none" noProof="0" dirty="0">
                          <a:latin typeface="Calibri"/>
                        </a:rPr>
                        <a:t> loro ed è </a:t>
                      </a:r>
                      <a:r>
                        <a:rPr lang="en-GB" sz="1400" b="0" i="0" u="none" strike="noStrike" cap="none" noProof="0" dirty="0" err="1">
                          <a:latin typeface="Calibri"/>
                        </a:rPr>
                        <a:t>parte</a:t>
                      </a:r>
                      <a:r>
                        <a:rPr lang="en-GB" sz="1400" b="0" i="0" u="none" strike="noStrike" cap="none" noProof="0" dirty="0">
                          <a:latin typeface="Calibri"/>
                        </a:rPr>
                        <a:t> </a:t>
                      </a:r>
                      <a:r>
                        <a:rPr lang="en-GB" sz="1400" b="0" i="0" u="none" strike="noStrike" cap="none" noProof="0" dirty="0" err="1">
                          <a:latin typeface="Calibri"/>
                        </a:rPr>
                        <a:t>integrante</a:t>
                      </a:r>
                      <a:r>
                        <a:rPr lang="en-GB" sz="1400" b="0" i="0" u="none" strike="noStrike" cap="none" noProof="0" dirty="0">
                          <a:latin typeface="Calibri"/>
                        </a:rPr>
                        <a:t> </a:t>
                      </a:r>
                      <a:r>
                        <a:rPr lang="en-GB" sz="1400" b="0" i="0" u="none" strike="noStrike" cap="none" noProof="0" dirty="0" err="1">
                          <a:latin typeface="Calibri"/>
                        </a:rPr>
                        <a:t>della</a:t>
                      </a:r>
                      <a:r>
                        <a:rPr lang="en-GB" sz="1400" b="0" i="0" u="none" strike="noStrike" cap="none" noProof="0" dirty="0">
                          <a:latin typeface="Calibri"/>
                        </a:rPr>
                        <a:t> loro </a:t>
                      </a:r>
                      <a:r>
                        <a:rPr lang="en-GB" sz="1400" b="0" i="0" u="none" strike="noStrike" cap="none" noProof="0" dirty="0" err="1">
                          <a:latin typeface="Calibri"/>
                        </a:rPr>
                        <a:t>storia</a:t>
                      </a:r>
                      <a:r>
                        <a:rPr lang="en-GB" sz="1400" b="0" i="0" u="none" strike="noStrike" cap="none" noProof="0" dirty="0">
                          <a:latin typeface="Calibri"/>
                        </a:rPr>
                        <a:t>, ma </a:t>
                      </a:r>
                      <a:r>
                        <a:rPr lang="en-GB" sz="1400" b="0" i="0" u="none" strike="noStrike" cap="none" noProof="0" dirty="0" err="1">
                          <a:latin typeface="Calibri"/>
                        </a:rPr>
                        <a:t>l'evento</a:t>
                      </a:r>
                      <a:r>
                        <a:rPr lang="en-GB" sz="1400" b="0" i="0" u="none" strike="noStrike" cap="none" noProof="0" dirty="0">
                          <a:latin typeface="Calibri"/>
                        </a:rPr>
                        <a:t> è </a:t>
                      </a:r>
                      <a:r>
                        <a:rPr lang="en-GB" sz="1400" b="0" i="0" u="none" strike="noStrike" cap="none" noProof="0" dirty="0" err="1">
                          <a:latin typeface="Calibri"/>
                        </a:rPr>
                        <a:t>ormai</a:t>
                      </a:r>
                      <a:r>
                        <a:rPr lang="en-GB" sz="1400" b="0" i="0" u="none" strike="noStrike" cap="none" noProof="0" dirty="0">
                          <a:latin typeface="Calibri"/>
                        </a:rPr>
                        <a:t> </a:t>
                      </a:r>
                      <a:r>
                        <a:rPr lang="en-GB" sz="1400" b="0" i="0" u="none" strike="noStrike" cap="none" noProof="0" dirty="0" err="1">
                          <a:latin typeface="Calibri"/>
                        </a:rPr>
                        <a:t>concluso</a:t>
                      </a:r>
                      <a:r>
                        <a:rPr lang="en-GB" sz="1400" b="0" i="0" u="none" strike="noStrike" cap="none" noProof="0" dirty="0">
                          <a:latin typeface="Calibri"/>
                        </a:rPr>
                        <a:t>. </a:t>
                      </a:r>
                      <a:endParaRPr b="0" i="0" noProof="0">
                        <a:latin typeface="Calibri"/>
                        <a:sym typeface="Calibri"/>
                      </a:endParaRPr>
                    </a:p>
                  </a:txBody>
                  <a:tcPr marL="34350" marR="34350" marT="0" marB="0"/>
                </a:tc>
                <a:extLst>
                  <a:ext uri="{0D108BD9-81ED-4DB2-BD59-A6C34878D82A}">
                    <a16:rowId xmlns:a16="http://schemas.microsoft.com/office/drawing/2014/main" val="10001"/>
                  </a:ext>
                </a:extLst>
              </a:tr>
              <a:tr h="542325">
                <a:tc>
                  <a:txBody>
                    <a:bodyPr/>
                    <a:lstStyle/>
                    <a:p>
                      <a:pPr marL="0" marR="0" lvl="0" indent="0" algn="l" rtl="0">
                        <a:lnSpc>
                          <a:spcPct val="115000"/>
                        </a:lnSpc>
                        <a:spcBef>
                          <a:spcPts val="0"/>
                        </a:spcBef>
                        <a:spcAft>
                          <a:spcPts val="0"/>
                        </a:spcAft>
                        <a:buClr>
                          <a:srgbClr val="000000"/>
                        </a:buClr>
                        <a:buSzPts val="1800"/>
                        <a:buFont typeface="Arial"/>
                        <a:buNone/>
                      </a:pPr>
                      <a:r>
                        <a:rPr lang="en-GB" sz="1800" u="none" strike="noStrike" cap="none" dirty="0" err="1"/>
                        <a:t>Orfano</a:t>
                      </a:r>
                      <a:endParaRPr sz="1800" u="none" strike="noStrike" cap="none" dirty="0" err="1">
                        <a:latin typeface="Calibri"/>
                        <a:ea typeface="Calibri"/>
                        <a:cs typeface="Calibri"/>
                        <a:sym typeface="Calibri"/>
                      </a:endParaRPr>
                    </a:p>
                  </a:txBody>
                  <a:tcPr marL="34350" marR="34350" marT="0" marB="0"/>
                </a:tc>
                <a:tc>
                  <a:txBody>
                    <a:bodyPr/>
                    <a:lstStyle/>
                    <a:p>
                      <a:pPr marL="0" marR="0" lvl="0" indent="0" algn="l">
                        <a:lnSpc>
                          <a:spcPct val="114999"/>
                        </a:lnSpc>
                        <a:spcBef>
                          <a:spcPts val="0"/>
                        </a:spcBef>
                        <a:spcAft>
                          <a:spcPts val="0"/>
                        </a:spcAft>
                        <a:buNone/>
                      </a:pPr>
                      <a:r>
                        <a:rPr lang="en-GB" sz="1800" b="0" i="0" u="none" strike="noStrike" cap="none" noProof="0" dirty="0">
                          <a:latin typeface="Calibri"/>
                        </a:rPr>
                        <a:t>Casa, </a:t>
                      </a:r>
                      <a:r>
                        <a:rPr lang="en-GB" sz="1800" b="0" i="0" u="none" strike="noStrike" cap="none" noProof="0" dirty="0" err="1">
                          <a:latin typeface="Calibri"/>
                        </a:rPr>
                        <a:t>centro</a:t>
                      </a:r>
                      <a:r>
                        <a:rPr lang="en-GB" sz="1800" b="0" i="0" u="none" strike="noStrike" cap="none" noProof="0" dirty="0">
                          <a:latin typeface="Calibri"/>
                        </a:rPr>
                        <a:t> </a:t>
                      </a:r>
                      <a:r>
                        <a:rPr lang="en-GB" sz="1800" b="0" i="0" u="none" strike="noStrike" cap="none" noProof="0" dirty="0" err="1">
                          <a:latin typeface="Calibri"/>
                        </a:rPr>
                        <a:t>residenziale</a:t>
                      </a:r>
                      <a:endParaRPr dirty="0" err="1">
                        <a:sym typeface="Calibri"/>
                      </a:endParaRPr>
                    </a:p>
                  </a:txBody>
                  <a:tcPr marL="34350" marR="34350" marT="0" marB="0"/>
                </a:tc>
                <a:tc>
                  <a:txBody>
                    <a:bodyPr/>
                    <a:lstStyle/>
                    <a:p>
                      <a:pPr marL="0" marR="0" lvl="0" indent="0" algn="l">
                        <a:lnSpc>
                          <a:spcPct val="114999"/>
                        </a:lnSpc>
                        <a:spcBef>
                          <a:spcPts val="0"/>
                        </a:spcBef>
                        <a:spcAft>
                          <a:spcPts val="0"/>
                        </a:spcAft>
                        <a:buNone/>
                      </a:pPr>
                      <a:r>
                        <a:rPr lang="en-GB" sz="1400" b="0" i="0" u="none" strike="noStrike" cap="none" noProof="0" dirty="0">
                          <a:latin typeface="Calibri"/>
                        </a:rPr>
                        <a:t>La </a:t>
                      </a:r>
                      <a:r>
                        <a:rPr lang="en-GB" sz="1400" b="0" i="0" u="none" strike="noStrike" cap="none" noProof="0" dirty="0" err="1">
                          <a:latin typeface="Calibri"/>
                        </a:rPr>
                        <a:t>maggior</a:t>
                      </a:r>
                      <a:r>
                        <a:rPr lang="en-GB" sz="1400" b="0" i="0" u="none" strike="noStrike" cap="none" noProof="0" dirty="0">
                          <a:latin typeface="Calibri"/>
                        </a:rPr>
                        <a:t> </a:t>
                      </a:r>
                      <a:r>
                        <a:rPr lang="en-GB" sz="1400" b="0" i="0" u="none" strike="noStrike" cap="none" noProof="0" dirty="0" err="1">
                          <a:latin typeface="Calibri"/>
                        </a:rPr>
                        <a:t>parte</a:t>
                      </a:r>
                      <a:r>
                        <a:rPr lang="en-GB" sz="1400" b="0" i="0" u="none" strike="noStrike" cap="none" noProof="0" dirty="0">
                          <a:latin typeface="Calibri"/>
                        </a:rPr>
                        <a:t> </a:t>
                      </a:r>
                      <a:r>
                        <a:rPr lang="en-GB" sz="1400" b="0" i="0" u="none" strike="noStrike" cap="none" noProof="0" dirty="0" err="1">
                          <a:latin typeface="Calibri"/>
                        </a:rPr>
                        <a:t>dei</a:t>
                      </a:r>
                      <a:r>
                        <a:rPr lang="en-GB" sz="1400" b="0" i="0" u="none" strike="noStrike" cap="none" noProof="0" dirty="0">
                          <a:latin typeface="Calibri"/>
                        </a:rPr>
                        <a:t> bambini </a:t>
                      </a:r>
                      <a:r>
                        <a:rPr lang="en-GB" sz="1400" b="0" i="0" u="none" strike="noStrike" cap="none" noProof="0" dirty="0" err="1">
                          <a:latin typeface="Calibri"/>
                        </a:rPr>
                        <a:t>che</a:t>
                      </a:r>
                      <a:r>
                        <a:rPr lang="en-GB" sz="1400" b="0" i="0" u="none" strike="noStrike" cap="none" noProof="0" dirty="0">
                          <a:latin typeface="Calibri"/>
                        </a:rPr>
                        <a:t> </a:t>
                      </a:r>
                      <a:r>
                        <a:rPr lang="en-GB" sz="1400" b="0" i="0" u="none" strike="noStrike" cap="none" noProof="0" dirty="0" err="1">
                          <a:latin typeface="Calibri"/>
                        </a:rPr>
                        <a:t>vivono</a:t>
                      </a:r>
                      <a:r>
                        <a:rPr lang="en-GB" sz="1400" b="0" i="0" u="none" strike="noStrike" cap="none" noProof="0" dirty="0">
                          <a:latin typeface="Calibri"/>
                        </a:rPr>
                        <a:t> in </a:t>
                      </a:r>
                      <a:r>
                        <a:rPr lang="en-GB" sz="1400" b="0" i="0" u="none" strike="noStrike" cap="none" noProof="0" dirty="0" err="1">
                          <a:latin typeface="Calibri"/>
                        </a:rPr>
                        <a:t>istituti</a:t>
                      </a:r>
                      <a:r>
                        <a:rPr lang="en-GB" sz="1400" b="0" i="0" u="none" strike="noStrike" cap="none" noProof="0" dirty="0">
                          <a:latin typeface="Calibri"/>
                        </a:rPr>
                        <a:t> non </a:t>
                      </a:r>
                      <a:r>
                        <a:rPr lang="en-GB" sz="1400" b="0" i="0" u="none" strike="noStrike" cap="none" noProof="0" dirty="0" err="1">
                          <a:latin typeface="Calibri"/>
                        </a:rPr>
                        <a:t>sono</a:t>
                      </a:r>
                      <a:r>
                        <a:rPr lang="en-GB" sz="1400" b="0" i="0" u="none" strike="noStrike" cap="none" noProof="0" dirty="0">
                          <a:latin typeface="Calibri"/>
                        </a:rPr>
                        <a:t> </a:t>
                      </a:r>
                      <a:r>
                        <a:rPr lang="en-GB" sz="1400" b="0" i="0" u="none" strike="noStrike" cap="none" noProof="0" dirty="0" err="1">
                          <a:latin typeface="Calibri"/>
                        </a:rPr>
                        <a:t>orfani</a:t>
                      </a:r>
                      <a:r>
                        <a:rPr lang="en-GB" sz="1400" b="0" i="0" u="none" strike="noStrike" cap="none" noProof="0" dirty="0">
                          <a:latin typeface="Calibri"/>
                        </a:rPr>
                        <a:t>. </a:t>
                      </a:r>
                      <a:endParaRPr b="0" i="0" noProof="0">
                        <a:latin typeface="Calibri"/>
                        <a:sym typeface="Calibri"/>
                      </a:endParaRPr>
                    </a:p>
                  </a:txBody>
                  <a:tcPr marL="34350" marR="34350" marT="0" marB="0"/>
                </a:tc>
                <a:extLst>
                  <a:ext uri="{0D108BD9-81ED-4DB2-BD59-A6C34878D82A}">
                    <a16:rowId xmlns:a16="http://schemas.microsoft.com/office/drawing/2014/main" val="10002"/>
                  </a:ext>
                </a:extLst>
              </a:tr>
              <a:tr h="1065075">
                <a:tc>
                  <a:txBody>
                    <a:bodyPr/>
                    <a:lstStyle/>
                    <a:p>
                      <a:pPr marL="0" marR="0" lvl="0" indent="0" algn="l">
                        <a:lnSpc>
                          <a:spcPct val="114999"/>
                        </a:lnSpc>
                        <a:spcBef>
                          <a:spcPts val="0"/>
                        </a:spcBef>
                        <a:spcAft>
                          <a:spcPts val="0"/>
                        </a:spcAft>
                        <a:buNone/>
                      </a:pPr>
                      <a:r>
                        <a:rPr lang="en-GB" sz="1800" b="0" i="0" u="none" strike="noStrike" cap="none" noProof="0" dirty="0" err="1">
                          <a:latin typeface="Calibri"/>
                        </a:rPr>
                        <a:t>Usare</a:t>
                      </a:r>
                      <a:r>
                        <a:rPr lang="en-GB" sz="1800" b="0" i="0" u="none" strike="noStrike" cap="none" noProof="0" dirty="0">
                          <a:latin typeface="Calibri"/>
                        </a:rPr>
                        <a:t> la </a:t>
                      </a:r>
                      <a:r>
                        <a:rPr lang="en-GB" sz="1800" b="0" i="0" u="none" strike="noStrike" cap="none" noProof="0" dirty="0" err="1">
                          <a:latin typeface="Calibri"/>
                        </a:rPr>
                        <a:t>parola</a:t>
                      </a:r>
                      <a:r>
                        <a:rPr lang="en-GB" sz="1800" b="0" i="0" u="none" strike="noStrike" cap="none" noProof="0" dirty="0">
                          <a:latin typeface="Calibri"/>
                        </a:rPr>
                        <a:t> "</a:t>
                      </a:r>
                      <a:r>
                        <a:rPr lang="en-GB" sz="1800" b="0" i="0" u="none" strike="noStrike" cap="none" noProof="0" dirty="0" err="1">
                          <a:latin typeface="Calibri"/>
                        </a:rPr>
                        <a:t>adozione</a:t>
                      </a:r>
                      <a:r>
                        <a:rPr lang="en-GB" sz="1800" b="0" i="0" u="none" strike="noStrike" cap="none" noProof="0" dirty="0">
                          <a:latin typeface="Calibri"/>
                        </a:rPr>
                        <a:t>" per </a:t>
                      </a:r>
                      <a:r>
                        <a:rPr lang="en-GB" sz="1800" b="0" i="0" u="none" strike="noStrike" cap="none" noProof="0" dirty="0" err="1">
                          <a:latin typeface="Calibri"/>
                        </a:rPr>
                        <a:t>riferirsi</a:t>
                      </a:r>
                      <a:r>
                        <a:rPr lang="en-GB" sz="1800" b="0" i="0" u="none" strike="noStrike" cap="none" noProof="0" dirty="0">
                          <a:latin typeface="Calibri"/>
                        </a:rPr>
                        <a:t> </a:t>
                      </a:r>
                      <a:r>
                        <a:rPr lang="en-GB" sz="1800" b="0" i="0" u="none" strike="noStrike" cap="none" noProof="0" dirty="0" err="1">
                          <a:latin typeface="Calibri"/>
                        </a:rPr>
                        <a:t>alla</a:t>
                      </a:r>
                      <a:r>
                        <a:rPr lang="en-GB" sz="1800" b="0" i="0" u="none" strike="noStrike" cap="none" noProof="0" dirty="0">
                          <a:latin typeface="Calibri"/>
                        </a:rPr>
                        <a:t> </a:t>
                      </a:r>
                      <a:r>
                        <a:rPr lang="en-GB" sz="1800" b="0" i="0" u="none" strike="noStrike" cap="none" noProof="0" dirty="0" err="1">
                          <a:latin typeface="Calibri"/>
                        </a:rPr>
                        <a:t>cura</a:t>
                      </a:r>
                      <a:r>
                        <a:rPr lang="en-GB" sz="1800" b="0" i="0" u="none" strike="noStrike" cap="none" noProof="0" dirty="0">
                          <a:latin typeface="Calibri"/>
                        </a:rPr>
                        <a:t> </a:t>
                      </a:r>
                      <a:r>
                        <a:rPr lang="en-GB" sz="1800" b="0" i="0" u="none" strike="noStrike" cap="none" noProof="0" dirty="0" err="1">
                          <a:latin typeface="Calibri"/>
                        </a:rPr>
                        <a:t>degli</a:t>
                      </a:r>
                      <a:r>
                        <a:rPr lang="en-GB" sz="1800" b="0" i="0" u="none" strike="noStrike" cap="none" noProof="0" dirty="0">
                          <a:latin typeface="Calibri"/>
                        </a:rPr>
                        <a:t> </a:t>
                      </a:r>
                      <a:r>
                        <a:rPr lang="en-GB" sz="1800" b="0" i="0" u="none" strike="noStrike" cap="none" noProof="0" dirty="0" err="1">
                          <a:latin typeface="Calibri"/>
                        </a:rPr>
                        <a:t>animali</a:t>
                      </a:r>
                      <a:r>
                        <a:rPr lang="en-GB" sz="1800" b="0" i="0" u="none" strike="noStrike" cap="none" noProof="0" dirty="0">
                          <a:latin typeface="Calibri"/>
                        </a:rPr>
                        <a:t>, </a:t>
                      </a:r>
                      <a:r>
                        <a:rPr lang="en-GB" sz="1800" b="0" i="0" u="none" strike="noStrike" cap="none" noProof="0" dirty="0" err="1">
                          <a:latin typeface="Calibri"/>
                        </a:rPr>
                        <a:t>ecc</a:t>
                      </a:r>
                      <a:r>
                        <a:rPr lang="en-GB" sz="1800" b="0" i="0" u="none" strike="noStrike" cap="none" noProof="0" dirty="0">
                          <a:latin typeface="Calibri"/>
                        </a:rPr>
                        <a:t>. Ad </a:t>
                      </a:r>
                      <a:r>
                        <a:rPr lang="en-GB" sz="1800" b="0" i="0" u="none" strike="noStrike" cap="none" noProof="0" dirty="0" err="1">
                          <a:latin typeface="Calibri"/>
                        </a:rPr>
                        <a:t>esempio</a:t>
                      </a:r>
                      <a:r>
                        <a:rPr lang="en-GB" sz="1800" b="0" i="0" u="none" strike="noStrike" cap="none" noProof="0" dirty="0">
                          <a:latin typeface="Calibri"/>
                        </a:rPr>
                        <a:t>, </a:t>
                      </a:r>
                      <a:r>
                        <a:rPr lang="en-GB" sz="1800" b="0" i="0" u="none" strike="noStrike" cap="none" noProof="0" dirty="0" err="1">
                          <a:latin typeface="Calibri"/>
                        </a:rPr>
                        <a:t>adottare</a:t>
                      </a:r>
                      <a:r>
                        <a:rPr lang="en-GB" sz="1800" b="0" i="0" u="none" strike="noStrike" cap="none" noProof="0" dirty="0">
                          <a:latin typeface="Calibri"/>
                        </a:rPr>
                        <a:t> </a:t>
                      </a:r>
                      <a:r>
                        <a:rPr lang="en-GB" sz="1800" b="0" i="0" u="none" strike="noStrike" cap="none" noProof="0" dirty="0" err="1">
                          <a:latin typeface="Calibri"/>
                        </a:rPr>
                        <a:t>una</a:t>
                      </a:r>
                      <a:r>
                        <a:rPr lang="en-GB" sz="1800" b="0" i="0" u="none" strike="noStrike" cap="none" noProof="0" dirty="0">
                          <a:latin typeface="Calibri"/>
                        </a:rPr>
                        <a:t> </a:t>
                      </a:r>
                      <a:r>
                        <a:rPr lang="en-GB" sz="1800" b="0" i="0" u="none" strike="noStrike" cap="none" noProof="0" dirty="0" err="1">
                          <a:latin typeface="Calibri"/>
                        </a:rPr>
                        <a:t>tigre</a:t>
                      </a:r>
                      <a:r>
                        <a:rPr lang="en-GB" sz="1800" b="0" i="0" u="none" strike="noStrike" cap="none" noProof="0" dirty="0">
                          <a:latin typeface="Calibri"/>
                        </a:rPr>
                        <a:t>, un </a:t>
                      </a:r>
                      <a:r>
                        <a:rPr lang="en-GB" sz="1800" b="0" i="0" u="none" strike="noStrike" cap="none" noProof="0" dirty="0" err="1">
                          <a:latin typeface="Calibri"/>
                        </a:rPr>
                        <a:t>delfino</a:t>
                      </a:r>
                      <a:r>
                        <a:rPr lang="en-GB" sz="1800" b="0" i="0" u="none" strike="noStrike" cap="none" noProof="0" dirty="0">
                          <a:latin typeface="Calibri"/>
                        </a:rPr>
                        <a:t>, un </a:t>
                      </a:r>
                      <a:r>
                        <a:rPr lang="en-GB" sz="1800" b="0" i="0" u="none" strike="noStrike" cap="none" noProof="0" dirty="0" err="1">
                          <a:latin typeface="Calibri"/>
                        </a:rPr>
                        <a:t>albero</a:t>
                      </a:r>
                      <a:r>
                        <a:rPr lang="en-GB" sz="1800" b="0" i="0" u="none" strike="noStrike" cap="none" noProof="0" dirty="0">
                          <a:latin typeface="Calibri"/>
                        </a:rPr>
                        <a:t>, </a:t>
                      </a:r>
                      <a:r>
                        <a:rPr lang="en-GB" sz="1800" b="0" i="0" u="none" strike="noStrike" cap="none" noProof="0" dirty="0" err="1">
                          <a:latin typeface="Calibri"/>
                        </a:rPr>
                        <a:t>ecc</a:t>
                      </a:r>
                      <a:r>
                        <a:rPr lang="en-GB" sz="1800" b="0" i="0" u="none" strike="noStrike" cap="none" noProof="0" dirty="0">
                          <a:latin typeface="Calibri"/>
                        </a:rPr>
                        <a:t>.</a:t>
                      </a:r>
                      <a:endParaRPr b="0" i="0" noProof="0" dirty="0">
                        <a:latin typeface="Calibri"/>
                        <a:sym typeface="Calibri"/>
                      </a:endParaRPr>
                    </a:p>
                  </a:txBody>
                  <a:tcPr marL="34350" marR="34350" marT="0" marB="0"/>
                </a:tc>
                <a:tc>
                  <a:txBody>
                    <a:bodyPr/>
                    <a:lstStyle/>
                    <a:p>
                      <a:pPr marL="0" marR="0" lvl="0" indent="0" algn="l" rtl="0">
                        <a:lnSpc>
                          <a:spcPct val="115000"/>
                        </a:lnSpc>
                        <a:spcBef>
                          <a:spcPts val="0"/>
                        </a:spcBef>
                        <a:spcAft>
                          <a:spcPts val="0"/>
                        </a:spcAft>
                        <a:buClr>
                          <a:srgbClr val="000000"/>
                        </a:buClr>
                        <a:buSzPts val="1800"/>
                        <a:buFont typeface="Arial"/>
                        <a:buNone/>
                      </a:pPr>
                      <a:r>
                        <a:rPr lang="en-GB" sz="1800" u="none" strike="noStrike" cap="none" dirty="0" err="1"/>
                        <a:t>Sostenere</a:t>
                      </a:r>
                      <a:r>
                        <a:rPr lang="en-GB" sz="1800" u="none" strike="noStrike" cap="none" dirty="0"/>
                        <a:t> o </a:t>
                      </a:r>
                      <a:r>
                        <a:rPr lang="en-GB" sz="1800" u="none" strike="noStrike" cap="none" dirty="0" err="1"/>
                        <a:t>raccogliere</a:t>
                      </a:r>
                      <a:r>
                        <a:rPr lang="en-GB" sz="1800" u="none" strike="noStrike" cap="none" dirty="0"/>
                        <a:t> </a:t>
                      </a:r>
                      <a:r>
                        <a:rPr lang="en-GB" sz="1800" u="none" strike="noStrike" cap="none" dirty="0" err="1"/>
                        <a:t>dei</a:t>
                      </a:r>
                      <a:r>
                        <a:rPr lang="en-GB" sz="1800" u="none" strike="noStrike" cap="none" dirty="0"/>
                        <a:t> </a:t>
                      </a:r>
                      <a:r>
                        <a:rPr lang="en-GB" sz="1800" u="none" strike="noStrike" cap="none" dirty="0" err="1"/>
                        <a:t>fondi</a:t>
                      </a:r>
                      <a:r>
                        <a:rPr lang="en-GB" sz="1800" u="none" strike="noStrike" cap="none" dirty="0"/>
                        <a:t> per</a:t>
                      </a:r>
                      <a:endParaRPr lang="it-IT" sz="1800" u="none" strike="noStrike" cap="none" dirty="0">
                        <a:latin typeface="Calibri"/>
                        <a:cs typeface="Calibri"/>
                        <a:sym typeface="Calibri"/>
                      </a:endParaRPr>
                    </a:p>
                  </a:txBody>
                  <a:tcPr marL="34350" marR="34350" marT="0" marB="0"/>
                </a:tc>
                <a:tc>
                  <a:txBody>
                    <a:bodyPr/>
                    <a:lstStyle/>
                    <a:p>
                      <a:pPr marL="0" marR="0" lvl="0" indent="0" algn="l">
                        <a:lnSpc>
                          <a:spcPct val="114999"/>
                        </a:lnSpc>
                        <a:spcBef>
                          <a:spcPts val="0"/>
                        </a:spcBef>
                        <a:spcAft>
                          <a:spcPts val="0"/>
                        </a:spcAft>
                        <a:buNone/>
                      </a:pPr>
                      <a:r>
                        <a:rPr lang="en-GB" sz="1400" b="0" i="0" u="none" strike="noStrike" cap="none" noProof="0" dirty="0" err="1">
                          <a:latin typeface="Calibri"/>
                        </a:rPr>
                        <a:t>Può</a:t>
                      </a:r>
                      <a:r>
                        <a:rPr lang="en-GB" sz="1400" b="0" i="0" u="none" strike="noStrike" cap="none" noProof="0" dirty="0">
                          <a:latin typeface="Calibri"/>
                        </a:rPr>
                        <a:t> </a:t>
                      </a:r>
                      <a:r>
                        <a:rPr lang="en-GB" sz="1400" b="0" i="0" u="none" strike="noStrike" cap="none" noProof="0" dirty="0" err="1">
                          <a:latin typeface="Calibri"/>
                        </a:rPr>
                        <a:t>essere</a:t>
                      </a:r>
                      <a:r>
                        <a:rPr lang="en-GB" sz="1400" b="0" i="0" u="none" strike="noStrike" cap="none" noProof="0" dirty="0">
                          <a:latin typeface="Calibri"/>
                        </a:rPr>
                        <a:t> </a:t>
                      </a:r>
                      <a:r>
                        <a:rPr lang="en-GB" sz="1400" b="0" i="0" u="none" strike="noStrike" cap="none" noProof="0" dirty="0" err="1">
                          <a:latin typeface="Calibri"/>
                        </a:rPr>
                        <a:t>fonte</a:t>
                      </a:r>
                      <a:r>
                        <a:rPr lang="en-GB" sz="1400" b="0" i="0" u="none" strike="noStrike" cap="none" noProof="0" dirty="0">
                          <a:latin typeface="Calibri"/>
                        </a:rPr>
                        <a:t> di </a:t>
                      </a:r>
                      <a:r>
                        <a:rPr lang="en-GB" sz="1400" b="0" i="0" u="none" strike="noStrike" cap="none" noProof="0" dirty="0" err="1">
                          <a:latin typeface="Calibri"/>
                        </a:rPr>
                        <a:t>confusione</a:t>
                      </a:r>
                      <a:r>
                        <a:rPr lang="en-GB" sz="1400" b="0" i="0" u="none" strike="noStrike" cap="none" noProof="0" dirty="0">
                          <a:latin typeface="Calibri"/>
                        </a:rPr>
                        <a:t> </a:t>
                      </a:r>
                      <a:r>
                        <a:rPr lang="en-GB" sz="1400" b="0" i="0" u="none" strike="noStrike" cap="none" noProof="0" dirty="0" err="1">
                          <a:latin typeface="Calibri"/>
                        </a:rPr>
                        <a:t>sentire</a:t>
                      </a:r>
                      <a:r>
                        <a:rPr lang="en-GB" sz="1400" b="0" i="0" u="none" strike="noStrike" cap="none" noProof="0" dirty="0">
                          <a:latin typeface="Calibri"/>
                        </a:rPr>
                        <a:t> </a:t>
                      </a:r>
                      <a:r>
                        <a:rPr lang="en-GB" sz="1400" b="0" i="0" u="none" strike="noStrike" cap="none" noProof="0" dirty="0" err="1">
                          <a:latin typeface="Calibri"/>
                        </a:rPr>
                        <a:t>questa</a:t>
                      </a:r>
                      <a:r>
                        <a:rPr lang="en-GB" sz="1400" b="0" i="0" u="none" strike="noStrike" cap="none" noProof="0" dirty="0">
                          <a:latin typeface="Calibri"/>
                        </a:rPr>
                        <a:t> </a:t>
                      </a:r>
                      <a:r>
                        <a:rPr lang="en-GB" sz="1400" b="0" i="0" u="none" strike="noStrike" cap="none" noProof="0" dirty="0" err="1">
                          <a:latin typeface="Calibri"/>
                        </a:rPr>
                        <a:t>parola</a:t>
                      </a:r>
                      <a:r>
                        <a:rPr lang="en-GB" sz="1400" b="0" i="0" u="none" strike="noStrike" cap="none" noProof="0" dirty="0">
                          <a:latin typeface="Calibri"/>
                        </a:rPr>
                        <a:t> </a:t>
                      </a:r>
                      <a:r>
                        <a:rPr lang="en-GB" sz="1400" b="0" i="0" u="none" strike="noStrike" cap="none" noProof="0" dirty="0" err="1">
                          <a:latin typeface="Calibri"/>
                        </a:rPr>
                        <a:t>usata</a:t>
                      </a:r>
                      <a:r>
                        <a:rPr lang="en-GB" sz="1400" b="0" i="0" u="none" strike="noStrike" cap="none" noProof="0" dirty="0">
                          <a:latin typeface="Calibri"/>
                        </a:rPr>
                        <a:t> in due </a:t>
                      </a:r>
                      <a:r>
                        <a:rPr lang="en-GB" sz="1400" b="0" i="0" u="none" strike="noStrike" cap="none" noProof="0" dirty="0" err="1">
                          <a:latin typeface="Calibri"/>
                        </a:rPr>
                        <a:t>contesti</a:t>
                      </a:r>
                      <a:r>
                        <a:rPr lang="en-GB" sz="1400" b="0" i="0" u="none" strike="noStrike" cap="none" noProof="0" dirty="0">
                          <a:latin typeface="Calibri"/>
                        </a:rPr>
                        <a:t> </a:t>
                      </a:r>
                      <a:r>
                        <a:rPr lang="en-GB" sz="1400" b="0" i="0" u="none" strike="noStrike" cap="none" noProof="0" dirty="0" err="1">
                          <a:latin typeface="Calibri"/>
                        </a:rPr>
                        <a:t>diversi</a:t>
                      </a:r>
                      <a:r>
                        <a:rPr lang="en-GB" sz="1400" b="0" i="0" u="none" strike="noStrike" cap="none" noProof="0" dirty="0">
                          <a:latin typeface="Calibri"/>
                        </a:rPr>
                        <a:t> e </a:t>
                      </a:r>
                      <a:r>
                        <a:rPr lang="en-GB" sz="1400" b="0" i="0" u="none" strike="noStrike" cap="none" noProof="0" dirty="0" err="1">
                          <a:latin typeface="Calibri"/>
                        </a:rPr>
                        <a:t>implica</a:t>
                      </a:r>
                      <a:r>
                        <a:rPr lang="en-GB" sz="1400" b="0" i="0" u="none" strike="noStrike" cap="none" noProof="0" dirty="0">
                          <a:latin typeface="Calibri"/>
                        </a:rPr>
                        <a:t> </a:t>
                      </a:r>
                      <a:r>
                        <a:rPr lang="en-GB" sz="1400" b="0" i="0" u="none" strike="noStrike" cap="none" noProof="0" dirty="0" err="1">
                          <a:latin typeface="Calibri"/>
                        </a:rPr>
                        <a:t>che</a:t>
                      </a:r>
                      <a:r>
                        <a:rPr lang="en-GB" sz="1400" b="0" i="0" u="none" strike="noStrike" cap="none" noProof="0" dirty="0">
                          <a:latin typeface="Calibri"/>
                        </a:rPr>
                        <a:t> </a:t>
                      </a:r>
                      <a:r>
                        <a:rPr lang="en-GB" sz="1400" b="0" i="0" u="none" strike="noStrike" cap="none" noProof="0" dirty="0" err="1">
                          <a:latin typeface="Calibri"/>
                        </a:rPr>
                        <a:t>i</a:t>
                      </a:r>
                      <a:r>
                        <a:rPr lang="en-GB" sz="1400" b="0" i="0" u="none" strike="noStrike" cap="none" noProof="0" dirty="0">
                          <a:latin typeface="Calibri"/>
                        </a:rPr>
                        <a:t> bambini </a:t>
                      </a:r>
                      <a:r>
                        <a:rPr lang="en-GB" sz="1400" b="0" i="0" u="none" strike="noStrike" cap="none" noProof="0" dirty="0" err="1">
                          <a:latin typeface="Calibri"/>
                        </a:rPr>
                        <a:t>adottati</a:t>
                      </a:r>
                      <a:r>
                        <a:rPr lang="en-GB" sz="1400" b="0" i="0" u="none" strike="noStrike" cap="none" noProof="0" dirty="0">
                          <a:latin typeface="Calibri"/>
                        </a:rPr>
                        <a:t>  e il </a:t>
                      </a:r>
                      <a:r>
                        <a:rPr lang="en-GB" sz="1400" b="0" i="0" u="none" strike="noStrike" cap="none" noProof="0" dirty="0" err="1">
                          <a:latin typeface="Calibri"/>
                        </a:rPr>
                        <a:t>sostegno</a:t>
                      </a:r>
                      <a:r>
                        <a:rPr lang="en-GB" sz="1400" b="0" i="0" u="none" strike="noStrike" cap="none" noProof="0" dirty="0">
                          <a:latin typeface="Calibri"/>
                        </a:rPr>
                        <a:t> o la </a:t>
                      </a:r>
                      <a:r>
                        <a:rPr lang="en-GB" sz="1400" b="0" i="0" u="none" strike="noStrike" cap="none" noProof="0" dirty="0" err="1">
                          <a:latin typeface="Calibri"/>
                        </a:rPr>
                        <a:t>raccolta</a:t>
                      </a:r>
                      <a:r>
                        <a:rPr lang="en-GB" sz="1400" b="0" i="0" u="none" strike="noStrike" cap="none" noProof="0" dirty="0">
                          <a:latin typeface="Calibri"/>
                        </a:rPr>
                        <a:t> di </a:t>
                      </a:r>
                      <a:r>
                        <a:rPr lang="en-GB" sz="1400" b="0" i="0" u="none" strike="noStrike" cap="none" noProof="0" dirty="0" err="1">
                          <a:latin typeface="Calibri"/>
                        </a:rPr>
                        <a:t>fondi</a:t>
                      </a:r>
                      <a:r>
                        <a:rPr lang="en-GB" sz="1400" b="0" i="0" u="none" strike="noStrike" cap="none" noProof="0" dirty="0">
                          <a:latin typeface="Calibri"/>
                        </a:rPr>
                        <a:t> per </a:t>
                      </a:r>
                      <a:r>
                        <a:rPr lang="en-GB" sz="1400" b="0" i="0" u="none" strike="noStrike" cap="none" noProof="0" dirty="0" err="1">
                          <a:latin typeface="Calibri"/>
                        </a:rPr>
                        <a:t>gli</a:t>
                      </a:r>
                      <a:r>
                        <a:rPr lang="en-GB" sz="1400" b="0" i="0" u="none" strike="noStrike" cap="none" noProof="0" dirty="0">
                          <a:latin typeface="Calibri"/>
                        </a:rPr>
                        <a:t> </a:t>
                      </a:r>
                      <a:r>
                        <a:rPr lang="en-GB" sz="1400" b="0" i="0" u="none" strike="noStrike" cap="none" noProof="0" dirty="0" err="1">
                          <a:latin typeface="Calibri"/>
                        </a:rPr>
                        <a:t>animali</a:t>
                      </a:r>
                      <a:r>
                        <a:rPr lang="en-GB" sz="1400" b="0" i="0" u="none" strike="noStrike" cap="none" noProof="0" dirty="0">
                          <a:latin typeface="Calibri"/>
                        </a:rPr>
                        <a:t> </a:t>
                      </a:r>
                      <a:r>
                        <a:rPr lang="en-GB" sz="1400" b="0" i="0" u="none" strike="noStrike" cap="none" noProof="0" dirty="0" err="1">
                          <a:latin typeface="Calibri"/>
                        </a:rPr>
                        <a:t>siano</a:t>
                      </a:r>
                      <a:r>
                        <a:rPr lang="en-GB" sz="1400" b="0" i="0" u="none" strike="noStrike" cap="none" noProof="0" dirty="0">
                          <a:latin typeface="Calibri"/>
                        </a:rPr>
                        <a:t> la </a:t>
                      </a:r>
                      <a:r>
                        <a:rPr lang="en-GB" sz="1400" b="0" i="0" u="none" strike="noStrike" cap="none" noProof="0" dirty="0" err="1">
                          <a:latin typeface="Calibri"/>
                        </a:rPr>
                        <a:t>stessa</a:t>
                      </a:r>
                      <a:r>
                        <a:rPr lang="en-GB" sz="1400" b="0" i="0" u="none" strike="noStrike" cap="none" noProof="0" dirty="0">
                          <a:latin typeface="Calibri"/>
                        </a:rPr>
                        <a:t> </a:t>
                      </a:r>
                      <a:r>
                        <a:rPr lang="en-GB" sz="1400" b="0" i="0" u="none" strike="noStrike" cap="none" noProof="0" dirty="0" err="1">
                          <a:latin typeface="Calibri"/>
                        </a:rPr>
                        <a:t>cosa</a:t>
                      </a:r>
                      <a:endParaRPr lang="en-GB" sz="1400" b="0" i="0" u="none" strike="noStrike" cap="none" noProof="0" dirty="0" err="1">
                        <a:latin typeface="Calibri"/>
                        <a:sym typeface="Calibri"/>
                      </a:endParaRPr>
                    </a:p>
                  </a:txBody>
                  <a:tcPr marL="34350" marR="34350" marT="0" marB="0"/>
                </a:tc>
                <a:extLst>
                  <a:ext uri="{0D108BD9-81ED-4DB2-BD59-A6C34878D82A}">
                    <a16:rowId xmlns:a16="http://schemas.microsoft.com/office/drawing/2014/main" val="10003"/>
                  </a:ext>
                </a:extLst>
              </a:tr>
              <a:tr h="1326450">
                <a:tc>
                  <a:txBody>
                    <a:bodyPr/>
                    <a:lstStyle/>
                    <a:p>
                      <a:pPr marL="0" marR="0" lvl="0" indent="0" algn="l" rtl="0">
                        <a:lnSpc>
                          <a:spcPct val="115000"/>
                        </a:lnSpc>
                        <a:spcBef>
                          <a:spcPts val="0"/>
                        </a:spcBef>
                        <a:spcAft>
                          <a:spcPts val="0"/>
                        </a:spcAft>
                        <a:buClr>
                          <a:srgbClr val="000000"/>
                        </a:buClr>
                        <a:buSzPts val="1800"/>
                        <a:buFont typeface="Arial"/>
                        <a:buNone/>
                      </a:pPr>
                      <a:r>
                        <a:rPr lang="en-GB" sz="1800" u="none" strike="noStrike" cap="none" dirty="0"/>
                        <a:t>MENAS (Spain), LAC (UK), MSNA (Italy), AMV (Netherlands)</a:t>
                      </a:r>
                      <a:endParaRPr sz="1800" u="none" strike="noStrike" cap="none" dirty="0">
                        <a:latin typeface="Calibri"/>
                        <a:ea typeface="Calibri"/>
                        <a:cs typeface="Calibri"/>
                        <a:sym typeface="Calibri"/>
                      </a:endParaRPr>
                    </a:p>
                  </a:txBody>
                  <a:tcPr marL="34350" marR="34350" marT="0" marB="0"/>
                </a:tc>
                <a:tc>
                  <a:txBody>
                    <a:bodyPr/>
                    <a:lstStyle/>
                    <a:p>
                      <a:pPr marL="0" marR="0" lvl="0" indent="0" algn="l">
                        <a:lnSpc>
                          <a:spcPct val="114999"/>
                        </a:lnSpc>
                        <a:spcBef>
                          <a:spcPts val="0"/>
                        </a:spcBef>
                        <a:spcAft>
                          <a:spcPts val="0"/>
                        </a:spcAft>
                        <a:buNone/>
                      </a:pPr>
                      <a:r>
                        <a:rPr lang="en-GB" sz="1800" b="0" i="0" u="none" strike="noStrike" cap="none" noProof="0" dirty="0"/>
                        <a:t>Parole </a:t>
                      </a:r>
                      <a:r>
                        <a:rPr lang="en-GB" sz="1800" b="0" i="0" u="none" strike="noStrike" cap="none" noProof="0" dirty="0" err="1"/>
                        <a:t>che</a:t>
                      </a:r>
                      <a:r>
                        <a:rPr lang="en-GB" sz="1800" b="0" i="0" u="none" strike="noStrike" cap="none" noProof="0" dirty="0"/>
                        <a:t> </a:t>
                      </a:r>
                      <a:r>
                        <a:rPr lang="en-GB" sz="1800" b="0" i="0" u="none" strike="noStrike" cap="none" noProof="0" dirty="0" err="1"/>
                        <a:t>riconoscono</a:t>
                      </a:r>
                      <a:r>
                        <a:rPr lang="en-GB" sz="1800" b="0" i="0" u="none" strike="noStrike" cap="none" noProof="0" dirty="0"/>
                        <a:t> la </a:t>
                      </a:r>
                      <a:r>
                        <a:rPr lang="en-GB" sz="1800" b="0" i="0" u="none" strike="noStrike" cap="none" noProof="0" dirty="0" err="1"/>
                        <a:t>specificità</a:t>
                      </a:r>
                      <a:r>
                        <a:rPr lang="en-GB" sz="1800" b="0" i="0" u="none" strike="noStrike" cap="none" noProof="0" dirty="0"/>
                        <a:t> e </a:t>
                      </a:r>
                      <a:r>
                        <a:rPr lang="en-GB" sz="1800" b="0" i="0" u="none" strike="noStrike" cap="none" noProof="0" dirty="0" err="1"/>
                        <a:t>l'unicità</a:t>
                      </a:r>
                      <a:r>
                        <a:rPr lang="en-GB" sz="1800" b="0" i="0" u="none" strike="noStrike" cap="none" noProof="0" dirty="0"/>
                        <a:t> </a:t>
                      </a:r>
                      <a:r>
                        <a:rPr lang="en-GB" sz="1800" b="0" i="0" u="none" strike="noStrike" cap="none" noProof="0" dirty="0" err="1"/>
                        <a:t>della</a:t>
                      </a:r>
                      <a:r>
                        <a:rPr lang="en-GB" sz="1800" b="0" i="0" u="none" strike="noStrike" cap="none" noProof="0" dirty="0"/>
                        <a:t> persona, </a:t>
                      </a:r>
                      <a:r>
                        <a:rPr lang="en-GB" sz="1800" b="0" i="0" u="none" strike="noStrike" cap="none" noProof="0" dirty="0" err="1"/>
                        <a:t>invece</a:t>
                      </a:r>
                      <a:r>
                        <a:rPr lang="en-GB" sz="1800" b="0" i="0" u="none" strike="noStrike" cap="none" noProof="0" dirty="0"/>
                        <a:t> di fare di un </a:t>
                      </a:r>
                      <a:r>
                        <a:rPr lang="en-GB" sz="1800" b="0" i="0" u="none" strike="noStrike" cap="none" noProof="0" dirty="0" err="1"/>
                        <a:t>evento</a:t>
                      </a:r>
                      <a:r>
                        <a:rPr lang="en-GB" sz="1800" b="0" i="0" u="none" strike="noStrike" cap="none" noProof="0" dirty="0"/>
                        <a:t> </a:t>
                      </a:r>
                      <a:r>
                        <a:rPr lang="en-GB" sz="1800" b="0" i="0" u="none" strike="noStrike" cap="none" noProof="0" dirty="0" err="1"/>
                        <a:t>della</a:t>
                      </a:r>
                      <a:r>
                        <a:rPr lang="en-GB" sz="1800" b="0" i="0" u="none" strike="noStrike" cap="none" noProof="0" dirty="0"/>
                        <a:t> </a:t>
                      </a:r>
                      <a:r>
                        <a:rPr lang="en-GB" sz="1800" b="0" i="0" u="none" strike="noStrike" cap="none" noProof="0" dirty="0" err="1"/>
                        <a:t>sua</a:t>
                      </a:r>
                      <a:r>
                        <a:rPr lang="en-GB" sz="1800" b="0" i="0" u="none" strike="noStrike" cap="none" noProof="0" dirty="0"/>
                        <a:t> </a:t>
                      </a:r>
                      <a:r>
                        <a:rPr lang="en-GB" sz="1800" b="0" i="0" u="none" strike="noStrike" cap="none" noProof="0" dirty="0" err="1"/>
                        <a:t>biografia</a:t>
                      </a:r>
                      <a:r>
                        <a:rPr lang="en-GB" sz="1800" b="0" i="0" u="none" strike="noStrike" cap="none" noProof="0" dirty="0"/>
                        <a:t> un </a:t>
                      </a:r>
                      <a:r>
                        <a:rPr lang="en-GB" sz="1800" b="0" i="0" u="none" strike="noStrike" cap="none" noProof="0" dirty="0" err="1"/>
                        <a:t>marcatore</a:t>
                      </a:r>
                      <a:r>
                        <a:rPr lang="en-GB" sz="1800" b="0" i="0" u="none" strike="noStrike" cap="none" noProof="0" dirty="0"/>
                        <a:t> di </a:t>
                      </a:r>
                      <a:r>
                        <a:rPr lang="en-GB" sz="1800" b="0" i="0" u="none" strike="noStrike" cap="none" noProof="0" dirty="0" err="1"/>
                        <a:t>identità</a:t>
                      </a:r>
                      <a:r>
                        <a:rPr lang="en-GB" sz="1800" b="0" i="0" u="none" strike="noStrike" cap="none" noProof="0" dirty="0"/>
                        <a:t>.</a:t>
                      </a:r>
                      <a:endParaRPr lang="it-IT" dirty="0">
                        <a:sym typeface="Calibri"/>
                      </a:endParaRPr>
                    </a:p>
                  </a:txBody>
                  <a:tcPr marL="34350" marR="34350" marT="0" marB="0"/>
                </a:tc>
                <a:tc>
                  <a:txBody>
                    <a:bodyPr/>
                    <a:lstStyle/>
                    <a:p>
                      <a:pPr marL="0" marR="0" lvl="0" indent="0" algn="l">
                        <a:lnSpc>
                          <a:spcPct val="114999"/>
                        </a:lnSpc>
                        <a:spcBef>
                          <a:spcPts val="0"/>
                        </a:spcBef>
                        <a:spcAft>
                          <a:spcPts val="0"/>
                        </a:spcAft>
                        <a:buNone/>
                      </a:pPr>
                      <a:r>
                        <a:rPr lang="en-GB" sz="1400" b="0" i="0" u="none" strike="noStrike" cap="none" noProof="0" dirty="0" err="1">
                          <a:latin typeface="Calibri"/>
                        </a:rPr>
                        <a:t>Anche</a:t>
                      </a:r>
                      <a:r>
                        <a:rPr lang="en-GB" sz="1400" b="0" i="0" u="none" strike="noStrike" cap="none" noProof="0" dirty="0">
                          <a:latin typeface="Calibri"/>
                        </a:rPr>
                        <a:t> se non è </a:t>
                      </a:r>
                      <a:r>
                        <a:rPr lang="en-GB" sz="1400" b="0" i="0" u="none" strike="noStrike" cap="none" noProof="0" dirty="0" err="1">
                          <a:latin typeface="Calibri"/>
                        </a:rPr>
                        <a:t>intenzionale</a:t>
                      </a:r>
                      <a:r>
                        <a:rPr lang="en-GB" sz="1400" b="0" i="0" u="none" strike="noStrike" cap="none" noProof="0" dirty="0">
                          <a:latin typeface="Calibri"/>
                        </a:rPr>
                        <a:t>, dare un </a:t>
                      </a:r>
                      <a:r>
                        <a:rPr lang="en-GB" sz="1400" b="0" i="0" u="none" strike="noStrike" cap="none" noProof="0" dirty="0" err="1">
                          <a:latin typeface="Calibri"/>
                        </a:rPr>
                        <a:t>nome</a:t>
                      </a:r>
                      <a:r>
                        <a:rPr lang="en-GB" sz="1400" b="0" i="0" u="none" strike="noStrike" cap="none" noProof="0" dirty="0">
                          <a:latin typeface="Calibri"/>
                        </a:rPr>
                        <a:t> a </a:t>
                      </a:r>
                      <a:r>
                        <a:rPr lang="en-GB" sz="1400" b="0" i="0" u="none" strike="noStrike" cap="none" noProof="0" dirty="0" err="1">
                          <a:latin typeface="Calibri"/>
                        </a:rPr>
                        <a:t>una</a:t>
                      </a:r>
                      <a:r>
                        <a:rPr lang="en-GB" sz="1400" b="0" i="0" u="none" strike="noStrike" cap="none" noProof="0" dirty="0">
                          <a:latin typeface="Calibri"/>
                        </a:rPr>
                        <a:t> persona </a:t>
                      </a:r>
                      <a:r>
                        <a:rPr lang="en-GB" sz="1400" b="0" i="0" u="none" strike="noStrike" cap="none" noProof="0" dirty="0" err="1">
                          <a:latin typeface="Calibri"/>
                        </a:rPr>
                        <a:t>attraverso</a:t>
                      </a:r>
                      <a:r>
                        <a:rPr lang="en-GB" sz="1400" b="0" i="0" u="none" strike="noStrike" cap="none" noProof="0" dirty="0">
                          <a:latin typeface="Calibri"/>
                        </a:rPr>
                        <a:t> </a:t>
                      </a:r>
                      <a:r>
                        <a:rPr lang="en-GB" sz="1400" b="0" i="0" u="none" strike="noStrike" cap="none" noProof="0" dirty="0" err="1">
                          <a:latin typeface="Calibri"/>
                        </a:rPr>
                        <a:t>un'etichetta</a:t>
                      </a:r>
                      <a:r>
                        <a:rPr lang="en-GB" sz="1400" b="0" i="0" u="none" strike="noStrike" cap="none" noProof="0" dirty="0">
                          <a:latin typeface="Calibri"/>
                        </a:rPr>
                        <a:t> o </a:t>
                      </a:r>
                      <a:r>
                        <a:rPr lang="en-GB" sz="1400" b="0" i="0" u="none" strike="noStrike" cap="none" noProof="0" dirty="0" err="1">
                          <a:latin typeface="Calibri"/>
                        </a:rPr>
                        <a:t>una</a:t>
                      </a:r>
                      <a:r>
                        <a:rPr lang="en-GB" sz="1400" b="0" i="0" u="none" strike="noStrike" cap="none" noProof="0" dirty="0">
                          <a:latin typeface="Calibri"/>
                        </a:rPr>
                        <a:t> </a:t>
                      </a:r>
                      <a:r>
                        <a:rPr lang="en-GB" sz="1400" b="0" i="0" u="none" strike="noStrike" cap="none" noProof="0" dirty="0" err="1">
                          <a:latin typeface="Calibri"/>
                        </a:rPr>
                        <a:t>categoria</a:t>
                      </a:r>
                      <a:r>
                        <a:rPr lang="en-GB" sz="1400" b="0" i="0" u="none" strike="noStrike" cap="none" noProof="0" dirty="0">
                          <a:latin typeface="Calibri"/>
                        </a:rPr>
                        <a:t> è </a:t>
                      </a:r>
                      <a:r>
                        <a:rPr lang="en-GB" sz="1400" b="0" i="0" u="none" strike="noStrike" cap="none" noProof="0" dirty="0" err="1">
                          <a:latin typeface="Calibri"/>
                        </a:rPr>
                        <a:t>un'azione</a:t>
                      </a:r>
                      <a:r>
                        <a:rPr lang="en-GB" sz="1400" b="0" i="0" u="none" strike="noStrike" cap="none" noProof="0" dirty="0">
                          <a:latin typeface="Calibri"/>
                        </a:rPr>
                        <a:t> di </a:t>
                      </a:r>
                      <a:r>
                        <a:rPr lang="en-GB" sz="1400" b="0" i="0" u="none" strike="noStrike" cap="none" noProof="0" dirty="0" err="1">
                          <a:latin typeface="Calibri"/>
                        </a:rPr>
                        <a:t>disumanizzazione</a:t>
                      </a:r>
                      <a:r>
                        <a:rPr lang="en-GB" sz="1400" b="0" i="0" u="none" strike="noStrike" cap="none" noProof="0" dirty="0">
                          <a:latin typeface="Calibri"/>
                        </a:rPr>
                        <a:t>. </a:t>
                      </a:r>
                      <a:r>
                        <a:rPr lang="en-GB" sz="1400" b="0" i="0" u="none" strike="noStrike" cap="none" noProof="0" dirty="0" err="1">
                          <a:latin typeface="Calibri"/>
                        </a:rPr>
                        <a:t>Ciò</a:t>
                      </a:r>
                      <a:r>
                        <a:rPr lang="en-GB" sz="1400" b="0" i="0" u="none" strike="noStrike" cap="none" noProof="0" dirty="0">
                          <a:latin typeface="Calibri"/>
                        </a:rPr>
                        <a:t> è </a:t>
                      </a:r>
                      <a:r>
                        <a:rPr lang="en-GB" sz="1400" b="0" i="0" u="none" strike="noStrike" cap="none" noProof="0" dirty="0" err="1">
                          <a:latin typeface="Calibri"/>
                        </a:rPr>
                        <a:t>particolarmente</a:t>
                      </a:r>
                      <a:r>
                        <a:rPr lang="en-GB" sz="1400" b="0" i="0" u="none" strike="noStrike" cap="none" noProof="0" dirty="0">
                          <a:latin typeface="Calibri"/>
                        </a:rPr>
                        <a:t> </a:t>
                      </a:r>
                      <a:r>
                        <a:rPr lang="en-GB" sz="1400" b="0" i="0" u="none" strike="noStrike" cap="none" noProof="0" dirty="0" err="1">
                          <a:latin typeface="Calibri"/>
                        </a:rPr>
                        <a:t>vero</a:t>
                      </a:r>
                      <a:r>
                        <a:rPr lang="en-GB" sz="1400" b="0" i="0" u="none" strike="noStrike" cap="none" noProof="0" dirty="0">
                          <a:latin typeface="Calibri"/>
                        </a:rPr>
                        <a:t> </a:t>
                      </a:r>
                      <a:r>
                        <a:rPr lang="en-GB" sz="1400" b="0" i="0" u="none" strike="noStrike" cap="none" noProof="0" dirty="0" err="1">
                          <a:latin typeface="Calibri"/>
                        </a:rPr>
                        <a:t>quando</a:t>
                      </a:r>
                      <a:r>
                        <a:rPr lang="en-GB" sz="1400" b="0" i="0" u="none" strike="noStrike" cap="none" noProof="0" dirty="0">
                          <a:latin typeface="Calibri"/>
                        </a:rPr>
                        <a:t> la </a:t>
                      </a:r>
                      <a:r>
                        <a:rPr lang="en-GB" sz="1400" b="0" i="0" u="none" strike="noStrike" cap="none" noProof="0" dirty="0" err="1">
                          <a:latin typeface="Calibri"/>
                        </a:rPr>
                        <a:t>categoria</a:t>
                      </a:r>
                      <a:r>
                        <a:rPr lang="en-GB" sz="1400" b="0" i="0" u="none" strike="noStrike" cap="none" noProof="0" dirty="0">
                          <a:latin typeface="Calibri"/>
                        </a:rPr>
                        <a:t> è </a:t>
                      </a:r>
                      <a:r>
                        <a:rPr lang="en-GB" sz="1400" b="0" i="0" u="none" strike="noStrike" cap="none" noProof="0" dirty="0" err="1">
                          <a:latin typeface="Calibri"/>
                        </a:rPr>
                        <a:t>delimitata</a:t>
                      </a:r>
                      <a:r>
                        <a:rPr lang="en-GB" sz="1400" b="0" i="0" u="none" strike="noStrike" cap="none" noProof="0" dirty="0">
                          <a:latin typeface="Calibri"/>
                        </a:rPr>
                        <a:t> in termini </a:t>
                      </a:r>
                      <a:r>
                        <a:rPr lang="en-GB" sz="1400" b="0" i="0" u="none" strike="noStrike" cap="none" noProof="0" dirty="0" err="1">
                          <a:latin typeface="Calibri"/>
                        </a:rPr>
                        <a:t>disumanizzanti</a:t>
                      </a:r>
                      <a:r>
                        <a:rPr lang="en-GB" sz="1400" b="0" i="0" u="none" strike="noStrike" cap="none" noProof="0" dirty="0">
                          <a:latin typeface="Calibri"/>
                        </a:rPr>
                        <a:t>.</a:t>
                      </a:r>
                      <a:endParaRPr b="0" i="0" noProof="0" dirty="0">
                        <a:latin typeface="Calibri"/>
                        <a:sym typeface="Calibri"/>
                      </a:endParaRPr>
                    </a:p>
                  </a:txBody>
                  <a:tcPr marL="34350" marR="3435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a:buSzPts val="4400"/>
            </a:pPr>
            <a:r>
              <a:rPr lang="en-GB" dirty="0"/>
              <a:t>La </a:t>
            </a:r>
            <a:r>
              <a:rPr lang="en-GB" dirty="0" err="1"/>
              <a:t>mia</a:t>
            </a:r>
            <a:r>
              <a:rPr lang="en-GB" dirty="0"/>
              <a:t> vita </a:t>
            </a:r>
            <a:r>
              <a:rPr lang="en-GB" dirty="0" err="1"/>
              <a:t>privata</a:t>
            </a:r>
            <a:r>
              <a:rPr lang="en-GB" dirty="0">
                <a:latin typeface="Calibri"/>
                <a:ea typeface="Calibri"/>
                <a:cs typeface="Calibri"/>
                <a:sym typeface="Calibri"/>
              </a:rPr>
              <a:t>/privacy_1</a:t>
            </a:r>
            <a:endParaRPr dirty="0">
              <a:latin typeface="Calibri"/>
              <a:ea typeface="Calibri"/>
              <a:cs typeface="Calibri"/>
              <a:sym typeface="Calibri"/>
            </a:endParaRPr>
          </a:p>
        </p:txBody>
      </p:sp>
      <p:sp>
        <p:nvSpPr>
          <p:cNvPr id="102" name="Google Shape;102;p25"/>
          <p:cNvSpPr txBox="1">
            <a:spLocks noGrp="1"/>
          </p:cNvSpPr>
          <p:nvPr>
            <p:ph type="body" idx="1"/>
          </p:nvPr>
        </p:nvSpPr>
        <p:spPr>
          <a:xfrm>
            <a:off x="838200" y="2821259"/>
            <a:ext cx="10515600" cy="2257708"/>
          </a:xfrm>
          <a:prstGeom prst="rect">
            <a:avLst/>
          </a:prstGeom>
          <a:noFill/>
          <a:ln>
            <a:noFill/>
          </a:ln>
        </p:spPr>
        <p:txBody>
          <a:bodyPr spcFirstLastPara="1" wrap="square" lIns="91425" tIns="45700" rIns="91425" bIns="45700" anchor="t" anchorCtr="0">
            <a:normAutofit/>
          </a:bodyPr>
          <a:lstStyle/>
          <a:p>
            <a:pPr marL="0" indent="0" algn="ctr">
              <a:buSzPts val="2800"/>
              <a:buNone/>
            </a:pPr>
            <a:r>
              <a:rPr lang="en-GB" sz="3600" i="1" dirty="0"/>
              <a:t>Quando </a:t>
            </a:r>
            <a:r>
              <a:rPr lang="en-GB" sz="3600" i="1" dirty="0" err="1"/>
              <a:t>sento</a:t>
            </a:r>
            <a:r>
              <a:rPr lang="en-GB" sz="3600" i="1" dirty="0"/>
              <a:t> </a:t>
            </a:r>
            <a:r>
              <a:rPr lang="en-GB" sz="3600" i="1" dirty="0" err="1"/>
              <a:t>che</a:t>
            </a:r>
            <a:r>
              <a:rPr lang="en-GB" sz="3600" i="1" dirty="0"/>
              <a:t> la </a:t>
            </a:r>
            <a:r>
              <a:rPr lang="en-GB" sz="3600" i="1" dirty="0" err="1"/>
              <a:t>mia</a:t>
            </a:r>
            <a:r>
              <a:rPr lang="en-GB" sz="3600" i="1" dirty="0"/>
              <a:t> privacy </a:t>
            </a:r>
            <a:r>
              <a:rPr lang="en-GB" sz="3600" i="1" dirty="0" err="1"/>
              <a:t>viene</a:t>
            </a:r>
            <a:r>
              <a:rPr lang="en-GB" sz="3600" i="1" dirty="0"/>
              <a:t> </a:t>
            </a:r>
            <a:r>
              <a:rPr lang="en-GB" sz="3600" i="1" dirty="0" err="1"/>
              <a:t>violata</a:t>
            </a:r>
            <a:r>
              <a:rPr lang="en-GB" sz="3600" i="1" dirty="0"/>
              <a:t> in </a:t>
            </a:r>
            <a:r>
              <a:rPr lang="en-GB" sz="3600" i="1" dirty="0" err="1"/>
              <a:t>una</a:t>
            </a:r>
            <a:r>
              <a:rPr lang="en-GB" sz="3600" i="1" dirty="0"/>
              <a:t> </a:t>
            </a:r>
            <a:r>
              <a:rPr lang="en-GB" sz="3600" i="1" dirty="0" err="1"/>
              <a:t>relazione</a:t>
            </a:r>
            <a:r>
              <a:rPr lang="en-GB" sz="3600" i="1" dirty="0"/>
              <a:t>?</a:t>
            </a:r>
            <a:endParaRPr lang="it-IT" sz="36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r>
              <a:rPr lang="en-GB" dirty="0"/>
              <a:t>La </a:t>
            </a:r>
            <a:r>
              <a:rPr lang="en-GB" dirty="0" err="1"/>
              <a:t>mia</a:t>
            </a:r>
            <a:r>
              <a:rPr lang="en-GB" dirty="0"/>
              <a:t> vita </a:t>
            </a:r>
            <a:r>
              <a:rPr lang="en-GB" dirty="0" err="1"/>
              <a:t>privata</a:t>
            </a:r>
            <a:r>
              <a:rPr lang="en-GB" dirty="0">
                <a:latin typeface="Calibri"/>
                <a:ea typeface="Calibri"/>
                <a:cs typeface="Calibri"/>
                <a:sym typeface="Calibri"/>
              </a:rPr>
              <a:t>/privacy_2</a:t>
            </a:r>
            <a:endParaRPr lang="it-IT" dirty="0"/>
          </a:p>
        </p:txBody>
      </p:sp>
      <p:sp>
        <p:nvSpPr>
          <p:cNvPr id="109" name="Google Shape;109;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indent="-228600">
              <a:spcBef>
                <a:spcPts val="0"/>
              </a:spcBef>
              <a:buSzPts val="2800"/>
              <a:buFont typeface="Calibri"/>
              <a:buChar char="-"/>
            </a:pPr>
            <a:r>
              <a:rPr lang="en-GB" dirty="0"/>
              <a:t>Leggi </a:t>
            </a:r>
            <a:r>
              <a:rPr lang="en-GB" dirty="0" err="1"/>
              <a:t>nazionali</a:t>
            </a:r>
            <a:endParaRPr/>
          </a:p>
          <a:p>
            <a:pPr marL="228600" indent="-228600">
              <a:buSzPts val="2800"/>
              <a:buFont typeface="Calibri"/>
              <a:buChar char="-"/>
            </a:pPr>
            <a:r>
              <a:rPr lang="en-GB" dirty="0" err="1"/>
              <a:t>Limiti</a:t>
            </a:r>
            <a:r>
              <a:rPr lang="en-GB" dirty="0"/>
              <a:t> </a:t>
            </a:r>
            <a:r>
              <a:rPr lang="en-GB" dirty="0" err="1"/>
              <a:t>legati</a:t>
            </a:r>
            <a:r>
              <a:rPr lang="en-GB" dirty="0"/>
              <a:t> al </a:t>
            </a:r>
            <a:r>
              <a:rPr lang="en-GB" dirty="0" err="1"/>
              <a:t>ruolo</a:t>
            </a:r>
            <a:r>
              <a:rPr lang="en-GB" dirty="0"/>
              <a:t> </a:t>
            </a:r>
            <a:r>
              <a:rPr lang="en-GB" dirty="0" err="1"/>
              <a:t>professionale</a:t>
            </a:r>
            <a:r>
              <a:rPr lang="en-GB" dirty="0"/>
              <a:t> (ad es. </a:t>
            </a:r>
            <a:r>
              <a:rPr lang="en-GB" dirty="0" err="1"/>
              <a:t>insegnanti</a:t>
            </a:r>
            <a:r>
              <a:rPr lang="en-GB" dirty="0"/>
              <a:t>, </a:t>
            </a:r>
            <a:r>
              <a:rPr lang="en-GB" dirty="0" err="1"/>
              <a:t>educatori</a:t>
            </a:r>
            <a:r>
              <a:rPr lang="en-GB" dirty="0"/>
              <a:t>)</a:t>
            </a:r>
          </a:p>
          <a:p>
            <a:pPr marL="228600" indent="-228600">
              <a:buSzPts val="2800"/>
              <a:buFont typeface="Calibri"/>
              <a:buChar char="-"/>
            </a:pPr>
            <a:r>
              <a:rPr lang="en-GB" dirty="0" err="1"/>
              <a:t>Politica</a:t>
            </a:r>
            <a:r>
              <a:rPr lang="en-GB" dirty="0"/>
              <a:t> </a:t>
            </a:r>
            <a:r>
              <a:rPr lang="en-GB" dirty="0" err="1"/>
              <a:t>istituzionale</a:t>
            </a:r>
            <a:endParaRPr/>
          </a:p>
          <a:p>
            <a:pPr marL="228600" indent="-228600">
              <a:buSzPts val="2800"/>
              <a:buFont typeface="Calibri"/>
              <a:buChar char="-"/>
            </a:pPr>
            <a:r>
              <a:rPr lang="en-GB" dirty="0" err="1"/>
              <a:t>Pratiche</a:t>
            </a:r>
            <a:r>
              <a:rPr lang="en-GB" dirty="0"/>
              <a:t> </a:t>
            </a:r>
            <a:r>
              <a:rPr lang="en-GB" dirty="0" err="1"/>
              <a:t>professionali</a:t>
            </a:r>
            <a:endParaRPr dirty="0" err="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a:spLocks noGrp="1"/>
          </p:cNvSpPr>
          <p:nvPr>
            <p:ph type="title"/>
          </p:nvPr>
        </p:nvSpPr>
        <p:spPr>
          <a:xfrm>
            <a:off x="896815" y="387106"/>
            <a:ext cx="10515600" cy="1325563"/>
          </a:xfrm>
          <a:prstGeom prst="rect">
            <a:avLst/>
          </a:prstGeom>
          <a:noFill/>
          <a:ln>
            <a:noFill/>
          </a:ln>
        </p:spPr>
        <p:txBody>
          <a:bodyPr spcFirstLastPara="1" wrap="square" lIns="91425" tIns="45700" rIns="91425" bIns="45700" anchor="ctr" anchorCtr="0">
            <a:normAutofit/>
          </a:bodyPr>
          <a:lstStyle/>
          <a:p>
            <a:pPr>
              <a:buSzPts val="4400"/>
            </a:pPr>
            <a:r>
              <a:rPr lang="en-GB" dirty="0" err="1"/>
              <a:t>Attenzione</a:t>
            </a:r>
            <a:r>
              <a:rPr lang="en-GB" dirty="0"/>
              <a:t> </a:t>
            </a:r>
            <a:r>
              <a:rPr lang="en-GB" dirty="0" err="1"/>
              <a:t>alla</a:t>
            </a:r>
            <a:r>
              <a:rPr lang="en-GB" dirty="0"/>
              <a:t> persona, non al </a:t>
            </a:r>
            <a:r>
              <a:rPr lang="en-GB" dirty="0" err="1"/>
              <a:t>personale</a:t>
            </a:r>
            <a:r>
              <a:rPr lang="en-GB" dirty="0"/>
              <a:t> </a:t>
            </a:r>
            <a:endParaRPr lang="en-GB" dirty="0">
              <a:latin typeface="Calibri"/>
              <a:ea typeface="Calibri"/>
              <a:cs typeface="Calibri"/>
            </a:endParaRPr>
          </a:p>
        </p:txBody>
      </p:sp>
      <p:pic>
        <p:nvPicPr>
          <p:cNvPr id="116" name="Google Shape;116;p3" descr="A picture containing mosaic&#10;&#10;Description automatically generated"/>
          <p:cNvPicPr preferRelativeResize="0">
            <a:picLocks noGrp="1"/>
          </p:cNvPicPr>
          <p:nvPr>
            <p:ph type="body" idx="1"/>
          </p:nvPr>
        </p:nvPicPr>
        <p:blipFill rotWithShape="1">
          <a:blip r:embed="rId3">
            <a:alphaModFix/>
          </a:blip>
          <a:srcRect/>
          <a:stretch/>
        </p:blipFill>
        <p:spPr>
          <a:xfrm>
            <a:off x="2826110" y="1489025"/>
            <a:ext cx="6539700" cy="4351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22"/>
          <p:cNvPicPr preferRelativeResize="0"/>
          <p:nvPr/>
        </p:nvPicPr>
        <p:blipFill rotWithShape="1">
          <a:blip r:embed="rId3">
            <a:alphaModFix/>
          </a:blip>
          <a:srcRect/>
          <a:stretch/>
        </p:blipFill>
        <p:spPr>
          <a:xfrm rot="5400000">
            <a:off x="3265416" y="113557"/>
            <a:ext cx="4877017" cy="7504615"/>
          </a:xfrm>
          <a:prstGeom prst="rect">
            <a:avLst/>
          </a:prstGeom>
          <a:noFill/>
          <a:ln>
            <a:noFill/>
          </a:ln>
        </p:spPr>
      </p:pic>
      <p:sp>
        <p:nvSpPr>
          <p:cNvPr id="123" name="Google Shape;123;p22"/>
          <p:cNvSpPr txBox="1">
            <a:spLocks noGrp="1"/>
          </p:cNvSpPr>
          <p:nvPr>
            <p:ph type="title"/>
          </p:nvPr>
        </p:nvSpPr>
        <p:spPr>
          <a:xfrm>
            <a:off x="838200" y="341753"/>
            <a:ext cx="10515600" cy="1325563"/>
          </a:xfrm>
          <a:prstGeom prst="rect">
            <a:avLst/>
          </a:prstGeom>
          <a:noFill/>
          <a:ln>
            <a:noFill/>
          </a:ln>
        </p:spPr>
        <p:txBody>
          <a:bodyPr spcFirstLastPara="1" wrap="square" lIns="91425" tIns="45700" rIns="91425" bIns="45700" anchor="ctr" anchorCtr="0">
            <a:normAutofit/>
          </a:bodyPr>
          <a:lstStyle/>
          <a:p>
            <a:r>
              <a:rPr lang="en-GB" dirty="0" err="1"/>
              <a:t>L'approccio</a:t>
            </a:r>
            <a:r>
              <a:rPr lang="en-GB" dirty="0"/>
              <a:t> whole-community</a:t>
            </a:r>
            <a:r>
              <a:rPr lang="en-GB" dirty="0">
                <a:latin typeface="Calibri"/>
                <a:ea typeface="Calibri"/>
                <a:cs typeface="Calibri"/>
                <a:sym typeface="Calibri"/>
              </a:rPr>
              <a:t> </a:t>
            </a:r>
            <a:r>
              <a:rPr lang="en-GB" sz="1600" dirty="0">
                <a:latin typeface="Calibri"/>
                <a:ea typeface="Calibri"/>
                <a:cs typeface="Calibri"/>
                <a:sym typeface="Calibri"/>
              </a:rPr>
              <a:t>(</a:t>
            </a:r>
            <a:r>
              <a:rPr lang="en-GB" sz="1600" dirty="0" err="1">
                <a:latin typeface="Calibri"/>
                <a:ea typeface="Calibri"/>
                <a:cs typeface="Calibri"/>
                <a:sym typeface="Calibri"/>
              </a:rPr>
              <a:t>Chafouleas</a:t>
            </a:r>
            <a:r>
              <a:rPr lang="en-GB" sz="1600" dirty="0">
                <a:latin typeface="Calibri"/>
                <a:ea typeface="Calibri"/>
                <a:cs typeface="Calibri"/>
                <a:sym typeface="Calibri"/>
              </a:rPr>
              <a:t> et al., 2021)</a:t>
            </a:r>
            <a:endParaRPr dirty="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838200" y="621603"/>
            <a:ext cx="10515600" cy="1325563"/>
          </a:xfrm>
          <a:prstGeom prst="rect">
            <a:avLst/>
          </a:prstGeom>
          <a:noFill/>
          <a:ln>
            <a:noFill/>
          </a:ln>
        </p:spPr>
        <p:txBody>
          <a:bodyPr spcFirstLastPara="1" wrap="square" lIns="91425" tIns="45700" rIns="91425" bIns="45700" anchor="ctr" anchorCtr="0">
            <a:normAutofit/>
          </a:bodyPr>
          <a:lstStyle/>
          <a:p>
            <a:pPr>
              <a:buSzPts val="4400"/>
            </a:pPr>
            <a:r>
              <a:rPr lang="en-GB" sz="4000" dirty="0" err="1"/>
              <a:t>Approccio</a:t>
            </a:r>
            <a:r>
              <a:rPr lang="en-GB" sz="4000" dirty="0"/>
              <a:t> </a:t>
            </a:r>
            <a:r>
              <a:rPr lang="en-GB" sz="4000" dirty="0" err="1"/>
              <a:t>orientato</a:t>
            </a:r>
            <a:r>
              <a:rPr lang="en-GB" sz="4000" dirty="0"/>
              <a:t> al deficit vs </a:t>
            </a:r>
            <a:r>
              <a:rPr lang="en-GB" sz="4000" dirty="0" err="1"/>
              <a:t>approccio</a:t>
            </a:r>
            <a:r>
              <a:rPr lang="en-GB" sz="4000" dirty="0"/>
              <a:t> </a:t>
            </a:r>
            <a:r>
              <a:rPr lang="en-GB" sz="4000" dirty="0" err="1"/>
              <a:t>orientato</a:t>
            </a:r>
            <a:r>
              <a:rPr lang="en-GB" sz="4000" dirty="0"/>
              <a:t> </a:t>
            </a:r>
            <a:r>
              <a:rPr lang="en-GB" sz="4000" dirty="0" err="1"/>
              <a:t>all'affermazione</a:t>
            </a:r>
            <a:r>
              <a:rPr lang="en-GB" sz="4000" dirty="0"/>
              <a:t> di </a:t>
            </a:r>
            <a:r>
              <a:rPr lang="en-GB" sz="4000" dirty="0" err="1"/>
              <a:t>sé</a:t>
            </a:r>
            <a:r>
              <a:rPr lang="en-GB" sz="4000" dirty="0"/>
              <a:t> e al </a:t>
            </a:r>
            <a:r>
              <a:rPr lang="en-GB" sz="4000" dirty="0" err="1"/>
              <a:t>valore</a:t>
            </a:r>
            <a:endParaRPr sz="4000" dirty="0" err="1">
              <a:latin typeface="Calibri"/>
              <a:ea typeface="Calibri"/>
              <a:cs typeface="Calibri"/>
              <a:sym typeface="Calibri"/>
            </a:endParaRPr>
          </a:p>
        </p:txBody>
      </p:sp>
      <p:sp>
        <p:nvSpPr>
          <p:cNvPr id="130" name="Google Shape;130;p23"/>
          <p:cNvSpPr txBox="1">
            <a:spLocks noGrp="1"/>
          </p:cNvSpPr>
          <p:nvPr>
            <p:ph type="body" idx="1"/>
          </p:nvPr>
        </p:nvSpPr>
        <p:spPr>
          <a:xfrm>
            <a:off x="838200" y="2405849"/>
            <a:ext cx="10515600" cy="2933196"/>
          </a:xfrm>
          <a:prstGeom prst="rect">
            <a:avLst/>
          </a:prstGeom>
          <a:noFill/>
          <a:ln>
            <a:noFill/>
          </a:ln>
        </p:spPr>
        <p:txBody>
          <a:bodyPr spcFirstLastPara="1" wrap="square" lIns="91425" tIns="45700" rIns="91425" bIns="45700" anchor="t" anchorCtr="0">
            <a:normAutofit lnSpcReduction="10000"/>
          </a:bodyPr>
          <a:lstStyle/>
          <a:p>
            <a:pPr>
              <a:buSzPct val="69498"/>
            </a:pPr>
            <a:r>
              <a:rPr lang="en-GB" dirty="0" err="1"/>
              <a:t>Traduzione</a:t>
            </a:r>
            <a:r>
              <a:rPr lang="en-GB" dirty="0"/>
              <a:t> </a:t>
            </a:r>
            <a:r>
              <a:rPr lang="en-GB" dirty="0" err="1"/>
              <a:t>della</a:t>
            </a:r>
            <a:r>
              <a:rPr lang="en-GB" dirty="0"/>
              <a:t> </a:t>
            </a:r>
            <a:r>
              <a:rPr lang="en-GB" dirty="0" err="1"/>
              <a:t>ricerca</a:t>
            </a:r>
            <a:r>
              <a:rPr lang="en-GB" dirty="0"/>
              <a:t> </a:t>
            </a:r>
            <a:r>
              <a:rPr lang="en-GB" dirty="0" err="1"/>
              <a:t>sulle</a:t>
            </a:r>
            <a:r>
              <a:rPr lang="en-GB" dirty="0"/>
              <a:t> </a:t>
            </a:r>
            <a:r>
              <a:rPr lang="en-GB" dirty="0" err="1"/>
              <a:t>esperienze</a:t>
            </a:r>
            <a:r>
              <a:rPr lang="en-GB" dirty="0"/>
              <a:t> </a:t>
            </a:r>
            <a:r>
              <a:rPr lang="en-GB" dirty="0" err="1"/>
              <a:t>avverse</a:t>
            </a:r>
            <a:r>
              <a:rPr lang="en-GB" dirty="0"/>
              <a:t> </a:t>
            </a:r>
            <a:r>
              <a:rPr lang="en-GB" dirty="0" err="1"/>
              <a:t>durante</a:t>
            </a:r>
            <a:r>
              <a:rPr lang="en-GB" dirty="0"/>
              <a:t> </a:t>
            </a:r>
            <a:r>
              <a:rPr lang="en-GB" dirty="0" err="1"/>
              <a:t>l'infanzia</a:t>
            </a:r>
            <a:r>
              <a:rPr lang="en-GB" dirty="0"/>
              <a:t> in </a:t>
            </a:r>
            <a:r>
              <a:rPr lang="en-GB" dirty="0" err="1"/>
              <a:t>ambito</a:t>
            </a:r>
            <a:r>
              <a:rPr lang="en-GB" dirty="0"/>
              <a:t> </a:t>
            </a:r>
            <a:r>
              <a:rPr lang="en-GB" dirty="0" err="1"/>
              <a:t>educativo</a:t>
            </a:r>
            <a:r>
              <a:rPr lang="en-GB" dirty="0"/>
              <a:t>: </a:t>
            </a:r>
            <a:r>
              <a:rPr lang="en-GB" dirty="0" err="1"/>
              <a:t>rischio</a:t>
            </a:r>
            <a:r>
              <a:rPr lang="en-GB" dirty="0"/>
              <a:t> di </a:t>
            </a:r>
            <a:r>
              <a:rPr lang="en-GB" dirty="0" err="1"/>
              <a:t>un'attenzione</a:t>
            </a:r>
            <a:r>
              <a:rPr lang="en-GB" dirty="0"/>
              <a:t> </a:t>
            </a:r>
            <a:r>
              <a:rPr lang="en-GB" dirty="0" err="1"/>
              <a:t>individualistica</a:t>
            </a:r>
            <a:r>
              <a:rPr lang="en-GB" dirty="0"/>
              <a:t> e </a:t>
            </a:r>
            <a:r>
              <a:rPr lang="en-GB" dirty="0" err="1"/>
              <a:t>basata</a:t>
            </a:r>
            <a:r>
              <a:rPr lang="en-GB" dirty="0"/>
              <a:t> </a:t>
            </a:r>
            <a:r>
              <a:rPr lang="en-GB" dirty="0" err="1"/>
              <a:t>sul</a:t>
            </a:r>
            <a:r>
              <a:rPr lang="en-GB" dirty="0"/>
              <a:t> deficit </a:t>
            </a:r>
            <a:r>
              <a:rPr lang="en-GB" dirty="0" err="1"/>
              <a:t>che</a:t>
            </a:r>
            <a:r>
              <a:rPr lang="en-GB" dirty="0"/>
              <a:t> </a:t>
            </a:r>
            <a:r>
              <a:rPr lang="en-GB" dirty="0" err="1"/>
              <a:t>riflette</a:t>
            </a:r>
            <a:r>
              <a:rPr lang="en-GB" dirty="0"/>
              <a:t> un </a:t>
            </a:r>
            <a:r>
              <a:rPr lang="en-GB" dirty="0" err="1"/>
              <a:t>approccio</a:t>
            </a:r>
            <a:r>
              <a:rPr lang="en-GB" dirty="0"/>
              <a:t> </a:t>
            </a:r>
            <a:r>
              <a:rPr lang="en-GB" dirty="0" err="1"/>
              <a:t>decontestualizzato</a:t>
            </a:r>
            <a:r>
              <a:rPr lang="en-GB" dirty="0"/>
              <a:t> </a:t>
            </a:r>
            <a:r>
              <a:rPr lang="en-GB" dirty="0" err="1"/>
              <a:t>all'assistenza</a:t>
            </a:r>
            <a:r>
              <a:rPr lang="en-GB" dirty="0"/>
              <a:t> </a:t>
            </a:r>
            <a:r>
              <a:rPr lang="en-GB" dirty="0" err="1"/>
              <a:t>informata</a:t>
            </a:r>
            <a:r>
              <a:rPr lang="en-GB" dirty="0"/>
              <a:t> sui </a:t>
            </a:r>
            <a:r>
              <a:rPr lang="en-GB" dirty="0" err="1"/>
              <a:t>traumi</a:t>
            </a:r>
            <a:r>
              <a:rPr lang="en-GB" dirty="0"/>
              <a:t> </a:t>
            </a:r>
            <a:r>
              <a:rPr lang="en-GB" dirty="0" err="1"/>
              <a:t>nelle</a:t>
            </a:r>
            <a:r>
              <a:rPr lang="en-GB" dirty="0"/>
              <a:t> </a:t>
            </a:r>
            <a:r>
              <a:rPr lang="en-GB" dirty="0" err="1"/>
              <a:t>scuole</a:t>
            </a:r>
            <a:r>
              <a:rPr lang="en-GB" dirty="0"/>
              <a:t>.</a:t>
            </a:r>
            <a:endParaRPr lang="it-IT" dirty="0"/>
          </a:p>
          <a:p>
            <a:pPr>
              <a:buSzPct val="69498"/>
            </a:pPr>
            <a:r>
              <a:rPr lang="en-GB" dirty="0" err="1"/>
              <a:t>Enfasi</a:t>
            </a:r>
            <a:r>
              <a:rPr lang="en-GB" dirty="0"/>
              <a:t> </a:t>
            </a:r>
            <a:r>
              <a:rPr lang="en-GB" dirty="0" err="1"/>
              <a:t>sul</a:t>
            </a:r>
            <a:r>
              <a:rPr lang="en-GB" dirty="0"/>
              <a:t> </a:t>
            </a:r>
            <a:r>
              <a:rPr lang="en-GB" dirty="0" err="1"/>
              <a:t>riconoscimento</a:t>
            </a:r>
            <a:r>
              <a:rPr lang="en-GB" dirty="0"/>
              <a:t> </a:t>
            </a:r>
            <a:r>
              <a:rPr lang="en-GB" dirty="0" err="1"/>
              <a:t>dell'impatto</a:t>
            </a:r>
            <a:r>
              <a:rPr lang="en-GB" dirty="0"/>
              <a:t> del trauma: </a:t>
            </a:r>
            <a:r>
              <a:rPr lang="en-GB" dirty="0" err="1"/>
              <a:t>reciproca</a:t>
            </a:r>
            <a:r>
              <a:rPr lang="en-GB" dirty="0"/>
              <a:t> de-</a:t>
            </a:r>
            <a:r>
              <a:rPr lang="en-GB" dirty="0" err="1"/>
              <a:t>enfatizzazione</a:t>
            </a:r>
            <a:r>
              <a:rPr lang="en-GB" dirty="0"/>
              <a:t> </a:t>
            </a:r>
            <a:r>
              <a:rPr lang="en-GB" dirty="0" err="1"/>
              <a:t>delle</a:t>
            </a:r>
            <a:r>
              <a:rPr lang="en-GB" dirty="0"/>
              <a:t> </a:t>
            </a:r>
            <a:r>
              <a:rPr lang="en-GB" dirty="0" err="1"/>
              <a:t>fonti</a:t>
            </a:r>
            <a:r>
              <a:rPr lang="en-GB" dirty="0"/>
              <a:t> </a:t>
            </a:r>
            <a:r>
              <a:rPr lang="en-GB" dirty="0" err="1"/>
              <a:t>naturali</a:t>
            </a:r>
            <a:r>
              <a:rPr lang="en-GB" dirty="0"/>
              <a:t> di forza e </a:t>
            </a:r>
            <a:r>
              <a:rPr lang="en-GB" dirty="0" err="1"/>
              <a:t>resilienza</a:t>
            </a:r>
            <a:r>
              <a:rPr lang="en-GB" dirty="0"/>
              <a:t> o del </a:t>
            </a:r>
            <a:r>
              <a:rPr lang="en-GB" dirty="0" err="1"/>
              <a:t>potenziale</a:t>
            </a:r>
            <a:r>
              <a:rPr lang="en-GB" dirty="0"/>
              <a:t> di </a:t>
            </a:r>
            <a:r>
              <a:rPr lang="en-GB" dirty="0" err="1"/>
              <a:t>crescita</a:t>
            </a:r>
            <a:r>
              <a:rPr lang="en-GB" dirty="0"/>
              <a:t> post-</a:t>
            </a:r>
            <a:r>
              <a:rPr lang="en-GB" dirty="0" err="1"/>
              <a:t>traumatica</a:t>
            </a:r>
            <a:r>
              <a:rPr lang="en-GB" dirty="0"/>
              <a:t>.</a:t>
            </a:r>
            <a:endParaRPr dirty="0"/>
          </a:p>
          <a:p>
            <a:pPr lvl="0" indent="-228600" algn="l" rtl="0">
              <a:lnSpc>
                <a:spcPct val="90000"/>
              </a:lnSpc>
              <a:spcBef>
                <a:spcPts val="1000"/>
              </a:spcBef>
              <a:spcAft>
                <a:spcPts val="0"/>
              </a:spcAft>
              <a:buClr>
                <a:schemeClr val="dk1"/>
              </a:buClr>
              <a:buSzPct val="48648"/>
              <a:buNone/>
            </a:pPr>
            <a:endParaRPr lang="en-GB"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p4"/>
          <p:cNvSpPr txBox="1">
            <a:spLocks noGrp="1"/>
          </p:cNvSpPr>
          <p:nvPr>
            <p:ph type="title"/>
          </p:nvPr>
        </p:nvSpPr>
        <p:spPr>
          <a:xfrm>
            <a:off x="838200" y="557200"/>
            <a:ext cx="3594000" cy="4586400"/>
          </a:xfrm>
          <a:prstGeom prst="rect">
            <a:avLst/>
          </a:prstGeom>
          <a:noFill/>
          <a:ln>
            <a:noFill/>
          </a:ln>
        </p:spPr>
        <p:txBody>
          <a:bodyPr spcFirstLastPara="1" wrap="square" lIns="91425" tIns="45700" rIns="91425" bIns="45700" anchor="ctr" anchorCtr="0">
            <a:normAutofit/>
          </a:bodyPr>
          <a:lstStyle/>
          <a:p>
            <a:r>
              <a:rPr lang="en-GB" sz="4000" dirty="0"/>
              <a:t>Dare </a:t>
            </a:r>
            <a:r>
              <a:rPr lang="en-GB" sz="4000" dirty="0" err="1"/>
              <a:t>spazio</a:t>
            </a:r>
            <a:r>
              <a:rPr lang="en-GB" sz="4000" dirty="0"/>
              <a:t> </a:t>
            </a:r>
            <a:r>
              <a:rPr lang="en-GB" sz="4000" dirty="0" err="1"/>
              <a:t>alla</a:t>
            </a:r>
            <a:r>
              <a:rPr lang="en-GB" sz="4000" dirty="0"/>
              <a:t> </a:t>
            </a:r>
            <a:r>
              <a:rPr lang="en-GB" sz="4000" dirty="0" err="1"/>
              <a:t>comunicazione</a:t>
            </a:r>
            <a:endParaRPr lang="it-IT" dirty="0" err="1"/>
          </a:p>
        </p:txBody>
      </p:sp>
      <p:grpSp>
        <p:nvGrpSpPr>
          <p:cNvPr id="137" name="Google Shape;137;p4"/>
          <p:cNvGrpSpPr/>
          <p:nvPr/>
        </p:nvGrpSpPr>
        <p:grpSpPr>
          <a:xfrm>
            <a:off x="5338034" y="623218"/>
            <a:ext cx="5773986" cy="5499035"/>
            <a:chOff x="244826" y="2826"/>
            <a:chExt cx="5773986" cy="5499035"/>
          </a:xfrm>
        </p:grpSpPr>
        <p:sp>
          <p:nvSpPr>
            <p:cNvPr id="138" name="Google Shape;138;p4"/>
            <p:cNvSpPr/>
            <p:nvPr/>
          </p:nvSpPr>
          <p:spPr>
            <a:xfrm>
              <a:off x="244826" y="2826"/>
              <a:ext cx="2749517" cy="1649710"/>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39" name="Google Shape;139;p4"/>
            <p:cNvSpPr txBox="1"/>
            <p:nvPr/>
          </p:nvSpPr>
          <p:spPr>
            <a:xfrm>
              <a:off x="244826" y="2826"/>
              <a:ext cx="2749517" cy="1649710"/>
            </a:xfrm>
            <a:prstGeom prst="rect">
              <a:avLst/>
            </a:prstGeom>
            <a:noFill/>
            <a:ln>
              <a:noFill/>
            </a:ln>
          </p:spPr>
          <p:txBody>
            <a:bodyPr spcFirstLastPara="1" wrap="square" lIns="118100" tIns="118100" rIns="118100" bIns="118100" anchor="ctr" anchorCtr="0">
              <a:noAutofit/>
            </a:bodyPr>
            <a:lstStyle/>
            <a:p>
              <a:pPr algn="ctr">
                <a:lnSpc>
                  <a:spcPct val="90000"/>
                </a:lnSpc>
                <a:buClr>
                  <a:schemeClr val="lt1"/>
                </a:buClr>
                <a:buSzPts val="3100"/>
                <a:buFont typeface="Calibri"/>
              </a:pPr>
              <a:r>
                <a:rPr lang="en-GB" sz="3100" dirty="0" err="1">
                  <a:solidFill>
                    <a:schemeClr val="lt1"/>
                  </a:solidFill>
                  <a:latin typeface="Calibri"/>
                  <a:ea typeface="Calibri"/>
                  <a:cs typeface="Calibri"/>
                  <a:sym typeface="Calibri"/>
                </a:rPr>
                <a:t>Presentarsi</a:t>
              </a:r>
              <a:r>
                <a:rPr lang="en-GB" sz="3100" dirty="0">
                  <a:solidFill>
                    <a:schemeClr val="lt1"/>
                  </a:solidFill>
                  <a:latin typeface="Calibri"/>
                  <a:ea typeface="Calibri"/>
                  <a:cs typeface="Calibri"/>
                  <a:sym typeface="Calibri"/>
                </a:rPr>
                <a:t> a </a:t>
              </a:r>
              <a:r>
                <a:rPr lang="en-GB" sz="3100" dirty="0" err="1">
                  <a:solidFill>
                    <a:schemeClr val="lt1"/>
                  </a:solidFill>
                  <a:latin typeface="Calibri"/>
                  <a:ea typeface="Calibri"/>
                  <a:cs typeface="Calibri"/>
                  <a:sym typeface="Calibri"/>
                </a:rPr>
                <a:t>vicenda</a:t>
              </a:r>
              <a:endParaRPr lang="en-GB" sz="3100" b="0" i="0" u="none" strike="noStrike" cap="none" dirty="0" err="1">
                <a:solidFill>
                  <a:schemeClr val="lt1"/>
                </a:solidFill>
                <a:latin typeface="Calibri"/>
                <a:ea typeface="Calibri"/>
                <a:cs typeface="Calibri"/>
              </a:endParaRPr>
            </a:p>
          </p:txBody>
        </p:sp>
        <p:sp>
          <p:nvSpPr>
            <p:cNvPr id="140" name="Google Shape;140;p4"/>
            <p:cNvSpPr/>
            <p:nvPr/>
          </p:nvSpPr>
          <p:spPr>
            <a:xfrm>
              <a:off x="3269295" y="2826"/>
              <a:ext cx="2749517" cy="1649710"/>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1" name="Google Shape;141;p4"/>
            <p:cNvSpPr txBox="1"/>
            <p:nvPr/>
          </p:nvSpPr>
          <p:spPr>
            <a:xfrm>
              <a:off x="3209919" y="2826"/>
              <a:ext cx="2808893" cy="1649710"/>
            </a:xfrm>
            <a:prstGeom prst="rect">
              <a:avLst/>
            </a:prstGeom>
            <a:noFill/>
            <a:ln>
              <a:noFill/>
            </a:ln>
          </p:spPr>
          <p:txBody>
            <a:bodyPr spcFirstLastPara="1" wrap="square" lIns="118100" tIns="118100" rIns="118100" bIns="118100" anchor="ctr" anchorCtr="0">
              <a:noAutofit/>
            </a:bodyPr>
            <a:lstStyle/>
            <a:p>
              <a:pPr algn="ctr">
                <a:lnSpc>
                  <a:spcPct val="90000"/>
                </a:lnSpc>
              </a:pPr>
              <a:r>
                <a:rPr lang="en-GB" sz="3100" dirty="0">
                  <a:solidFill>
                    <a:schemeClr val="lt1"/>
                  </a:solidFill>
                  <a:latin typeface="Calibri"/>
                  <a:cs typeface="Calibri"/>
                  <a:sym typeface="Calibri"/>
                </a:rPr>
                <a:t>Spazio e tempo </a:t>
              </a:r>
              <a:r>
                <a:rPr lang="en-GB" sz="3100" dirty="0" err="1">
                  <a:solidFill>
                    <a:schemeClr val="lt1"/>
                  </a:solidFill>
                  <a:latin typeface="Calibri"/>
                  <a:cs typeface="Calibri"/>
                  <a:sym typeface="Calibri"/>
                </a:rPr>
                <a:t>dedicato</a:t>
              </a:r>
              <a:r>
                <a:rPr lang="en-GB" sz="3100" dirty="0">
                  <a:solidFill>
                    <a:schemeClr val="lt1"/>
                  </a:solidFill>
                  <a:latin typeface="Calibri"/>
                  <a:cs typeface="Calibri"/>
                  <a:sym typeface="Calibri"/>
                </a:rPr>
                <a:t> e </a:t>
              </a:r>
              <a:r>
                <a:rPr lang="en-GB" sz="3100" dirty="0" err="1">
                  <a:solidFill>
                    <a:schemeClr val="lt1"/>
                  </a:solidFill>
                  <a:latin typeface="Calibri"/>
                  <a:cs typeface="Calibri"/>
                  <a:sym typeface="Calibri"/>
                </a:rPr>
                <a:t>strutturato</a:t>
              </a:r>
              <a:endParaRPr lang="it-IT" sz="3100" dirty="0" err="1">
                <a:solidFill>
                  <a:schemeClr val="lt1"/>
                </a:solidFill>
                <a:latin typeface="Calibri"/>
                <a:cs typeface="Calibri"/>
              </a:endParaRPr>
            </a:p>
          </p:txBody>
        </p:sp>
        <p:sp>
          <p:nvSpPr>
            <p:cNvPr id="142" name="Google Shape;142;p4"/>
            <p:cNvSpPr/>
            <p:nvPr/>
          </p:nvSpPr>
          <p:spPr>
            <a:xfrm>
              <a:off x="244826" y="1927488"/>
              <a:ext cx="2749517" cy="1649710"/>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3" name="Google Shape;143;p4"/>
            <p:cNvSpPr txBox="1"/>
            <p:nvPr/>
          </p:nvSpPr>
          <p:spPr>
            <a:xfrm>
              <a:off x="244826" y="1927488"/>
              <a:ext cx="2749517" cy="1649710"/>
            </a:xfrm>
            <a:prstGeom prst="rect">
              <a:avLst/>
            </a:prstGeom>
            <a:noFill/>
            <a:ln>
              <a:noFill/>
            </a:ln>
          </p:spPr>
          <p:txBody>
            <a:bodyPr spcFirstLastPara="1" wrap="square" lIns="118100" tIns="118100" rIns="118100" bIns="118100" anchor="ctr" anchorCtr="0">
              <a:noAutofit/>
            </a:bodyPr>
            <a:lstStyle/>
            <a:p>
              <a:pPr marL="0" marR="0" lvl="0" indent="0" algn="ctr">
                <a:lnSpc>
                  <a:spcPct val="90000"/>
                </a:lnSpc>
                <a:spcBef>
                  <a:spcPts val="0"/>
                </a:spcBef>
                <a:spcAft>
                  <a:spcPts val="0"/>
                </a:spcAft>
                <a:buNone/>
              </a:pPr>
              <a:r>
                <a:rPr lang="en-GB" sz="3100" dirty="0" err="1">
                  <a:solidFill>
                    <a:schemeClr val="lt1"/>
                  </a:solidFill>
                  <a:latin typeface="Calibri"/>
                  <a:cs typeface="Calibri"/>
                  <a:sym typeface="Calibri"/>
                </a:rPr>
                <a:t>Riservatezza</a:t>
              </a:r>
              <a:endParaRPr lang="it-IT" dirty="0" err="1"/>
            </a:p>
          </p:txBody>
        </p:sp>
        <p:sp>
          <p:nvSpPr>
            <p:cNvPr id="144" name="Google Shape;144;p4"/>
            <p:cNvSpPr/>
            <p:nvPr/>
          </p:nvSpPr>
          <p:spPr>
            <a:xfrm>
              <a:off x="3269295" y="1927488"/>
              <a:ext cx="2749517" cy="1649710"/>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5" name="Google Shape;145;p4"/>
            <p:cNvSpPr txBox="1"/>
            <p:nvPr/>
          </p:nvSpPr>
          <p:spPr>
            <a:xfrm>
              <a:off x="3200023" y="1927488"/>
              <a:ext cx="2818789" cy="1649710"/>
            </a:xfrm>
            <a:prstGeom prst="rect">
              <a:avLst/>
            </a:prstGeom>
            <a:noFill/>
            <a:ln>
              <a:noFill/>
            </a:ln>
          </p:spPr>
          <p:txBody>
            <a:bodyPr spcFirstLastPara="1" wrap="square" lIns="118100" tIns="118100" rIns="118100" bIns="118100" anchor="ctr" anchorCtr="0">
              <a:noAutofit/>
            </a:bodyPr>
            <a:lstStyle/>
            <a:p>
              <a:pPr algn="ctr">
                <a:lnSpc>
                  <a:spcPct val="90000"/>
                </a:lnSpc>
                <a:buClr>
                  <a:schemeClr val="lt1"/>
                </a:buClr>
                <a:buSzPts val="3100"/>
                <a:buFont typeface="Calibri"/>
              </a:pPr>
              <a:r>
                <a:rPr lang="en-GB" sz="3100" dirty="0" err="1">
                  <a:solidFill>
                    <a:schemeClr val="lt1"/>
                  </a:solidFill>
                  <a:latin typeface="Calibri"/>
                  <a:ea typeface="Calibri"/>
                  <a:cs typeface="Calibri"/>
                  <a:sym typeface="Calibri"/>
                </a:rPr>
                <a:t>Coinvolgimento</a:t>
              </a:r>
              <a:r>
                <a:rPr lang="en-GB" sz="3100" dirty="0">
                  <a:solidFill>
                    <a:schemeClr val="lt1"/>
                  </a:solidFill>
                  <a:latin typeface="Calibri"/>
                  <a:ea typeface="Calibri"/>
                  <a:cs typeface="Calibri"/>
                  <a:sym typeface="Calibri"/>
                </a:rPr>
                <a:t> del bambino</a:t>
              </a:r>
              <a:endParaRPr lang="en-GB" sz="3100" b="0" i="0" u="none" strike="noStrike" cap="none" dirty="0">
                <a:solidFill>
                  <a:schemeClr val="lt1"/>
                </a:solidFill>
                <a:latin typeface="Calibri"/>
                <a:ea typeface="Calibri"/>
                <a:cs typeface="Calibri"/>
              </a:endParaRPr>
            </a:p>
          </p:txBody>
        </p:sp>
        <p:sp>
          <p:nvSpPr>
            <p:cNvPr id="146" name="Google Shape;146;p4"/>
            <p:cNvSpPr/>
            <p:nvPr/>
          </p:nvSpPr>
          <p:spPr>
            <a:xfrm>
              <a:off x="1757061" y="3852151"/>
              <a:ext cx="2749517" cy="1649710"/>
            </a:xfrm>
            <a:prstGeom prst="rect">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47" name="Google Shape;147;p4"/>
            <p:cNvSpPr txBox="1"/>
            <p:nvPr/>
          </p:nvSpPr>
          <p:spPr>
            <a:xfrm>
              <a:off x="1757061" y="3852151"/>
              <a:ext cx="2749517" cy="1649710"/>
            </a:xfrm>
            <a:prstGeom prst="rect">
              <a:avLst/>
            </a:prstGeom>
            <a:noFill/>
            <a:ln>
              <a:noFill/>
            </a:ln>
          </p:spPr>
          <p:txBody>
            <a:bodyPr spcFirstLastPara="1" wrap="square" lIns="118100" tIns="118100" rIns="118100" bIns="118100" anchor="ctr" anchorCtr="0">
              <a:noAutofit/>
            </a:bodyPr>
            <a:lstStyle/>
            <a:p>
              <a:pPr algn="ctr">
                <a:lnSpc>
                  <a:spcPct val="90000"/>
                </a:lnSpc>
                <a:buClr>
                  <a:schemeClr val="lt1"/>
                </a:buClr>
                <a:buSzPts val="3100"/>
              </a:pPr>
              <a:r>
                <a:rPr lang="en-GB" sz="3100" dirty="0">
                  <a:solidFill>
                    <a:schemeClr val="lt1"/>
                  </a:solidFill>
                  <a:latin typeface="Calibri"/>
                  <a:ea typeface="Calibri"/>
                  <a:cs typeface="Calibri"/>
                  <a:sym typeface="Calibri"/>
                </a:rPr>
                <a:t> Saper </a:t>
              </a:r>
              <a:r>
                <a:rPr lang="en-GB" sz="3100" dirty="0" err="1">
                  <a:solidFill>
                    <a:schemeClr val="lt1"/>
                  </a:solidFill>
                  <a:latin typeface="Calibri"/>
                  <a:ea typeface="Calibri"/>
                  <a:cs typeface="Calibri"/>
                  <a:sym typeface="Calibri"/>
                </a:rPr>
                <a:t>pensare</a:t>
              </a:r>
              <a:r>
                <a:rPr lang="en-GB" sz="3100" dirty="0">
                  <a:solidFill>
                    <a:schemeClr val="lt1"/>
                  </a:solidFill>
                  <a:latin typeface="Calibri"/>
                  <a:ea typeface="Calibri"/>
                  <a:cs typeface="Calibri"/>
                  <a:sym typeface="Calibri"/>
                </a:rPr>
                <a:t> il </a:t>
              </a:r>
              <a:r>
                <a:rPr lang="en-GB" sz="3100" dirty="0" err="1">
                  <a:solidFill>
                    <a:schemeClr val="lt1"/>
                  </a:solidFill>
                  <a:latin typeface="Calibri"/>
                  <a:ea typeface="Calibri"/>
                  <a:cs typeface="Calibri"/>
                  <a:sym typeface="Calibri"/>
                </a:rPr>
                <a:t>cambiamento</a:t>
              </a:r>
              <a:r>
                <a:rPr lang="en-GB" sz="3100" dirty="0">
                  <a:solidFill>
                    <a:schemeClr val="lt1"/>
                  </a:solidFill>
                  <a:latin typeface="Calibri"/>
                  <a:ea typeface="Calibri"/>
                  <a:cs typeface="Calibri"/>
                  <a:sym typeface="Calibri"/>
                </a:rPr>
                <a:t> </a:t>
              </a:r>
              <a:endParaRPr lang="en-GB" sz="3100" b="0" i="0" u="none" strike="noStrike" cap="none" dirty="0">
                <a:solidFill>
                  <a:schemeClr val="lt1"/>
                </a:solidFill>
                <a:latin typeface="Calibri"/>
                <a:ea typeface="Calibri"/>
                <a:cs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a:buSzPts val="4400"/>
            </a:pPr>
            <a:r>
              <a:rPr lang="en-GB" dirty="0">
                <a:latin typeface="Calibri"/>
                <a:ea typeface="Calibri"/>
                <a:cs typeface="Calibri"/>
                <a:sym typeface="Calibri"/>
              </a:rPr>
              <a:t>Stigma </a:t>
            </a:r>
            <a:r>
              <a:rPr lang="en-GB" dirty="0"/>
              <a:t>e </a:t>
            </a:r>
            <a:r>
              <a:rPr lang="en-GB" dirty="0" err="1"/>
              <a:t>profezia</a:t>
            </a:r>
            <a:r>
              <a:rPr lang="en-GB" dirty="0"/>
              <a:t> </a:t>
            </a:r>
            <a:r>
              <a:rPr lang="en-GB" dirty="0" err="1"/>
              <a:t>che</a:t>
            </a:r>
            <a:r>
              <a:rPr lang="en-GB" dirty="0"/>
              <a:t> </a:t>
            </a:r>
            <a:r>
              <a:rPr lang="en-GB" dirty="0" err="1"/>
              <a:t>si</a:t>
            </a:r>
            <a:r>
              <a:rPr lang="en-GB" dirty="0"/>
              <a:t> auto-</a:t>
            </a:r>
            <a:r>
              <a:rPr lang="en-GB" dirty="0" err="1"/>
              <a:t>avvera</a:t>
            </a:r>
            <a:endParaRPr dirty="0" err="1">
              <a:latin typeface="Calibri"/>
              <a:ea typeface="Calibri"/>
              <a:cs typeface="Calibri"/>
              <a:sym typeface="Calibri"/>
            </a:endParaRPr>
          </a:p>
        </p:txBody>
      </p:sp>
      <p:sp>
        <p:nvSpPr>
          <p:cNvPr id="154" name="Google Shape;154;p6"/>
          <p:cNvSpPr txBox="1">
            <a:spLocks noGrp="1"/>
          </p:cNvSpPr>
          <p:nvPr>
            <p:ph type="body" idx="1"/>
          </p:nvPr>
        </p:nvSpPr>
        <p:spPr>
          <a:xfrm>
            <a:off x="1283524" y="2405856"/>
            <a:ext cx="9486406" cy="2046288"/>
          </a:xfrm>
          <a:prstGeom prst="rect">
            <a:avLst/>
          </a:prstGeom>
          <a:noFill/>
          <a:ln>
            <a:noFill/>
          </a:ln>
        </p:spPr>
        <p:txBody>
          <a:bodyPr spcFirstLastPara="1" wrap="square" lIns="91425" tIns="45700" rIns="91425" bIns="45700" anchor="t" anchorCtr="0">
            <a:normAutofit/>
          </a:bodyPr>
          <a:lstStyle/>
          <a:p>
            <a:pPr marL="0" indent="0" algn="ctr">
              <a:spcBef>
                <a:spcPts val="0"/>
              </a:spcBef>
              <a:buSzPts val="4000"/>
              <a:buNone/>
            </a:pPr>
            <a:r>
              <a:rPr lang="en-GB" sz="4000" i="1" dirty="0"/>
              <a:t>Le </a:t>
            </a:r>
            <a:r>
              <a:rPr lang="en-GB" sz="4000" i="1" dirty="0" err="1"/>
              <a:t>persone</a:t>
            </a:r>
            <a:r>
              <a:rPr lang="en-GB" sz="4000" i="1" dirty="0"/>
              <a:t> </a:t>
            </a:r>
            <a:r>
              <a:rPr lang="en-GB" sz="4000" i="1" dirty="0" err="1"/>
              <a:t>sono</a:t>
            </a:r>
            <a:r>
              <a:rPr lang="en-GB" sz="4000" i="1" dirty="0"/>
              <a:t> </a:t>
            </a:r>
            <a:r>
              <a:rPr lang="en-GB" sz="4000" i="1" dirty="0" err="1"/>
              <a:t>influenzate</a:t>
            </a:r>
            <a:r>
              <a:rPr lang="en-GB" sz="4000" i="1" dirty="0"/>
              <a:t> </a:t>
            </a:r>
            <a:r>
              <a:rPr lang="en-GB" sz="4000" i="1" dirty="0" err="1"/>
              <a:t>dalle</a:t>
            </a:r>
            <a:r>
              <a:rPr lang="en-GB" sz="4000" i="1" dirty="0"/>
              <a:t> </a:t>
            </a:r>
            <a:r>
              <a:rPr lang="en-GB" sz="4000" i="1" dirty="0" err="1"/>
              <a:t>aspettative</a:t>
            </a:r>
            <a:r>
              <a:rPr lang="en-GB" sz="4000" i="1" dirty="0"/>
              <a:t> </a:t>
            </a:r>
            <a:r>
              <a:rPr lang="en-GB" sz="4000" i="1" dirty="0" err="1"/>
              <a:t>che</a:t>
            </a:r>
            <a:r>
              <a:rPr lang="en-GB" sz="4000" i="1" dirty="0"/>
              <a:t> </a:t>
            </a:r>
            <a:r>
              <a:rPr lang="en-GB" sz="4000" i="1" dirty="0" err="1"/>
              <a:t>gli</a:t>
            </a:r>
            <a:r>
              <a:rPr lang="en-GB" sz="4000" i="1" dirty="0"/>
              <a:t> </a:t>
            </a:r>
            <a:r>
              <a:rPr lang="en-GB" sz="4000" i="1" dirty="0" err="1"/>
              <a:t>altri</a:t>
            </a:r>
            <a:r>
              <a:rPr lang="en-GB" sz="4000" i="1" dirty="0"/>
              <a:t> </a:t>
            </a:r>
            <a:r>
              <a:rPr lang="en-GB" sz="4000" i="1" dirty="0" err="1"/>
              <a:t>hanno</a:t>
            </a:r>
            <a:r>
              <a:rPr lang="en-GB" sz="4000" i="1" dirty="0"/>
              <a:t> </a:t>
            </a:r>
            <a:r>
              <a:rPr lang="en-GB" sz="4000" i="1" dirty="0" err="1"/>
              <a:t>su</a:t>
            </a:r>
            <a:r>
              <a:rPr lang="en-GB" sz="4000" i="1" dirty="0"/>
              <a:t> di loro</a:t>
            </a:r>
            <a:endParaRPr lang="it-IT" sz="40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7"/>
          <p:cNvSpPr txBox="1">
            <a:spLocks noGrp="1"/>
          </p:cNvSpPr>
          <p:nvPr>
            <p:ph type="title"/>
          </p:nvPr>
        </p:nvSpPr>
        <p:spPr>
          <a:xfrm>
            <a:off x="838200" y="305262"/>
            <a:ext cx="10515600" cy="816000"/>
          </a:xfrm>
          <a:prstGeom prst="rect">
            <a:avLst/>
          </a:prstGeom>
          <a:noFill/>
          <a:ln>
            <a:noFill/>
          </a:ln>
        </p:spPr>
        <p:txBody>
          <a:bodyPr spcFirstLastPara="1" wrap="square" lIns="91425" tIns="45700" rIns="91425" bIns="45700" anchor="ctr" anchorCtr="0">
            <a:normAutofit/>
          </a:bodyPr>
          <a:lstStyle/>
          <a:p>
            <a:pPr>
              <a:buSzPts val="4400"/>
            </a:pPr>
            <a:r>
              <a:rPr lang="en-GB" dirty="0" err="1"/>
              <a:t>Scegliere</a:t>
            </a:r>
            <a:r>
              <a:rPr lang="en-GB" dirty="0"/>
              <a:t> le parole giuste_</a:t>
            </a:r>
            <a:r>
              <a:rPr lang="en-GB" dirty="0">
                <a:latin typeface="Calibri"/>
                <a:ea typeface="Calibri"/>
                <a:cs typeface="Calibri"/>
                <a:sym typeface="Calibri"/>
              </a:rPr>
              <a:t>1</a:t>
            </a:r>
            <a:endParaRPr lang="it-IT" dirty="0">
              <a:latin typeface="Calibri"/>
              <a:ea typeface="Calibri"/>
              <a:cs typeface="Calibri"/>
            </a:endParaRPr>
          </a:p>
        </p:txBody>
      </p:sp>
      <p:graphicFrame>
        <p:nvGraphicFramePr>
          <p:cNvPr id="161" name="Google Shape;161;p7"/>
          <p:cNvGraphicFramePr/>
          <p:nvPr>
            <p:extLst>
              <p:ext uri="{D42A27DB-BD31-4B8C-83A1-F6EECF244321}">
                <p14:modId xmlns:p14="http://schemas.microsoft.com/office/powerpoint/2010/main" val="2789003159"/>
              </p:ext>
            </p:extLst>
          </p:nvPr>
        </p:nvGraphicFramePr>
        <p:xfrm>
          <a:off x="640082" y="1072020"/>
          <a:ext cx="10515600" cy="4995900"/>
        </p:xfrm>
        <a:graphic>
          <a:graphicData uri="http://schemas.openxmlformats.org/drawingml/2006/table">
            <a:tbl>
              <a:tblPr>
                <a:noFill/>
                <a:tableStyleId>{CFE75C6A-F5CD-43DB-A1A5-F6766844FE58}</a:tableStyleId>
              </a:tblPr>
              <a:tblGrid>
                <a:gridCol w="3806750">
                  <a:extLst>
                    <a:ext uri="{9D8B030D-6E8A-4147-A177-3AD203B41FA5}">
                      <a16:colId xmlns:a16="http://schemas.microsoft.com/office/drawing/2014/main" val="20000"/>
                    </a:ext>
                  </a:extLst>
                </a:gridCol>
                <a:gridCol w="3460425">
                  <a:extLst>
                    <a:ext uri="{9D8B030D-6E8A-4147-A177-3AD203B41FA5}">
                      <a16:colId xmlns:a16="http://schemas.microsoft.com/office/drawing/2014/main" val="20001"/>
                    </a:ext>
                  </a:extLst>
                </a:gridCol>
                <a:gridCol w="3248425">
                  <a:extLst>
                    <a:ext uri="{9D8B030D-6E8A-4147-A177-3AD203B41FA5}">
                      <a16:colId xmlns:a16="http://schemas.microsoft.com/office/drawing/2014/main" val="20002"/>
                    </a:ext>
                  </a:extLst>
                </a:gridCol>
              </a:tblGrid>
              <a:tr h="403525">
                <a:tc>
                  <a:txBody>
                    <a:bodyPr/>
                    <a:lstStyle/>
                    <a:p>
                      <a:pPr marL="0" marR="0" lvl="0" indent="0" algn="l" rtl="0">
                        <a:lnSpc>
                          <a:spcPct val="115000"/>
                        </a:lnSpc>
                        <a:spcBef>
                          <a:spcPts val="0"/>
                        </a:spcBef>
                        <a:spcAft>
                          <a:spcPts val="0"/>
                        </a:spcAft>
                        <a:buClr>
                          <a:srgbClr val="000000"/>
                        </a:buClr>
                        <a:buSzPts val="1800"/>
                        <a:buFont typeface="Arial"/>
                        <a:buNone/>
                      </a:pPr>
                      <a:r>
                        <a:rPr lang="en-GB" sz="1800" b="1" u="none" strike="noStrike" cap="none" dirty="0" err="1"/>
                        <a:t>Invece</a:t>
                      </a:r>
                      <a:r>
                        <a:rPr lang="en-GB" sz="1800" b="1" u="none" strike="noStrike" cap="none" dirty="0"/>
                        <a:t> di…</a:t>
                      </a:r>
                      <a:endParaRPr sz="1800" b="1" u="none" strike="noStrike" cap="none" dirty="0">
                        <a:latin typeface="Calibri"/>
                        <a:ea typeface="Calibri"/>
                        <a:cs typeface="Calibri"/>
                        <a:sym typeface="Calibri"/>
                      </a:endParaRPr>
                    </a:p>
                  </a:txBody>
                  <a:tcPr marL="36175" marR="36175" marT="0" marB="0"/>
                </a:tc>
                <a:tc>
                  <a:txBody>
                    <a:bodyPr/>
                    <a:lstStyle/>
                    <a:p>
                      <a:pPr marL="0" marR="0" lvl="0" indent="0" algn="l" rtl="0">
                        <a:lnSpc>
                          <a:spcPct val="115000"/>
                        </a:lnSpc>
                        <a:spcBef>
                          <a:spcPts val="0"/>
                        </a:spcBef>
                        <a:spcAft>
                          <a:spcPts val="0"/>
                        </a:spcAft>
                        <a:buClr>
                          <a:srgbClr val="000000"/>
                        </a:buClr>
                        <a:buSzPts val="1800"/>
                        <a:buFont typeface="Arial"/>
                        <a:buNone/>
                      </a:pPr>
                      <a:r>
                        <a:rPr lang="en-GB" sz="1800" b="1" u="none" strike="noStrike" cap="none" dirty="0"/>
                        <a:t>è </a:t>
                      </a:r>
                      <a:r>
                        <a:rPr lang="en-GB" sz="1800" b="1" u="none" strike="noStrike" cap="none" dirty="0" err="1"/>
                        <a:t>meglio</a:t>
                      </a:r>
                      <a:r>
                        <a:rPr lang="en-GB" sz="1800" b="1" u="none" strike="noStrike" cap="none" dirty="0"/>
                        <a:t> </a:t>
                      </a:r>
                      <a:r>
                        <a:rPr lang="en-GB" sz="1800" b="1" u="none" strike="noStrike" cap="none" dirty="0" err="1"/>
                        <a:t>usare</a:t>
                      </a:r>
                      <a:r>
                        <a:rPr lang="en-GB" sz="1800" b="1" u="none" strike="noStrike" cap="none" dirty="0"/>
                        <a:t>…</a:t>
                      </a:r>
                      <a:endParaRPr sz="1800" b="1" u="none" strike="noStrike" cap="none" dirty="0">
                        <a:latin typeface="Calibri"/>
                        <a:ea typeface="Calibri"/>
                        <a:cs typeface="Calibri"/>
                        <a:sym typeface="Calibri"/>
                      </a:endParaRPr>
                    </a:p>
                  </a:txBody>
                  <a:tcPr marL="36175" marR="36175" marT="0" marB="0"/>
                </a:tc>
                <a:tc>
                  <a:txBody>
                    <a:bodyPr/>
                    <a:lstStyle/>
                    <a:p>
                      <a:pPr marL="0" marR="0" lvl="0" indent="0" algn="l" rtl="0">
                        <a:lnSpc>
                          <a:spcPct val="115000"/>
                        </a:lnSpc>
                        <a:spcBef>
                          <a:spcPts val="0"/>
                        </a:spcBef>
                        <a:spcAft>
                          <a:spcPts val="0"/>
                        </a:spcAft>
                        <a:buClr>
                          <a:srgbClr val="000000"/>
                        </a:buClr>
                        <a:buSzPts val="1800"/>
                        <a:buFont typeface="Arial"/>
                        <a:buNone/>
                      </a:pPr>
                      <a:r>
                        <a:rPr lang="en-GB" sz="1800" b="1" u="none" strike="noStrike" cap="none" dirty="0"/>
                        <a:t>In </a:t>
                      </a:r>
                      <a:r>
                        <a:rPr lang="en-GB" sz="1800" b="1" u="none" strike="noStrike" cap="none" dirty="0" err="1"/>
                        <a:t>quanto</a:t>
                      </a:r>
                      <a:r>
                        <a:rPr lang="en-GB" sz="1800" b="1" u="none" strike="noStrike" cap="none" dirty="0"/>
                        <a:t>…</a:t>
                      </a:r>
                      <a:endParaRPr sz="1800" b="1" u="none" strike="noStrike" cap="none" dirty="0">
                        <a:latin typeface="Calibri"/>
                        <a:ea typeface="Calibri"/>
                        <a:cs typeface="Calibri"/>
                        <a:sym typeface="Calibri"/>
                      </a:endParaRPr>
                    </a:p>
                  </a:txBody>
                  <a:tcPr marL="36175" marR="36175" marT="0" marB="0"/>
                </a:tc>
                <a:extLst>
                  <a:ext uri="{0D108BD9-81ED-4DB2-BD59-A6C34878D82A}">
                    <a16:rowId xmlns:a16="http://schemas.microsoft.com/office/drawing/2014/main" val="10000"/>
                  </a:ext>
                </a:extLst>
              </a:tr>
              <a:tr h="1550150">
                <a:tc>
                  <a:txBody>
                    <a:bodyPr/>
                    <a:lstStyle/>
                    <a:p>
                      <a:pPr marL="0" marR="0" lvl="0" indent="0" algn="l">
                        <a:lnSpc>
                          <a:spcPct val="114999"/>
                        </a:lnSpc>
                        <a:spcBef>
                          <a:spcPts val="0"/>
                        </a:spcBef>
                        <a:spcAft>
                          <a:spcPts val="0"/>
                        </a:spcAft>
                        <a:buNone/>
                      </a:pPr>
                      <a:r>
                        <a:rPr lang="en-GB" sz="1800" b="0" i="0" u="none" strike="noStrike" cap="none" noProof="0" dirty="0">
                          <a:latin typeface="Calibri"/>
                        </a:rPr>
                        <a:t>"</a:t>
                      </a:r>
                      <a:r>
                        <a:rPr lang="en-GB" sz="1800" b="0" i="0" u="none" strike="noStrike" cap="none" noProof="0" dirty="0" err="1">
                          <a:latin typeface="Calibri"/>
                        </a:rPr>
                        <a:t>madre</a:t>
                      </a:r>
                      <a:r>
                        <a:rPr lang="en-GB" sz="1800" b="0" i="0" u="none" strike="noStrike" cap="none" noProof="0" dirty="0">
                          <a:latin typeface="Calibri"/>
                        </a:rPr>
                        <a:t>/padre/</a:t>
                      </a:r>
                      <a:r>
                        <a:rPr lang="en-GB" sz="1800" b="0" i="0" u="none" strike="noStrike" cap="none" noProof="0" dirty="0" err="1">
                          <a:latin typeface="Calibri"/>
                        </a:rPr>
                        <a:t>parenti</a:t>
                      </a:r>
                      <a:r>
                        <a:rPr lang="en-GB" sz="1800" b="0" i="0" u="none" strike="noStrike" cap="none" noProof="0" dirty="0">
                          <a:latin typeface="Calibri"/>
                        </a:rPr>
                        <a:t>/</a:t>
                      </a:r>
                      <a:r>
                        <a:rPr lang="en-GB" sz="1800" b="0" i="0" u="none" strike="noStrike" cap="none" noProof="0" dirty="0" err="1">
                          <a:latin typeface="Calibri"/>
                        </a:rPr>
                        <a:t>fratelli</a:t>
                      </a:r>
                      <a:r>
                        <a:rPr lang="en-GB" sz="1800" b="0" i="0" u="none" strike="noStrike" cap="none" noProof="0" dirty="0">
                          <a:latin typeface="Calibri"/>
                        </a:rPr>
                        <a:t> </a:t>
                      </a:r>
                      <a:r>
                        <a:rPr lang="en-GB" sz="1800" b="0" i="0" u="none" strike="noStrike" cap="none" noProof="0" dirty="0" err="1">
                          <a:latin typeface="Calibri"/>
                        </a:rPr>
                        <a:t>veri</a:t>
                      </a:r>
                      <a:r>
                        <a:rPr lang="en-GB" sz="1800" b="0" i="0" u="none" strike="noStrike" cap="none" noProof="0" dirty="0">
                          <a:latin typeface="Calibri"/>
                        </a:rPr>
                        <a:t>/</a:t>
                      </a:r>
                      <a:r>
                        <a:rPr lang="en-GB" sz="1800" b="0" i="0" u="none" strike="noStrike" cap="none" noProof="0" dirty="0" err="1">
                          <a:latin typeface="Calibri"/>
                        </a:rPr>
                        <a:t>naturali</a:t>
                      </a:r>
                      <a:r>
                        <a:rPr lang="en-GB" sz="1800" b="0" i="0" u="none" strike="noStrike" cap="none" noProof="0" dirty="0">
                          <a:latin typeface="Calibri"/>
                        </a:rPr>
                        <a:t>"</a:t>
                      </a:r>
                      <a:endParaRPr dirty="0">
                        <a:sym typeface="Calibri"/>
                      </a:endParaRPr>
                    </a:p>
                  </a:txBody>
                  <a:tcPr marL="36175" marR="36175" marT="0" marB="0"/>
                </a:tc>
                <a:tc>
                  <a:txBody>
                    <a:bodyPr/>
                    <a:lstStyle/>
                    <a:p>
                      <a:pPr marL="0" marR="0" lvl="0" indent="0" algn="l">
                        <a:lnSpc>
                          <a:spcPct val="114999"/>
                        </a:lnSpc>
                        <a:spcBef>
                          <a:spcPts val="0"/>
                        </a:spcBef>
                        <a:spcAft>
                          <a:spcPts val="0"/>
                        </a:spcAft>
                        <a:buNone/>
                      </a:pPr>
                      <a:r>
                        <a:rPr lang="en-GB" sz="1800" b="0" i="0" u="none" strike="noStrike" cap="none" noProof="0" dirty="0" err="1">
                          <a:latin typeface="Calibri"/>
                        </a:rPr>
                        <a:t>madre</a:t>
                      </a:r>
                      <a:r>
                        <a:rPr lang="en-GB" sz="1800" b="0" i="0" u="none" strike="noStrike" cap="none" noProof="0" dirty="0">
                          <a:latin typeface="Calibri"/>
                        </a:rPr>
                        <a:t>/padre/</a:t>
                      </a:r>
                      <a:r>
                        <a:rPr lang="en-GB" sz="1800" b="0" i="0" u="none" strike="noStrike" cap="none" noProof="0" dirty="0" err="1">
                          <a:latin typeface="Calibri"/>
                        </a:rPr>
                        <a:t>genitori</a:t>
                      </a:r>
                      <a:r>
                        <a:rPr lang="en-GB" sz="1800" b="0" i="0" u="none" strike="noStrike" cap="none" noProof="0" dirty="0">
                          <a:latin typeface="Calibri"/>
                        </a:rPr>
                        <a:t>/</a:t>
                      </a:r>
                      <a:r>
                        <a:rPr lang="en-GB" sz="1800" b="0" i="0" u="none" strike="noStrike" cap="none" noProof="0" dirty="0" err="1">
                          <a:latin typeface="Calibri"/>
                        </a:rPr>
                        <a:t>fratelli</a:t>
                      </a:r>
                      <a:endParaRPr dirty="0" err="1"/>
                    </a:p>
                    <a:p>
                      <a:pPr marL="0" marR="0" lvl="0" indent="0" algn="l">
                        <a:lnSpc>
                          <a:spcPct val="114999"/>
                        </a:lnSpc>
                        <a:spcBef>
                          <a:spcPts val="2000"/>
                        </a:spcBef>
                        <a:spcAft>
                          <a:spcPts val="0"/>
                        </a:spcAft>
                        <a:buNone/>
                      </a:pPr>
                      <a:r>
                        <a:rPr lang="en-GB" sz="1800" b="0" i="0" u="none" strike="noStrike" cap="none" noProof="0" dirty="0">
                          <a:latin typeface="Calibri"/>
                        </a:rPr>
                        <a:t>o </a:t>
                      </a:r>
                      <a:r>
                        <a:rPr lang="en-GB" sz="1800" b="0" i="0" u="none" strike="noStrike" cap="none" noProof="0" dirty="0" err="1">
                          <a:latin typeface="Calibri"/>
                        </a:rPr>
                        <a:t>madre</a:t>
                      </a:r>
                      <a:r>
                        <a:rPr lang="en-GB" sz="1800" b="0" i="0" u="none" strike="noStrike" cap="none" noProof="0" dirty="0">
                          <a:latin typeface="Calibri"/>
                        </a:rPr>
                        <a:t>/padre/</a:t>
                      </a:r>
                      <a:r>
                        <a:rPr lang="en-GB" sz="1800" b="0" i="0" u="none" strike="noStrike" cap="none" noProof="0" dirty="0" err="1">
                          <a:latin typeface="Calibri"/>
                        </a:rPr>
                        <a:t>parenti</a:t>
                      </a:r>
                      <a:r>
                        <a:rPr lang="en-GB" sz="1800" b="0" i="0" u="none" strike="noStrike" cap="none" noProof="0" dirty="0">
                          <a:latin typeface="Calibri"/>
                        </a:rPr>
                        <a:t>/</a:t>
                      </a:r>
                      <a:r>
                        <a:rPr lang="en-GB" sz="1800" b="0" i="0" u="none" strike="noStrike" cap="none" noProof="0" dirty="0" err="1">
                          <a:latin typeface="Calibri"/>
                        </a:rPr>
                        <a:t>fratelli</a:t>
                      </a:r>
                      <a:r>
                        <a:rPr lang="en-GB" sz="1800" b="0" i="0" u="none" strike="noStrike" cap="none" noProof="0" dirty="0">
                          <a:latin typeface="Calibri"/>
                        </a:rPr>
                        <a:t> </a:t>
                      </a:r>
                      <a:r>
                        <a:rPr lang="en-GB" sz="1800" b="0" i="0" u="none" strike="noStrike" cap="none" noProof="0" dirty="0" err="1">
                          <a:latin typeface="Calibri"/>
                        </a:rPr>
                        <a:t>naturali</a:t>
                      </a:r>
                      <a:r>
                        <a:rPr lang="en-GB" sz="1800" b="0" i="0" u="none" strike="noStrike" cap="none" noProof="0" dirty="0">
                          <a:latin typeface="Calibri"/>
                        </a:rPr>
                        <a:t>/</a:t>
                      </a:r>
                      <a:r>
                        <a:rPr lang="en-GB" sz="1800" b="0" i="0" u="none" strike="noStrike" cap="none" noProof="0" dirty="0" err="1">
                          <a:latin typeface="Calibri"/>
                        </a:rPr>
                        <a:t>biologici</a:t>
                      </a:r>
                      <a:endParaRPr dirty="0" err="1">
                        <a:sym typeface="Calibri"/>
                      </a:endParaRPr>
                    </a:p>
                  </a:txBody>
                  <a:tcPr marL="36175" marR="36175" marT="0" marB="0"/>
                </a:tc>
                <a:tc>
                  <a:txBody>
                    <a:bodyPr/>
                    <a:lstStyle/>
                    <a:p>
                      <a:pPr marL="0" marR="0" lvl="0" indent="0" algn="l">
                        <a:lnSpc>
                          <a:spcPct val="114999"/>
                        </a:lnSpc>
                        <a:spcBef>
                          <a:spcPts val="0"/>
                        </a:spcBef>
                        <a:spcAft>
                          <a:spcPts val="0"/>
                        </a:spcAft>
                        <a:buNone/>
                      </a:pPr>
                      <a:r>
                        <a:rPr lang="en-GB" sz="1300" b="0" i="0" u="none" strike="noStrike" cap="none" noProof="0" dirty="0">
                          <a:latin typeface="Calibri"/>
                        </a:rPr>
                        <a:t>Le </a:t>
                      </a:r>
                      <a:r>
                        <a:rPr lang="en-GB" sz="1300" b="0" i="0" u="none" strike="noStrike" cap="none" noProof="0" dirty="0" err="1">
                          <a:latin typeface="Calibri"/>
                        </a:rPr>
                        <a:t>famiglie</a:t>
                      </a:r>
                      <a:r>
                        <a:rPr lang="en-GB" sz="1300" b="0" i="0" u="none" strike="noStrike" cap="none" noProof="0" dirty="0">
                          <a:latin typeface="Calibri"/>
                        </a:rPr>
                        <a:t> </a:t>
                      </a:r>
                      <a:r>
                        <a:rPr lang="en-GB" sz="1300" b="0" i="0" u="none" strike="noStrike" cap="none" noProof="0" dirty="0" err="1">
                          <a:latin typeface="Calibri"/>
                        </a:rPr>
                        <a:t>adottive</a:t>
                      </a:r>
                      <a:r>
                        <a:rPr lang="en-GB" sz="1300" b="0" i="0" u="none" strike="noStrike" cap="none" noProof="0" dirty="0">
                          <a:latin typeface="Calibri"/>
                        </a:rPr>
                        <a:t> e </a:t>
                      </a:r>
                      <a:r>
                        <a:rPr lang="en-GB" sz="1300" b="0" i="0" u="none" strike="noStrike" cap="none" noProof="0" dirty="0" err="1">
                          <a:latin typeface="Calibri"/>
                        </a:rPr>
                        <a:t>affidatarie</a:t>
                      </a:r>
                      <a:r>
                        <a:rPr lang="en-GB" sz="1300" b="0" i="0" u="none" strike="noStrike" cap="none" noProof="0" dirty="0">
                          <a:latin typeface="Calibri"/>
                        </a:rPr>
                        <a:t> </a:t>
                      </a:r>
                      <a:r>
                        <a:rPr lang="en-GB" sz="1300" b="0" i="0" u="none" strike="noStrike" cap="none" noProof="0" dirty="0" err="1">
                          <a:latin typeface="Calibri"/>
                        </a:rPr>
                        <a:t>sono</a:t>
                      </a:r>
                      <a:r>
                        <a:rPr lang="en-GB" sz="1300" b="0" i="0" u="none" strike="noStrike" cap="none" noProof="0" dirty="0">
                          <a:latin typeface="Calibri"/>
                        </a:rPr>
                        <a:t> </a:t>
                      </a:r>
                      <a:r>
                        <a:rPr lang="en-GB" sz="1300" b="0" i="0" u="none" strike="noStrike" cap="none" noProof="0" dirty="0" err="1">
                          <a:latin typeface="Calibri"/>
                        </a:rPr>
                        <a:t>reali</a:t>
                      </a:r>
                      <a:r>
                        <a:rPr lang="en-GB" sz="1300" b="0" i="0" u="none" strike="noStrike" cap="none" noProof="0" dirty="0">
                          <a:latin typeface="Calibri"/>
                        </a:rPr>
                        <a:t> e </a:t>
                      </a:r>
                      <a:r>
                        <a:rPr lang="en-GB" sz="1300" b="0" i="0" u="none" strike="noStrike" cap="none" noProof="0" dirty="0" err="1">
                          <a:latin typeface="Calibri"/>
                        </a:rPr>
                        <a:t>vere</a:t>
                      </a:r>
                      <a:r>
                        <a:rPr lang="en-GB" sz="1300" b="0" i="0" u="none" strike="noStrike" cap="none" noProof="0" dirty="0">
                          <a:latin typeface="Calibri"/>
                        </a:rPr>
                        <a:t>. Nella </a:t>
                      </a:r>
                      <a:r>
                        <a:rPr lang="en-GB" sz="1300" b="0" i="0" u="none" strike="noStrike" cap="none" noProof="0" dirty="0" err="1">
                          <a:latin typeface="Calibri"/>
                        </a:rPr>
                        <a:t>maggior</a:t>
                      </a:r>
                      <a:r>
                        <a:rPr lang="en-GB" sz="1300" b="0" i="0" u="none" strike="noStrike" cap="none" noProof="0" dirty="0">
                          <a:latin typeface="Calibri"/>
                        </a:rPr>
                        <a:t> </a:t>
                      </a:r>
                      <a:r>
                        <a:rPr lang="en-GB" sz="1300" b="0" i="0" u="none" strike="noStrike" cap="none" noProof="0" dirty="0" err="1">
                          <a:latin typeface="Calibri"/>
                        </a:rPr>
                        <a:t>parte</a:t>
                      </a:r>
                      <a:r>
                        <a:rPr lang="en-GB" sz="1300" b="0" i="0" u="none" strike="noStrike" cap="none" noProof="0" dirty="0">
                          <a:latin typeface="Calibri"/>
                        </a:rPr>
                        <a:t> </a:t>
                      </a:r>
                      <a:r>
                        <a:rPr lang="en-GB" sz="1300" b="0" i="0" u="none" strike="noStrike" cap="none" noProof="0" dirty="0" err="1">
                          <a:latin typeface="Calibri"/>
                        </a:rPr>
                        <a:t>dei</a:t>
                      </a:r>
                      <a:r>
                        <a:rPr lang="en-GB" sz="1300" b="0" i="0" u="none" strike="noStrike" cap="none" noProof="0" dirty="0">
                          <a:latin typeface="Calibri"/>
                        </a:rPr>
                        <a:t> </a:t>
                      </a:r>
                      <a:r>
                        <a:rPr lang="en-GB" sz="1300" b="0" i="0" u="none" strike="noStrike" cap="none" noProof="0" dirty="0" err="1">
                          <a:latin typeface="Calibri"/>
                        </a:rPr>
                        <a:t>casi</a:t>
                      </a:r>
                      <a:r>
                        <a:rPr lang="en-GB" sz="1300" b="0" i="0" u="none" strike="noStrike" cap="none" noProof="0" dirty="0">
                          <a:latin typeface="Calibri"/>
                        </a:rPr>
                        <a:t> non è </a:t>
                      </a:r>
                      <a:r>
                        <a:rPr lang="en-GB" sz="1300" b="0" i="0" u="none" strike="noStrike" cap="none" noProof="0" dirty="0" err="1">
                          <a:latin typeface="Calibri"/>
                        </a:rPr>
                        <a:t>necessario</a:t>
                      </a:r>
                      <a:r>
                        <a:rPr lang="en-GB" sz="1300" b="0" i="0" u="none" strike="noStrike" cap="none" noProof="0" dirty="0">
                          <a:latin typeface="Calibri"/>
                        </a:rPr>
                        <a:t> </a:t>
                      </a:r>
                      <a:r>
                        <a:rPr lang="en-GB" sz="1300" b="0" i="0" u="none" strike="noStrike" cap="none" noProof="0" dirty="0" err="1">
                          <a:latin typeface="Calibri"/>
                        </a:rPr>
                        <a:t>usare</a:t>
                      </a:r>
                      <a:r>
                        <a:rPr lang="en-GB" sz="1300" b="0" i="0" u="none" strike="noStrike" cap="none" noProof="0" dirty="0">
                          <a:latin typeface="Calibri"/>
                        </a:rPr>
                        <a:t> un </a:t>
                      </a:r>
                      <a:r>
                        <a:rPr lang="en-GB" sz="1300" b="0" i="0" u="none" strike="noStrike" cap="none" noProof="0" dirty="0" err="1">
                          <a:latin typeface="Calibri"/>
                        </a:rPr>
                        <a:t>aggettivo</a:t>
                      </a:r>
                      <a:r>
                        <a:rPr lang="en-GB" sz="1300" b="0" i="0" u="none" strike="noStrike" cap="none" noProof="0" dirty="0">
                          <a:latin typeface="Calibri"/>
                        </a:rPr>
                        <a:t>. Se la </a:t>
                      </a:r>
                      <a:r>
                        <a:rPr lang="en-GB" sz="1300" b="0" i="0" u="none" strike="noStrike" cap="none" noProof="0" dirty="0" err="1">
                          <a:latin typeface="Calibri"/>
                        </a:rPr>
                        <a:t>distinzione</a:t>
                      </a:r>
                      <a:r>
                        <a:rPr lang="en-GB" sz="1300" b="0" i="0" u="none" strike="noStrike" cap="none" noProof="0" dirty="0">
                          <a:latin typeface="Calibri"/>
                        </a:rPr>
                        <a:t> è </a:t>
                      </a:r>
                      <a:r>
                        <a:rPr lang="en-GB" sz="1300" b="0" i="0" u="none" strike="noStrike" cap="none" noProof="0" dirty="0" err="1">
                          <a:latin typeface="Calibri"/>
                        </a:rPr>
                        <a:t>necessaria</a:t>
                      </a:r>
                      <a:r>
                        <a:rPr lang="en-GB" sz="1300" b="0" i="0" u="none" strike="noStrike" cap="none" noProof="0" dirty="0">
                          <a:latin typeface="Calibri"/>
                        </a:rPr>
                        <a:t>, "</a:t>
                      </a:r>
                      <a:r>
                        <a:rPr lang="en-GB" sz="1300" b="0" i="0" u="none" strike="noStrike" cap="none" noProof="0" dirty="0" err="1">
                          <a:latin typeface="Calibri"/>
                        </a:rPr>
                        <a:t>biologica</a:t>
                      </a:r>
                      <a:r>
                        <a:rPr lang="en-GB" sz="1300" b="0" i="0" u="none" strike="noStrike" cap="none" noProof="0" dirty="0">
                          <a:latin typeface="Calibri"/>
                        </a:rPr>
                        <a:t>/</a:t>
                      </a:r>
                      <a:r>
                        <a:rPr lang="en-GB" sz="1300" b="0" i="0" u="none" strike="noStrike" cap="none" noProof="0" dirty="0" err="1">
                          <a:latin typeface="Calibri"/>
                        </a:rPr>
                        <a:t>natale</a:t>
                      </a:r>
                      <a:r>
                        <a:rPr lang="en-GB" sz="1300" b="0" i="0" u="none" strike="noStrike" cap="none" noProof="0" dirty="0">
                          <a:latin typeface="Calibri"/>
                        </a:rPr>
                        <a:t>" </a:t>
                      </a:r>
                      <a:r>
                        <a:rPr lang="en-GB" sz="1300" b="0" i="0" u="none" strike="noStrike" cap="none" noProof="0" dirty="0" err="1">
                          <a:latin typeface="Calibri"/>
                        </a:rPr>
                        <a:t>può</a:t>
                      </a:r>
                      <a:r>
                        <a:rPr lang="en-GB" sz="1300" b="0" i="0" u="none" strike="noStrike" cap="none" noProof="0" dirty="0">
                          <a:latin typeface="Calibri"/>
                        </a:rPr>
                        <a:t> </a:t>
                      </a:r>
                      <a:r>
                        <a:rPr lang="en-GB" sz="1300" b="0" i="0" u="none" strike="noStrike" cap="none" noProof="0" dirty="0" err="1">
                          <a:latin typeface="Calibri"/>
                        </a:rPr>
                        <a:t>essere</a:t>
                      </a:r>
                      <a:r>
                        <a:rPr lang="en-GB" sz="1300" b="0" i="0" u="none" strike="noStrike" cap="none" noProof="0" dirty="0">
                          <a:latin typeface="Calibri"/>
                        </a:rPr>
                        <a:t> </a:t>
                      </a:r>
                      <a:r>
                        <a:rPr lang="en-GB" sz="1300" b="0" i="0" u="none" strike="noStrike" cap="none" noProof="0" dirty="0" err="1">
                          <a:latin typeface="Calibri"/>
                        </a:rPr>
                        <a:t>più</a:t>
                      </a:r>
                      <a:r>
                        <a:rPr lang="en-GB" sz="1300" b="0" i="0" u="none" strike="noStrike" cap="none" noProof="0" dirty="0">
                          <a:latin typeface="Calibri"/>
                        </a:rPr>
                        <a:t> </a:t>
                      </a:r>
                      <a:r>
                        <a:rPr lang="en-GB" sz="1300" b="0" i="0" u="none" strike="noStrike" cap="none" noProof="0" dirty="0" err="1">
                          <a:latin typeface="Calibri"/>
                        </a:rPr>
                        <a:t>appropriato</a:t>
                      </a:r>
                      <a:r>
                        <a:rPr lang="en-GB" sz="1300" b="0" i="0" u="none" strike="noStrike" cap="none" noProof="0" dirty="0">
                          <a:latin typeface="Calibri"/>
                        </a:rPr>
                        <a:t>.</a:t>
                      </a:r>
                      <a:endParaRPr b="0" i="0" noProof="0" dirty="0">
                        <a:latin typeface="Calibri"/>
                        <a:sym typeface="Calibri"/>
                      </a:endParaRPr>
                    </a:p>
                  </a:txBody>
                  <a:tcPr marL="36175" marR="36175" marT="0" marB="0"/>
                </a:tc>
                <a:extLst>
                  <a:ext uri="{0D108BD9-81ED-4DB2-BD59-A6C34878D82A}">
                    <a16:rowId xmlns:a16="http://schemas.microsoft.com/office/drawing/2014/main" val="10001"/>
                  </a:ext>
                </a:extLst>
              </a:tr>
              <a:tr h="1456675">
                <a:tc>
                  <a:txBody>
                    <a:bodyPr/>
                    <a:lstStyle/>
                    <a:p>
                      <a:pPr marL="0" marR="0" lvl="0" indent="0" algn="l">
                        <a:lnSpc>
                          <a:spcPct val="114999"/>
                        </a:lnSpc>
                        <a:spcBef>
                          <a:spcPts val="0"/>
                        </a:spcBef>
                        <a:spcAft>
                          <a:spcPts val="0"/>
                        </a:spcAft>
                        <a:buNone/>
                      </a:pPr>
                      <a:r>
                        <a:rPr lang="en-GB" sz="1800" b="0" i="0" u="none" strike="noStrike" cap="none" noProof="0" dirty="0" err="1">
                          <a:latin typeface="Calibri"/>
                        </a:rPr>
                        <a:t>Abbandonare</a:t>
                      </a:r>
                      <a:r>
                        <a:rPr lang="en-GB" sz="1800" b="0" i="0" u="none" strike="noStrike" cap="none" noProof="0" dirty="0">
                          <a:latin typeface="Calibri"/>
                        </a:rPr>
                        <a:t> un bambino</a:t>
                      </a:r>
                      <a:endParaRPr dirty="0">
                        <a:sym typeface="Calibri"/>
                      </a:endParaRPr>
                    </a:p>
                  </a:txBody>
                  <a:tcPr marL="36175" marR="36175" marT="0" marB="0"/>
                </a:tc>
                <a:tc>
                  <a:txBody>
                    <a:bodyPr/>
                    <a:lstStyle/>
                    <a:p>
                      <a:pPr marL="0" marR="0" lvl="0" indent="0" algn="l">
                        <a:lnSpc>
                          <a:spcPct val="114999"/>
                        </a:lnSpc>
                        <a:spcBef>
                          <a:spcPts val="0"/>
                        </a:spcBef>
                        <a:spcAft>
                          <a:spcPts val="0"/>
                        </a:spcAft>
                        <a:buNone/>
                      </a:pPr>
                      <a:r>
                        <a:rPr lang="en-GB" sz="1800" u="none" strike="noStrike" cap="none" dirty="0" err="1"/>
                        <a:t>Doversi</a:t>
                      </a:r>
                      <a:r>
                        <a:rPr lang="en-GB" sz="1800" u="none" strike="noStrike" cap="none" dirty="0"/>
                        <a:t> </a:t>
                      </a:r>
                      <a:r>
                        <a:rPr lang="en-GB" sz="1800" u="none" strike="noStrike" cap="none" dirty="0" err="1"/>
                        <a:t>separare</a:t>
                      </a:r>
                      <a:r>
                        <a:rPr lang="en-GB" sz="1800" u="none" strike="noStrike" cap="none" dirty="0"/>
                        <a:t> da un bambino/</a:t>
                      </a:r>
                      <a:r>
                        <a:rPr lang="en-GB" sz="1800" u="none" strike="noStrike" cap="none" dirty="0" err="1"/>
                        <a:t>Decidere</a:t>
                      </a:r>
                      <a:r>
                        <a:rPr lang="en-GB" sz="1800" u="none" strike="noStrike" cap="none" dirty="0"/>
                        <a:t> di </a:t>
                      </a:r>
                      <a:r>
                        <a:rPr lang="en-GB" sz="1800" u="none" strike="noStrike" cap="none" dirty="0" err="1"/>
                        <a:t>separarsi</a:t>
                      </a:r>
                      <a:endParaRPr sz="1800" u="none" strike="noStrike" cap="none" dirty="0" err="1"/>
                    </a:p>
                    <a:p>
                      <a:pPr marL="0" marR="0" lvl="0" indent="0" algn="l" rtl="0">
                        <a:lnSpc>
                          <a:spcPct val="115000"/>
                        </a:lnSpc>
                        <a:spcBef>
                          <a:spcPts val="2000"/>
                        </a:spcBef>
                        <a:spcAft>
                          <a:spcPts val="0"/>
                        </a:spcAft>
                        <a:buClr>
                          <a:srgbClr val="000000"/>
                        </a:buClr>
                        <a:buSzPts val="1800"/>
                        <a:buFont typeface="Arial"/>
                        <a:buNone/>
                      </a:pPr>
                      <a:r>
                        <a:rPr lang="en-GB" sz="1800" u="none" strike="noStrike" cap="none" dirty="0" err="1"/>
                        <a:t>Cercare</a:t>
                      </a:r>
                      <a:r>
                        <a:rPr lang="en-GB" sz="1800" u="none" strike="noStrike" cap="none" dirty="0"/>
                        <a:t> </a:t>
                      </a:r>
                      <a:r>
                        <a:rPr lang="en-GB" sz="1800" u="none" strike="noStrike" cap="none" dirty="0" err="1"/>
                        <a:t>aiuto</a:t>
                      </a:r>
                      <a:endParaRPr sz="1800" u="none" strike="noStrike" cap="none" dirty="0" err="1">
                        <a:latin typeface="Calibri"/>
                        <a:ea typeface="Calibri"/>
                        <a:cs typeface="Calibri"/>
                        <a:sym typeface="Calibri"/>
                      </a:endParaRPr>
                    </a:p>
                  </a:txBody>
                  <a:tcPr marL="36175" marR="36175" marT="0" marB="0"/>
                </a:tc>
                <a:tc>
                  <a:txBody>
                    <a:bodyPr/>
                    <a:lstStyle/>
                    <a:p>
                      <a:pPr marL="0" marR="0" lvl="0" indent="0" algn="l">
                        <a:lnSpc>
                          <a:spcPct val="114999"/>
                        </a:lnSpc>
                        <a:spcBef>
                          <a:spcPts val="0"/>
                        </a:spcBef>
                        <a:spcAft>
                          <a:spcPts val="0"/>
                        </a:spcAft>
                        <a:buNone/>
                      </a:pPr>
                      <a:r>
                        <a:rPr lang="en-GB" sz="1300" b="0" i="0" u="none" strike="noStrike" cap="none" noProof="0" dirty="0">
                          <a:latin typeface="Calibri"/>
                        </a:rPr>
                        <a:t>Nella </a:t>
                      </a:r>
                      <a:r>
                        <a:rPr lang="en-GB" sz="1300" b="0" i="0" u="none" strike="noStrike" cap="none" noProof="0" dirty="0" err="1">
                          <a:latin typeface="Calibri"/>
                        </a:rPr>
                        <a:t>stragrande</a:t>
                      </a:r>
                      <a:r>
                        <a:rPr lang="en-GB" sz="1300" b="0" i="0" u="none" strike="noStrike" cap="none" noProof="0" dirty="0">
                          <a:latin typeface="Calibri"/>
                        </a:rPr>
                        <a:t> </a:t>
                      </a:r>
                      <a:r>
                        <a:rPr lang="en-GB" sz="1300" b="0" i="0" u="none" strike="noStrike" cap="none" noProof="0" dirty="0" err="1">
                          <a:latin typeface="Calibri"/>
                        </a:rPr>
                        <a:t>maggioranza</a:t>
                      </a:r>
                      <a:r>
                        <a:rPr lang="en-GB" sz="1300" b="0" i="0" u="none" strike="noStrike" cap="none" noProof="0" dirty="0">
                          <a:latin typeface="Calibri"/>
                        </a:rPr>
                        <a:t> </a:t>
                      </a:r>
                      <a:r>
                        <a:rPr lang="en-GB" sz="1300" b="0" i="0" u="none" strike="noStrike" cap="none" noProof="0" dirty="0" err="1">
                          <a:latin typeface="Calibri"/>
                        </a:rPr>
                        <a:t>dei</a:t>
                      </a:r>
                      <a:r>
                        <a:rPr lang="en-GB" sz="1300" b="0" i="0" u="none" strike="noStrike" cap="none" noProof="0" dirty="0">
                          <a:latin typeface="Calibri"/>
                        </a:rPr>
                        <a:t> </a:t>
                      </a:r>
                      <a:r>
                        <a:rPr lang="en-GB" sz="1300" b="0" i="0" u="none" strike="noStrike" cap="none" noProof="0" dirty="0" err="1">
                          <a:latin typeface="Calibri"/>
                        </a:rPr>
                        <a:t>casi</a:t>
                      </a:r>
                      <a:r>
                        <a:rPr lang="en-GB" sz="1300" b="0" i="0" u="none" strike="noStrike" cap="none" noProof="0" dirty="0">
                          <a:latin typeface="Calibri"/>
                        </a:rPr>
                        <a:t>, </a:t>
                      </a:r>
                      <a:r>
                        <a:rPr lang="en-GB" sz="1300" b="0" i="0" u="none" strike="noStrike" cap="none" noProof="0" dirty="0" err="1">
                          <a:latin typeface="Calibri"/>
                        </a:rPr>
                        <a:t>i</a:t>
                      </a:r>
                      <a:r>
                        <a:rPr lang="en-GB" sz="1300" b="0" i="0" u="none" strike="noStrike" cap="none" noProof="0" dirty="0">
                          <a:latin typeface="Calibri"/>
                        </a:rPr>
                        <a:t> </a:t>
                      </a:r>
                      <a:r>
                        <a:rPr lang="en-GB" sz="1300" b="0" i="0" u="none" strike="noStrike" cap="none" noProof="0" dirty="0" err="1">
                          <a:latin typeface="Calibri"/>
                        </a:rPr>
                        <a:t>genitori</a:t>
                      </a:r>
                      <a:r>
                        <a:rPr lang="en-GB" sz="1300" b="0" i="0" u="none" strike="noStrike" cap="none" noProof="0" dirty="0">
                          <a:latin typeface="Calibri"/>
                        </a:rPr>
                        <a:t> </a:t>
                      </a:r>
                      <a:r>
                        <a:rPr lang="en-GB" sz="1300" b="0" i="0" u="none" strike="noStrike" cap="none" noProof="0" dirty="0" err="1">
                          <a:latin typeface="Calibri"/>
                        </a:rPr>
                        <a:t>che</a:t>
                      </a:r>
                      <a:r>
                        <a:rPr lang="en-GB" sz="1300" b="0" i="0" u="none" strike="noStrike" cap="none" noProof="0" dirty="0">
                          <a:latin typeface="Calibri"/>
                        </a:rPr>
                        <a:t> </a:t>
                      </a:r>
                      <a:r>
                        <a:rPr lang="en-GB" sz="1300" b="0" i="0" u="none" strike="noStrike" cap="none" noProof="0" dirty="0" err="1">
                          <a:latin typeface="Calibri"/>
                        </a:rPr>
                        <a:t>hanno</a:t>
                      </a:r>
                      <a:r>
                        <a:rPr lang="en-GB" sz="1300" b="0" i="0" u="none" strike="noStrike" cap="none" noProof="0" dirty="0">
                          <a:latin typeface="Calibri"/>
                        </a:rPr>
                        <a:t> </a:t>
                      </a:r>
                      <a:r>
                        <a:rPr lang="en-GB" sz="1300" b="0" i="0" u="none" strike="noStrike" cap="none" noProof="0" dirty="0" err="1">
                          <a:latin typeface="Calibri"/>
                        </a:rPr>
                        <a:t>figli</a:t>
                      </a:r>
                      <a:r>
                        <a:rPr lang="en-GB" sz="1300" b="0" i="0" u="none" strike="noStrike" cap="none" noProof="0" dirty="0">
                          <a:latin typeface="Calibri"/>
                        </a:rPr>
                        <a:t> ma non </a:t>
                      </a:r>
                      <a:r>
                        <a:rPr lang="en-GB" sz="1300" b="0" i="0" u="none" strike="noStrike" cap="none" noProof="0" dirty="0" err="1">
                          <a:latin typeface="Calibri"/>
                        </a:rPr>
                        <a:t>possono</a:t>
                      </a:r>
                      <a:r>
                        <a:rPr lang="en-GB" sz="1300" b="0" i="0" u="none" strike="noStrike" cap="none" noProof="0" dirty="0">
                          <a:latin typeface="Calibri"/>
                        </a:rPr>
                        <a:t> </a:t>
                      </a:r>
                      <a:r>
                        <a:rPr lang="en-GB" sz="1300" b="0" i="0" u="none" strike="noStrike" cap="none" noProof="0" dirty="0" err="1">
                          <a:latin typeface="Calibri"/>
                        </a:rPr>
                        <a:t>occuparsene</a:t>
                      </a:r>
                      <a:r>
                        <a:rPr lang="en-GB" sz="1300" b="0" i="0" u="none" strike="noStrike" cap="none" noProof="0" dirty="0">
                          <a:latin typeface="Calibri"/>
                        </a:rPr>
                        <a:t> </a:t>
                      </a:r>
                      <a:r>
                        <a:rPr lang="en-GB" sz="1300" b="0" i="0" u="none" strike="noStrike" cap="none" noProof="0" dirty="0" err="1">
                          <a:latin typeface="Calibri"/>
                        </a:rPr>
                        <a:t>cercano</a:t>
                      </a:r>
                      <a:r>
                        <a:rPr lang="en-GB" sz="1300" b="0" i="0" u="none" strike="noStrike" cap="none" noProof="0" dirty="0">
                          <a:latin typeface="Calibri"/>
                        </a:rPr>
                        <a:t> un modo per </a:t>
                      </a:r>
                      <a:r>
                        <a:rPr lang="en-GB" sz="1300" b="0" i="0" u="none" strike="noStrike" cap="none" noProof="0" dirty="0" err="1">
                          <a:latin typeface="Calibri"/>
                        </a:rPr>
                        <a:t>trovare</a:t>
                      </a:r>
                      <a:r>
                        <a:rPr lang="en-GB" sz="1300" b="0" i="0" u="none" strike="noStrike" cap="none" noProof="0" dirty="0">
                          <a:latin typeface="Calibri"/>
                        </a:rPr>
                        <a:t> </a:t>
                      </a:r>
                      <a:r>
                        <a:rPr lang="en-GB" sz="1300" b="0" i="0" u="none" strike="noStrike" cap="none" noProof="0" dirty="0" err="1">
                          <a:latin typeface="Calibri"/>
                        </a:rPr>
                        <a:t>qualcuno</a:t>
                      </a:r>
                      <a:r>
                        <a:rPr lang="en-GB" sz="1300" b="0" i="0" u="none" strike="noStrike" cap="none" noProof="0" dirty="0">
                          <a:latin typeface="Calibri"/>
                        </a:rPr>
                        <a:t> </a:t>
                      </a:r>
                      <a:r>
                        <a:rPr lang="en-GB" sz="1300" b="0" i="0" u="none" strike="noStrike" cap="none" noProof="0" dirty="0" err="1">
                          <a:latin typeface="Calibri"/>
                        </a:rPr>
                        <a:t>che</a:t>
                      </a:r>
                      <a:r>
                        <a:rPr lang="en-GB" sz="1300" b="0" i="0" u="none" strike="noStrike" cap="none" noProof="0" dirty="0">
                          <a:latin typeface="Calibri"/>
                        </a:rPr>
                        <a:t> lo </a:t>
                      </a:r>
                      <a:r>
                        <a:rPr lang="en-GB" sz="1300" b="0" i="0" u="none" strike="noStrike" cap="none" noProof="0" dirty="0" err="1">
                          <a:latin typeface="Calibri"/>
                        </a:rPr>
                        <a:t>faccia</a:t>
                      </a:r>
                      <a:r>
                        <a:rPr lang="en-GB" sz="1300" b="0" i="0" u="none" strike="noStrike" cap="none" noProof="0" dirty="0">
                          <a:latin typeface="Calibri"/>
                        </a:rPr>
                        <a:t>, non li </a:t>
                      </a:r>
                      <a:r>
                        <a:rPr lang="en-GB" sz="1300" b="0" i="0" u="none" strike="noStrike" cap="none" noProof="0" dirty="0" err="1">
                          <a:latin typeface="Calibri"/>
                        </a:rPr>
                        <a:t>abbandonano</a:t>
                      </a:r>
                      <a:r>
                        <a:rPr lang="en-GB" sz="1300" b="0" i="0" u="none" strike="noStrike" cap="none" noProof="0" dirty="0">
                          <a:latin typeface="Calibri"/>
                        </a:rPr>
                        <a:t> o se ne </a:t>
                      </a:r>
                      <a:r>
                        <a:rPr lang="en-GB" sz="1300" b="0" i="0" u="none" strike="noStrike" cap="none" noProof="0" dirty="0" err="1">
                          <a:latin typeface="Calibri"/>
                        </a:rPr>
                        <a:t>liberano</a:t>
                      </a:r>
                      <a:r>
                        <a:rPr lang="en-GB" sz="1300" b="0" i="0" u="none" strike="noStrike" cap="none" noProof="0" dirty="0">
                          <a:latin typeface="Calibri"/>
                        </a:rPr>
                        <a:t>. </a:t>
                      </a:r>
                      <a:r>
                        <a:rPr lang="en-GB" sz="1300" b="0" i="0" u="none" strike="noStrike" cap="none" noProof="0" dirty="0" err="1">
                          <a:latin typeface="Calibri"/>
                        </a:rPr>
                        <a:t>Un'altra</a:t>
                      </a:r>
                      <a:r>
                        <a:rPr lang="en-GB" sz="1300" b="0" i="0" u="none" strike="noStrike" cap="none" noProof="0" dirty="0">
                          <a:latin typeface="Calibri"/>
                        </a:rPr>
                        <a:t> </a:t>
                      </a:r>
                      <a:r>
                        <a:rPr lang="en-GB" sz="1300" b="0" i="0" u="none" strike="noStrike" cap="none" noProof="0" dirty="0" err="1">
                          <a:latin typeface="Calibri"/>
                        </a:rPr>
                        <a:t>opzione</a:t>
                      </a:r>
                      <a:r>
                        <a:rPr lang="en-GB" sz="1300" b="0" i="0" u="none" strike="noStrike" cap="none" noProof="0" dirty="0">
                          <a:latin typeface="Calibri"/>
                        </a:rPr>
                        <a:t> </a:t>
                      </a:r>
                      <a:r>
                        <a:rPr lang="en-GB" sz="1300" b="0" i="0" u="none" strike="noStrike" cap="none" noProof="0" dirty="0" err="1">
                          <a:latin typeface="Calibri"/>
                        </a:rPr>
                        <a:t>potrebbe</a:t>
                      </a:r>
                      <a:r>
                        <a:rPr lang="en-GB" sz="1300" b="0" i="0" u="none" strike="noStrike" cap="none" noProof="0" dirty="0">
                          <a:latin typeface="Calibri"/>
                        </a:rPr>
                        <a:t> </a:t>
                      </a:r>
                      <a:r>
                        <a:rPr lang="en-GB" sz="1300" b="0" i="0" u="none" strike="noStrike" cap="none" noProof="0" dirty="0" err="1">
                          <a:latin typeface="Calibri"/>
                        </a:rPr>
                        <a:t>essere</a:t>
                      </a:r>
                      <a:r>
                        <a:rPr lang="en-GB" sz="1300" b="0" i="0" u="none" strike="noStrike" cap="none" noProof="0" dirty="0">
                          <a:latin typeface="Calibri"/>
                        </a:rPr>
                        <a:t> "non è in </a:t>
                      </a:r>
                      <a:r>
                        <a:rPr lang="en-GB" sz="1300" b="0" i="0" u="none" strike="noStrike" cap="none" noProof="0" dirty="0" err="1">
                          <a:latin typeface="Calibri"/>
                        </a:rPr>
                        <a:t>grado</a:t>
                      </a:r>
                      <a:r>
                        <a:rPr lang="en-GB" sz="1300" b="0" i="0" u="none" strike="noStrike" cap="none" noProof="0" dirty="0">
                          <a:latin typeface="Calibri"/>
                        </a:rPr>
                        <a:t> di fare il </a:t>
                      </a:r>
                      <a:r>
                        <a:rPr lang="en-GB" sz="1300" b="0" i="0" u="none" strike="noStrike" cap="none" noProof="0" dirty="0" err="1">
                          <a:latin typeface="Calibri"/>
                        </a:rPr>
                        <a:t>genitore</a:t>
                      </a:r>
                      <a:r>
                        <a:rPr lang="en-GB" sz="1300" b="0" i="0" u="none" strike="noStrike" cap="none" noProof="0" dirty="0">
                          <a:latin typeface="Calibri"/>
                        </a:rPr>
                        <a:t>".</a:t>
                      </a:r>
                      <a:endParaRPr dirty="0">
                        <a:sym typeface="Calibri"/>
                      </a:endParaRPr>
                    </a:p>
                  </a:txBody>
                  <a:tcPr marL="36175" marR="36175" marT="0" marB="0"/>
                </a:tc>
                <a:extLst>
                  <a:ext uri="{0D108BD9-81ED-4DB2-BD59-A6C34878D82A}">
                    <a16:rowId xmlns:a16="http://schemas.microsoft.com/office/drawing/2014/main" val="10002"/>
                  </a:ext>
                </a:extLst>
              </a:tr>
              <a:tr h="1182025">
                <a:tc>
                  <a:txBody>
                    <a:bodyPr/>
                    <a:lstStyle/>
                    <a:p>
                      <a:pPr marL="0" marR="0" lvl="0" indent="0" algn="l">
                        <a:lnSpc>
                          <a:spcPct val="114999"/>
                        </a:lnSpc>
                        <a:spcBef>
                          <a:spcPts val="0"/>
                        </a:spcBef>
                        <a:spcAft>
                          <a:spcPts val="0"/>
                        </a:spcAft>
                        <a:buNone/>
                      </a:pPr>
                      <a:r>
                        <a:rPr lang="en-GB" sz="1800" b="0" i="0" u="none" strike="noStrike" cap="none" noProof="0" dirty="0">
                          <a:latin typeface="Calibri"/>
                        </a:rPr>
                        <a:t>"</a:t>
                      </a:r>
                      <a:r>
                        <a:rPr lang="en-GB" sz="1800" b="0" i="0" u="none" strike="noStrike" cap="none" noProof="0" dirty="0" err="1">
                          <a:latin typeface="Calibri"/>
                        </a:rPr>
                        <a:t>Genitore</a:t>
                      </a:r>
                      <a:r>
                        <a:rPr lang="en-GB" sz="1800" b="0" i="0" u="none" strike="noStrike" cap="none" noProof="0" dirty="0">
                          <a:latin typeface="Calibri"/>
                        </a:rPr>
                        <a:t> </a:t>
                      </a:r>
                      <a:r>
                        <a:rPr lang="en-GB" sz="1800" b="0" i="0" u="none" strike="noStrike" cap="none" noProof="0" dirty="0" err="1">
                          <a:latin typeface="Calibri"/>
                        </a:rPr>
                        <a:t>affidatario</a:t>
                      </a:r>
                      <a:r>
                        <a:rPr lang="en-GB" sz="1800" b="0" i="0" u="none" strike="noStrike" cap="none" noProof="0" dirty="0">
                          <a:latin typeface="Calibri"/>
                        </a:rPr>
                        <a:t>/</a:t>
                      </a:r>
                      <a:r>
                        <a:rPr lang="en-GB" sz="1800" b="0" i="0" u="none" strike="noStrike" cap="none" noProof="0" dirty="0" err="1">
                          <a:latin typeface="Calibri"/>
                        </a:rPr>
                        <a:t>adottivo</a:t>
                      </a:r>
                      <a:r>
                        <a:rPr lang="en-GB" sz="1800" b="0" i="0" u="none" strike="noStrike" cap="none" noProof="0" dirty="0">
                          <a:latin typeface="Calibri"/>
                        </a:rPr>
                        <a:t> di Ana".</a:t>
                      </a:r>
                      <a:endParaRPr dirty="0"/>
                    </a:p>
                    <a:p>
                      <a:pPr marL="0" marR="0" lvl="0" indent="0" algn="l" rtl="0">
                        <a:lnSpc>
                          <a:spcPct val="115000"/>
                        </a:lnSpc>
                        <a:spcBef>
                          <a:spcPts val="2000"/>
                        </a:spcBef>
                        <a:spcAft>
                          <a:spcPts val="0"/>
                        </a:spcAft>
                        <a:buClr>
                          <a:srgbClr val="000000"/>
                        </a:buClr>
                        <a:buSzPts val="1800"/>
                        <a:buFont typeface="Arial"/>
                        <a:buNone/>
                      </a:pPr>
                      <a:r>
                        <a:rPr lang="en-GB" sz="1800" b="0" i="0" u="none" strike="noStrike" cap="none" noProof="0" dirty="0">
                          <a:latin typeface="Calibri"/>
                        </a:rPr>
                        <a:t>"</a:t>
                      </a:r>
                      <a:r>
                        <a:rPr lang="en-GB" sz="1800" b="0" i="0" u="none" strike="noStrike" cap="none" noProof="0" dirty="0" err="1">
                          <a:latin typeface="Calibri"/>
                        </a:rPr>
                        <a:t>fratelli</a:t>
                      </a:r>
                      <a:r>
                        <a:rPr lang="en-GB" sz="1800" b="0" i="0" u="none" strike="noStrike" cap="none" noProof="0" dirty="0">
                          <a:latin typeface="Calibri"/>
                        </a:rPr>
                        <a:t> e </a:t>
                      </a:r>
                      <a:r>
                        <a:rPr lang="en-GB" sz="1800" b="0" i="0" u="none" strike="noStrike" cap="none" noProof="0" dirty="0" err="1">
                          <a:latin typeface="Calibri"/>
                        </a:rPr>
                        <a:t>sorelle</a:t>
                      </a:r>
                      <a:r>
                        <a:rPr lang="en-GB" sz="1800" b="0" i="0" u="none" strike="noStrike" cap="none" noProof="0" dirty="0">
                          <a:latin typeface="Calibri"/>
                        </a:rPr>
                        <a:t> </a:t>
                      </a:r>
                      <a:r>
                        <a:rPr lang="en-GB" sz="1800" b="0" i="0" u="none" strike="noStrike" cap="none" noProof="0" dirty="0" err="1">
                          <a:latin typeface="Calibri"/>
                        </a:rPr>
                        <a:t>adottivi</a:t>
                      </a:r>
                      <a:r>
                        <a:rPr lang="en-GB" sz="1800" b="0" i="0" u="none" strike="noStrike" cap="none" noProof="0" dirty="0">
                          <a:latin typeface="Calibri"/>
                        </a:rPr>
                        <a:t> di Joe"</a:t>
                      </a:r>
                      <a:endParaRPr sz="1800" u="none" strike="noStrike" cap="none" dirty="0">
                        <a:latin typeface="Calibri"/>
                        <a:ea typeface="Calibri"/>
                        <a:cs typeface="Calibri"/>
                        <a:sym typeface="Calibri"/>
                      </a:endParaRPr>
                    </a:p>
                  </a:txBody>
                  <a:tcPr marL="36175" marR="36175" marT="0" marB="0"/>
                </a:tc>
                <a:tc>
                  <a:txBody>
                    <a:bodyPr/>
                    <a:lstStyle/>
                    <a:p>
                      <a:pPr marL="0" marR="0" lvl="0" indent="0" algn="l" rtl="0">
                        <a:lnSpc>
                          <a:spcPct val="115000"/>
                        </a:lnSpc>
                        <a:spcBef>
                          <a:spcPts val="0"/>
                        </a:spcBef>
                        <a:spcAft>
                          <a:spcPts val="0"/>
                        </a:spcAft>
                        <a:buClr>
                          <a:srgbClr val="000000"/>
                        </a:buClr>
                        <a:buSzPts val="1800"/>
                        <a:buFont typeface="Arial"/>
                        <a:buNone/>
                      </a:pPr>
                      <a:r>
                        <a:rPr lang="en-GB" sz="1800" u="none" strike="noStrike" cap="none" dirty="0"/>
                        <a:t>“</a:t>
                      </a:r>
                      <a:r>
                        <a:rPr lang="en-GB" sz="1800" u="none" strike="noStrike" cap="none" dirty="0" err="1"/>
                        <a:t>Genitore</a:t>
                      </a:r>
                      <a:r>
                        <a:rPr lang="en-GB" sz="1800" u="none" strike="noStrike" cap="none" dirty="0"/>
                        <a:t> di Ana”</a:t>
                      </a:r>
                      <a:endParaRPr sz="1800" u="none" strike="noStrike" cap="none" dirty="0"/>
                    </a:p>
                    <a:p>
                      <a:pPr marL="0" marR="0" lvl="0" indent="0" algn="l" rtl="0">
                        <a:lnSpc>
                          <a:spcPct val="115000"/>
                        </a:lnSpc>
                        <a:spcBef>
                          <a:spcPts val="2000"/>
                        </a:spcBef>
                        <a:spcAft>
                          <a:spcPts val="0"/>
                        </a:spcAft>
                        <a:buClr>
                          <a:srgbClr val="000000"/>
                        </a:buClr>
                        <a:buSzPts val="1800"/>
                        <a:buFont typeface="Arial"/>
                        <a:buNone/>
                      </a:pPr>
                      <a:r>
                        <a:rPr lang="en-GB" sz="1800" u="none" strike="noStrike" cap="none" dirty="0"/>
                        <a:t>“Fratelli di Joe”</a:t>
                      </a:r>
                      <a:endParaRPr sz="1800" u="none" strike="noStrike" cap="none" dirty="0">
                        <a:latin typeface="Calibri"/>
                        <a:ea typeface="Calibri"/>
                        <a:cs typeface="Calibri"/>
                        <a:sym typeface="Calibri"/>
                      </a:endParaRPr>
                    </a:p>
                  </a:txBody>
                  <a:tcPr marL="36175" marR="36175" marT="0" marB="0"/>
                </a:tc>
                <a:tc>
                  <a:txBody>
                    <a:bodyPr/>
                    <a:lstStyle/>
                    <a:p>
                      <a:pPr marL="0" marR="0" lvl="0" indent="0" algn="l" rtl="0">
                        <a:lnSpc>
                          <a:spcPct val="115000"/>
                        </a:lnSpc>
                        <a:spcBef>
                          <a:spcPts val="0"/>
                        </a:spcBef>
                        <a:spcAft>
                          <a:spcPts val="0"/>
                        </a:spcAft>
                        <a:buClr>
                          <a:srgbClr val="000000"/>
                        </a:buClr>
                        <a:buSzPts val="1300"/>
                        <a:buFont typeface="Arial"/>
                        <a:buNone/>
                      </a:pPr>
                      <a:r>
                        <a:rPr lang="en-GB" sz="1300" b="0" i="0" u="none" strike="noStrike" cap="none" noProof="0" dirty="0">
                          <a:latin typeface="Calibri"/>
                        </a:rPr>
                        <a:t>Nella </a:t>
                      </a:r>
                      <a:r>
                        <a:rPr lang="en-GB" sz="1300" b="0" i="0" u="none" strike="noStrike" cap="none" noProof="0" dirty="0" err="1">
                          <a:latin typeface="Calibri"/>
                        </a:rPr>
                        <a:t>maggior</a:t>
                      </a:r>
                      <a:r>
                        <a:rPr lang="en-GB" sz="1300" b="0" i="0" u="none" strike="noStrike" cap="none" noProof="0" dirty="0">
                          <a:latin typeface="Calibri"/>
                        </a:rPr>
                        <a:t> </a:t>
                      </a:r>
                      <a:r>
                        <a:rPr lang="en-GB" sz="1300" b="0" i="0" u="none" strike="noStrike" cap="none" noProof="0" dirty="0" err="1">
                          <a:latin typeface="Calibri"/>
                        </a:rPr>
                        <a:t>parte</a:t>
                      </a:r>
                      <a:r>
                        <a:rPr lang="en-GB" sz="1300" b="0" i="0" u="none" strike="noStrike" cap="none" noProof="0" dirty="0">
                          <a:latin typeface="Calibri"/>
                        </a:rPr>
                        <a:t> </a:t>
                      </a:r>
                      <a:r>
                        <a:rPr lang="en-GB" sz="1300" b="0" i="0" u="none" strike="noStrike" cap="none" noProof="0" dirty="0" err="1">
                          <a:latin typeface="Calibri"/>
                        </a:rPr>
                        <a:t>delle</a:t>
                      </a:r>
                      <a:r>
                        <a:rPr lang="en-GB" sz="1300" b="0" i="0" u="none" strike="noStrike" cap="none" noProof="0" dirty="0">
                          <a:latin typeface="Calibri"/>
                        </a:rPr>
                        <a:t> </a:t>
                      </a:r>
                      <a:r>
                        <a:rPr lang="en-GB" sz="1300" b="0" i="0" u="none" strike="noStrike" cap="none" noProof="0" dirty="0" err="1">
                          <a:latin typeface="Calibri"/>
                        </a:rPr>
                        <a:t>occasioni</a:t>
                      </a:r>
                      <a:r>
                        <a:rPr lang="en-GB" sz="1300" b="0" i="0" u="none" strike="noStrike" cap="none" noProof="0" dirty="0">
                          <a:latin typeface="Calibri"/>
                        </a:rPr>
                        <a:t> non è </a:t>
                      </a:r>
                      <a:r>
                        <a:rPr lang="en-GB" sz="1300" b="0" i="0" u="none" strike="noStrike" cap="none" noProof="0" dirty="0" err="1">
                          <a:latin typeface="Calibri"/>
                        </a:rPr>
                        <a:t>necessario</a:t>
                      </a:r>
                      <a:r>
                        <a:rPr lang="en-GB" sz="1300" b="0" i="0" u="none" strike="noStrike" cap="none" noProof="0" dirty="0">
                          <a:latin typeface="Calibri"/>
                        </a:rPr>
                        <a:t> </a:t>
                      </a:r>
                      <a:r>
                        <a:rPr lang="en-GB" sz="1300" b="0" i="0" u="none" strike="noStrike" cap="none" noProof="0" dirty="0" err="1">
                          <a:latin typeface="Calibri"/>
                        </a:rPr>
                        <a:t>usare</a:t>
                      </a:r>
                      <a:r>
                        <a:rPr lang="en-GB" sz="1300" b="0" i="0" u="none" strike="noStrike" cap="none" noProof="0" dirty="0">
                          <a:latin typeface="Calibri"/>
                        </a:rPr>
                        <a:t> un </a:t>
                      </a:r>
                      <a:r>
                        <a:rPr lang="en-GB" sz="1300" b="0" i="0" u="none" strike="noStrike" cap="none" noProof="0" dirty="0" err="1">
                          <a:latin typeface="Calibri"/>
                        </a:rPr>
                        <a:t>aggettivo</a:t>
                      </a:r>
                      <a:r>
                        <a:rPr lang="en-GB" sz="1300" b="0" i="0" u="none" strike="noStrike" cap="none" noProof="0" dirty="0">
                          <a:latin typeface="Calibri"/>
                        </a:rPr>
                        <a:t>. Fare </a:t>
                      </a:r>
                      <a:r>
                        <a:rPr lang="en-GB" sz="1300" b="0" i="0" u="none" strike="noStrike" cap="none" noProof="0" dirty="0" err="1">
                          <a:latin typeface="Calibri"/>
                        </a:rPr>
                        <a:t>costantemente</a:t>
                      </a:r>
                      <a:r>
                        <a:rPr lang="en-GB" sz="1300" b="0" i="0" u="none" strike="noStrike" cap="none" noProof="0" dirty="0">
                          <a:latin typeface="Calibri"/>
                        </a:rPr>
                        <a:t> </a:t>
                      </a:r>
                      <a:r>
                        <a:rPr lang="en-GB" sz="1300" b="0" i="0" u="none" strike="noStrike" cap="none" noProof="0" dirty="0" err="1">
                          <a:latin typeface="Calibri"/>
                        </a:rPr>
                        <a:t>riferimento</a:t>
                      </a:r>
                      <a:r>
                        <a:rPr lang="en-GB" sz="1300" b="0" i="0" u="none" strike="noStrike" cap="none" noProof="0" dirty="0">
                          <a:latin typeface="Calibri"/>
                        </a:rPr>
                        <a:t> al modo in cui la </a:t>
                      </a:r>
                      <a:r>
                        <a:rPr lang="en-GB" sz="1300" b="0" i="0" u="none" strike="noStrike" cap="none" noProof="0" dirty="0" err="1">
                          <a:latin typeface="Calibri"/>
                        </a:rPr>
                        <a:t>famiglia</a:t>
                      </a:r>
                      <a:r>
                        <a:rPr lang="en-GB" sz="1300" b="0" i="0" u="none" strike="noStrike" cap="none" noProof="0" dirty="0">
                          <a:latin typeface="Calibri"/>
                        </a:rPr>
                        <a:t> </a:t>
                      </a:r>
                      <a:r>
                        <a:rPr lang="en-GB" sz="1300" b="0" i="0" u="none" strike="noStrike" cap="none" noProof="0" dirty="0" err="1">
                          <a:latin typeface="Calibri"/>
                        </a:rPr>
                        <a:t>si</a:t>
                      </a:r>
                      <a:r>
                        <a:rPr lang="en-GB" sz="1300" b="0" i="0" u="none" strike="noStrike" cap="none" noProof="0" dirty="0">
                          <a:latin typeface="Calibri"/>
                        </a:rPr>
                        <a:t> è </a:t>
                      </a:r>
                      <a:r>
                        <a:rPr lang="en-GB" sz="1300" b="0" i="0" u="none" strike="noStrike" cap="none" noProof="0" dirty="0" err="1">
                          <a:latin typeface="Calibri"/>
                        </a:rPr>
                        <a:t>formata</a:t>
                      </a:r>
                      <a:r>
                        <a:rPr lang="en-GB" sz="1300" b="0" i="0" u="none" strike="noStrike" cap="none" noProof="0" dirty="0">
                          <a:latin typeface="Calibri"/>
                        </a:rPr>
                        <a:t> </a:t>
                      </a:r>
                      <a:r>
                        <a:rPr lang="en-GB" sz="1300" b="0" i="0" u="none" strike="noStrike" cap="none" noProof="0" dirty="0" err="1">
                          <a:latin typeface="Calibri"/>
                        </a:rPr>
                        <a:t>può</a:t>
                      </a:r>
                      <a:r>
                        <a:rPr lang="en-GB" sz="1300" b="0" i="0" u="none" strike="noStrike" cap="none" noProof="0" dirty="0">
                          <a:latin typeface="Calibri"/>
                        </a:rPr>
                        <a:t> dare </a:t>
                      </a:r>
                      <a:r>
                        <a:rPr lang="en-GB" sz="1300" b="0" i="0" u="none" strike="noStrike" cap="none" noProof="0" dirty="0" err="1">
                          <a:latin typeface="Calibri"/>
                        </a:rPr>
                        <a:t>l'impressione</a:t>
                      </a:r>
                      <a:r>
                        <a:rPr lang="en-GB" sz="1300" b="0" i="0" u="none" strike="noStrike" cap="none" noProof="0" dirty="0">
                          <a:latin typeface="Calibri"/>
                        </a:rPr>
                        <a:t> di </a:t>
                      </a:r>
                      <a:r>
                        <a:rPr lang="en-GB" sz="1300" b="0" i="0" u="none" strike="noStrike" cap="none" noProof="0" dirty="0" err="1">
                          <a:latin typeface="Calibri"/>
                        </a:rPr>
                        <a:t>essere</a:t>
                      </a:r>
                      <a:r>
                        <a:rPr lang="en-GB" sz="1300" b="0" i="0" u="none" strike="noStrike" cap="none" noProof="0" dirty="0">
                          <a:latin typeface="Calibri"/>
                        </a:rPr>
                        <a:t> in </a:t>
                      </a:r>
                      <a:r>
                        <a:rPr lang="en-GB" sz="1300" b="0" i="0" u="none" strike="noStrike" cap="none" noProof="0" dirty="0" err="1">
                          <a:latin typeface="Calibri"/>
                        </a:rPr>
                        <a:t>qualche</a:t>
                      </a:r>
                      <a:r>
                        <a:rPr lang="en-GB" sz="1300" b="0" i="0" u="none" strike="noStrike" cap="none" noProof="0" dirty="0">
                          <a:latin typeface="Calibri"/>
                        </a:rPr>
                        <a:t> modo </a:t>
                      </a:r>
                      <a:r>
                        <a:rPr lang="en-GB" sz="1300" b="0" i="0" u="none" strike="noStrike" cap="none" noProof="0" dirty="0" err="1">
                          <a:latin typeface="Calibri"/>
                        </a:rPr>
                        <a:t>meno</a:t>
                      </a:r>
                      <a:r>
                        <a:rPr lang="en-GB" sz="1300" b="0" i="0" u="none" strike="noStrike" cap="none" noProof="0" dirty="0">
                          <a:latin typeface="Calibri"/>
                        </a:rPr>
                        <a:t> </a:t>
                      </a:r>
                      <a:r>
                        <a:rPr lang="en-GB" sz="1300" b="0" i="0" u="none" strike="noStrike" cap="none" noProof="0" dirty="0" err="1">
                          <a:latin typeface="Calibri"/>
                        </a:rPr>
                        <a:t>valida</a:t>
                      </a:r>
                      <a:r>
                        <a:rPr lang="en-GB" sz="1300" b="0" i="0" u="none" strike="noStrike" cap="none" noProof="0" dirty="0">
                          <a:latin typeface="Calibri"/>
                        </a:rPr>
                        <a:t> di </a:t>
                      </a:r>
                      <a:r>
                        <a:rPr lang="en-GB" sz="1300" b="0" i="0" u="none" strike="noStrike" cap="none" noProof="0" dirty="0" err="1">
                          <a:latin typeface="Calibri"/>
                        </a:rPr>
                        <a:t>altre</a:t>
                      </a:r>
                      <a:r>
                        <a:rPr lang="en-GB" sz="1300" b="0" i="0" u="none" strike="noStrike" cap="none" noProof="0" dirty="0">
                          <a:latin typeface="Calibri"/>
                        </a:rPr>
                        <a:t>.</a:t>
                      </a:r>
                      <a:endParaRPr sz="1300" b="0" i="0" u="none" strike="noStrike" cap="none" noProof="0" dirty="0">
                        <a:latin typeface="Calibri"/>
                        <a:ea typeface="Calibri"/>
                        <a:cs typeface="Calibri"/>
                        <a:sym typeface="Calibri"/>
                      </a:endParaRPr>
                    </a:p>
                  </a:txBody>
                  <a:tcPr marL="36175" marR="36175" marT="0" marB="0"/>
                </a:tc>
                <a:extLst>
                  <a:ext uri="{0D108BD9-81ED-4DB2-BD59-A6C34878D82A}">
                    <a16:rowId xmlns:a16="http://schemas.microsoft.com/office/drawing/2014/main" val="10003"/>
                  </a:ext>
                </a:extLst>
              </a:tr>
              <a:tr h="403525">
                <a:tc>
                  <a:txBody>
                    <a:bodyPr/>
                    <a:lstStyle/>
                    <a:p>
                      <a:pPr marL="0" marR="0" lvl="0" indent="0" algn="l" rtl="0">
                        <a:lnSpc>
                          <a:spcPct val="115000"/>
                        </a:lnSpc>
                        <a:spcBef>
                          <a:spcPts val="0"/>
                        </a:spcBef>
                        <a:spcAft>
                          <a:spcPts val="0"/>
                        </a:spcAft>
                        <a:buClr>
                          <a:srgbClr val="000000"/>
                        </a:buClr>
                        <a:buSzPts val="1800"/>
                        <a:buFont typeface="Arial"/>
                        <a:buNone/>
                      </a:pPr>
                      <a:r>
                        <a:rPr lang="en-GB" sz="1800" u="none" strike="noStrike" cap="none" dirty="0"/>
                        <a:t>Proprio </a:t>
                      </a:r>
                      <a:r>
                        <a:rPr lang="en-GB" sz="1800" u="none" strike="noStrike" cap="none" dirty="0" err="1"/>
                        <a:t>figlio</a:t>
                      </a:r>
                      <a:endParaRPr sz="1800" u="none" strike="noStrike" cap="none" dirty="0" err="1">
                        <a:latin typeface="Calibri"/>
                        <a:ea typeface="Calibri"/>
                        <a:cs typeface="Calibri"/>
                        <a:sym typeface="Calibri"/>
                      </a:endParaRPr>
                    </a:p>
                  </a:txBody>
                  <a:tcPr marL="36175" marR="36175" marT="0" marB="0"/>
                </a:tc>
                <a:tc>
                  <a:txBody>
                    <a:bodyPr/>
                    <a:lstStyle/>
                    <a:p>
                      <a:pPr marL="0" marR="0" lvl="0" indent="0" algn="l" rtl="0">
                        <a:lnSpc>
                          <a:spcPct val="115000"/>
                        </a:lnSpc>
                        <a:spcBef>
                          <a:spcPts val="0"/>
                        </a:spcBef>
                        <a:spcAft>
                          <a:spcPts val="0"/>
                        </a:spcAft>
                        <a:buClr>
                          <a:srgbClr val="000000"/>
                        </a:buClr>
                        <a:buSzPts val="1800"/>
                        <a:buFont typeface="Arial"/>
                        <a:buNone/>
                      </a:pPr>
                      <a:r>
                        <a:rPr lang="en-GB" sz="1800" u="none" strike="noStrike" cap="none" dirty="0" err="1"/>
                        <a:t>figlio</a:t>
                      </a:r>
                      <a:r>
                        <a:rPr lang="en-GB" sz="1800" u="none" strike="noStrike" cap="none" dirty="0"/>
                        <a:t> </a:t>
                      </a:r>
                      <a:r>
                        <a:rPr lang="en-GB" sz="1800" u="none" strike="noStrike" cap="none" dirty="0" err="1"/>
                        <a:t>biologico</a:t>
                      </a:r>
                      <a:endParaRPr sz="1800" u="none" strike="noStrike" cap="none" dirty="0" err="1">
                        <a:latin typeface="Calibri"/>
                        <a:ea typeface="Calibri"/>
                        <a:cs typeface="Calibri"/>
                        <a:sym typeface="Calibri"/>
                      </a:endParaRPr>
                    </a:p>
                  </a:txBody>
                  <a:tcPr marL="36175" marR="36175" marT="0" marB="0"/>
                </a:tc>
                <a:tc>
                  <a:txBody>
                    <a:bodyPr/>
                    <a:lstStyle/>
                    <a:p>
                      <a:pPr marL="0" marR="0" lvl="0" indent="0" algn="l">
                        <a:lnSpc>
                          <a:spcPct val="114999"/>
                        </a:lnSpc>
                        <a:spcBef>
                          <a:spcPts val="0"/>
                        </a:spcBef>
                        <a:spcAft>
                          <a:spcPts val="0"/>
                        </a:spcAft>
                        <a:buNone/>
                      </a:pPr>
                      <a:r>
                        <a:rPr lang="en-GB" sz="1300" b="0" i="0" u="none" strike="noStrike" cap="none" noProof="0" dirty="0">
                          <a:latin typeface="Calibri"/>
                        </a:rPr>
                        <a:t>I bambini </a:t>
                      </a:r>
                      <a:r>
                        <a:rPr lang="en-GB" sz="1300" b="0" i="0" u="none" strike="noStrike" cap="none" noProof="0" dirty="0" err="1">
                          <a:latin typeface="Calibri"/>
                        </a:rPr>
                        <a:t>adottati</a:t>
                      </a:r>
                      <a:r>
                        <a:rPr lang="en-GB" sz="1300" b="0" i="0" u="none" strike="noStrike" cap="none" noProof="0" dirty="0">
                          <a:latin typeface="Calibri"/>
                        </a:rPr>
                        <a:t> non </a:t>
                      </a:r>
                      <a:r>
                        <a:rPr lang="en-GB" sz="1300" b="0" i="0" u="none" strike="noStrike" cap="none" noProof="0" dirty="0" err="1">
                          <a:latin typeface="Calibri"/>
                        </a:rPr>
                        <a:t>sono</a:t>
                      </a:r>
                      <a:r>
                        <a:rPr lang="en-GB" sz="1300" b="0" i="0" u="none" strike="noStrike" cap="none" noProof="0" dirty="0">
                          <a:latin typeface="Calibri"/>
                        </a:rPr>
                        <a:t> "bambini </a:t>
                      </a:r>
                      <a:r>
                        <a:rPr lang="en-GB" sz="1300" b="0" i="0" u="none" strike="noStrike" cap="none" noProof="0" dirty="0" err="1">
                          <a:latin typeface="Calibri"/>
                        </a:rPr>
                        <a:t>alieni</a:t>
                      </a:r>
                      <a:r>
                        <a:rPr lang="en-GB" sz="1300" b="0" i="0" u="none" strike="noStrike" cap="none" noProof="0" dirty="0">
                          <a:latin typeface="Calibri"/>
                        </a:rPr>
                        <a:t>".</a:t>
                      </a:r>
                      <a:endParaRPr dirty="0">
                        <a:sym typeface="Calibri"/>
                      </a:endParaRPr>
                    </a:p>
                  </a:txBody>
                  <a:tcPr marL="36175" marR="36175" marT="0" marB="0"/>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10</Notes>
  <HiddenSlides>0</HiddenSlide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Office Theme</vt:lpstr>
      <vt:lpstr>Presentazione standard di PowerPoint</vt:lpstr>
      <vt:lpstr>La mia vita privata/privacy_1</vt:lpstr>
      <vt:lpstr>La mia vita privata/privacy_2</vt:lpstr>
      <vt:lpstr>Attenzione alla persona, non al personale </vt:lpstr>
      <vt:lpstr>L'approccio whole-community (Chafouleas et al., 2021)</vt:lpstr>
      <vt:lpstr>Approccio orientato al deficit vs approccio orientato all'affermazione di sé e al valore</vt:lpstr>
      <vt:lpstr>Dare spazio alla comunicazione</vt:lpstr>
      <vt:lpstr>Stigma e profezia che si auto-avvera</vt:lpstr>
      <vt:lpstr>Scegliere le parole giuste_1</vt:lpstr>
      <vt:lpstr>Scegliere le parole giuste_2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federica de cordova</dc:creator>
  <cp:revision>300</cp:revision>
  <dcterms:created xsi:type="dcterms:W3CDTF">2022-05-06T14:02:47Z</dcterms:created>
  <dcterms:modified xsi:type="dcterms:W3CDTF">2023-02-10T16:10:14Z</dcterms:modified>
</cp:coreProperties>
</file>