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8" roundtripDataSignature="AMtx7mjSNByqT84oK6g0eOpZO9hSKmHO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7C788-81CB-7640-A810-DC6FC2DC88BA}" v="20" dt="2023-02-05T18:05:34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San Roman Sobrino" userId="2bd0c135-4a33-4ef6-87b7-17e555aa77b7" providerId="ADAL" clId="{9057C788-81CB-7640-A810-DC6FC2DC88BA}"/>
    <pc:docChg chg="undo custSel modSld modMainMaster">
      <pc:chgData name="Beatriz San Roman Sobrino" userId="2bd0c135-4a33-4ef6-87b7-17e555aa77b7" providerId="ADAL" clId="{9057C788-81CB-7640-A810-DC6FC2DC88BA}" dt="2023-02-05T18:06:31.789" v="556" actId="20577"/>
      <pc:docMkLst>
        <pc:docMk/>
      </pc:docMkLst>
      <pc:sldChg chg="modSp mod">
        <pc:chgData name="Beatriz San Roman Sobrino" userId="2bd0c135-4a33-4ef6-87b7-17e555aa77b7" providerId="ADAL" clId="{9057C788-81CB-7640-A810-DC6FC2DC88BA}" dt="2023-02-05T17:33:59.634" v="58" actId="20577"/>
        <pc:sldMkLst>
          <pc:docMk/>
          <pc:sldMk cId="0" sldId="257"/>
        </pc:sldMkLst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0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3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4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59.634" v="58" actId="20577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12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47.612" v="55" actId="2711"/>
          <ac:spMkLst>
            <pc:docMk/>
            <pc:sldMk cId="0" sldId="257"/>
            <ac:spMk id="113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33:39.375" v="54" actId="2711"/>
        <pc:sldMkLst>
          <pc:docMk/>
          <pc:sldMk cId="0" sldId="258"/>
        </pc:sldMkLst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28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2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3:39.375" v="54" actId="2711"/>
          <ac:spMkLst>
            <pc:docMk/>
            <pc:sldMk cId="0" sldId="258"/>
            <ac:spMk id="130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34:40.990" v="75" actId="20577"/>
        <pc:sldMkLst>
          <pc:docMk/>
          <pc:sldMk cId="0" sldId="260"/>
        </pc:sldMkLst>
        <pc:spChg chg="mod">
          <ac:chgData name="Beatriz San Roman Sobrino" userId="2bd0c135-4a33-4ef6-87b7-17e555aa77b7" providerId="ADAL" clId="{9057C788-81CB-7640-A810-DC6FC2DC88BA}" dt="2023-02-05T17:34:22.878" v="59" actId="2711"/>
          <ac:spMkLst>
            <pc:docMk/>
            <pc:sldMk cId="0" sldId="260"/>
            <ac:spMk id="14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4:22.878" v="59" actId="2711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4:40.990" v="75" actId="20577"/>
          <ac:spMkLst>
            <pc:docMk/>
            <pc:sldMk cId="0" sldId="260"/>
            <ac:spMk id="150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35:19.656" v="83" actId="20577"/>
        <pc:sldMkLst>
          <pc:docMk/>
          <pc:sldMk cId="0" sldId="261"/>
        </pc:sldMkLst>
        <pc:spChg chg="mod">
          <ac:chgData name="Beatriz San Roman Sobrino" userId="2bd0c135-4a33-4ef6-87b7-17e555aa77b7" providerId="ADAL" clId="{9057C788-81CB-7640-A810-DC6FC2DC88BA}" dt="2023-02-05T17:34:55.497" v="76" actId="2711"/>
          <ac:spMkLst>
            <pc:docMk/>
            <pc:sldMk cId="0" sldId="261"/>
            <ac:spMk id="15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4:55.497" v="76" actId="2711"/>
          <ac:spMkLst>
            <pc:docMk/>
            <pc:sldMk cId="0" sldId="261"/>
            <ac:spMk id="160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4:55.497" v="76" actId="2711"/>
          <ac:spMkLst>
            <pc:docMk/>
            <pc:sldMk cId="0" sldId="261"/>
            <ac:spMk id="161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5:19.656" v="83" actId="20577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4:55.497" v="76" actId="2711"/>
          <ac:spMkLst>
            <pc:docMk/>
            <pc:sldMk cId="0" sldId="261"/>
            <ac:spMk id="163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4:55.497" v="76" actId="2711"/>
          <ac:spMkLst>
            <pc:docMk/>
            <pc:sldMk cId="0" sldId="261"/>
            <ac:spMk id="164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4:55.497" v="76" actId="2711"/>
          <ac:spMkLst>
            <pc:docMk/>
            <pc:sldMk cId="0" sldId="261"/>
            <ac:spMk id="16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5:03.348" v="77" actId="20577"/>
          <ac:spMkLst>
            <pc:docMk/>
            <pc:sldMk cId="0" sldId="261"/>
            <ac:spMk id="166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39:58.849" v="204" actId="20577"/>
        <pc:sldMkLst>
          <pc:docMk/>
          <pc:sldMk cId="0" sldId="262"/>
        </pc:sldMkLst>
        <pc:spChg chg="mod">
          <ac:chgData name="Beatriz San Roman Sobrino" userId="2bd0c135-4a33-4ef6-87b7-17e555aa77b7" providerId="ADAL" clId="{9057C788-81CB-7640-A810-DC6FC2DC88BA}" dt="2023-02-05T17:35:42.650" v="85" actId="2711"/>
          <ac:spMkLst>
            <pc:docMk/>
            <pc:sldMk cId="0" sldId="262"/>
            <ac:spMk id="17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5:42.650" v="85" actId="2711"/>
          <ac:spMkLst>
            <pc:docMk/>
            <pc:sldMk cId="0" sldId="262"/>
            <ac:spMk id="176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5:42.650" v="85" actId="2711"/>
          <ac:spMkLst>
            <pc:docMk/>
            <pc:sldMk cId="0" sldId="262"/>
            <ac:spMk id="17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5:54.781" v="88" actId="20577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5:42.650" v="85" actId="2711"/>
          <ac:spMkLst>
            <pc:docMk/>
            <pc:sldMk cId="0" sldId="262"/>
            <ac:spMk id="17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8:20.957" v="94" actId="20577"/>
          <ac:spMkLst>
            <pc:docMk/>
            <pc:sldMk cId="0" sldId="262"/>
            <ac:spMk id="180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5:42.650" v="85" actId="2711"/>
          <ac:spMkLst>
            <pc:docMk/>
            <pc:sldMk cId="0" sldId="262"/>
            <ac:spMk id="181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39:58.849" v="204" actId="20577"/>
          <ac:spMkLst>
            <pc:docMk/>
            <pc:sldMk cId="0" sldId="262"/>
            <ac:spMk id="182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0:54.821" v="225" actId="20577"/>
        <pc:sldMkLst>
          <pc:docMk/>
          <pc:sldMk cId="0" sldId="263"/>
        </pc:sldMkLst>
        <pc:spChg chg="mod">
          <ac:chgData name="Beatriz San Roman Sobrino" userId="2bd0c135-4a33-4ef6-87b7-17e555aa77b7" providerId="ADAL" clId="{9057C788-81CB-7640-A810-DC6FC2DC88BA}" dt="2023-02-05T17:40:54.821" v="225" actId="20577"/>
          <ac:spMkLst>
            <pc:docMk/>
            <pc:sldMk cId="0" sldId="263"/>
            <ac:spMk id="189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2:29.007" v="269" actId="20577"/>
        <pc:sldMkLst>
          <pc:docMk/>
          <pc:sldMk cId="0" sldId="264"/>
        </pc:sldMkLst>
        <pc:spChg chg="mod">
          <ac:chgData name="Beatriz San Roman Sobrino" userId="2bd0c135-4a33-4ef6-87b7-17e555aa77b7" providerId="ADAL" clId="{9057C788-81CB-7640-A810-DC6FC2DC88BA}" dt="2023-02-05T17:41:07.187" v="226" actId="2711"/>
          <ac:spMkLst>
            <pc:docMk/>
            <pc:sldMk cId="0" sldId="264"/>
            <ac:spMk id="19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2:29.007" v="269" actId="20577"/>
          <ac:spMkLst>
            <pc:docMk/>
            <pc:sldMk cId="0" sldId="264"/>
            <ac:spMk id="200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1:07.187" v="226" actId="2711"/>
          <ac:spMkLst>
            <pc:docMk/>
            <pc:sldMk cId="0" sldId="264"/>
            <ac:spMk id="201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1:07.187" v="226" actId="2711"/>
          <ac:spMkLst>
            <pc:docMk/>
            <pc:sldMk cId="0" sldId="264"/>
            <ac:spMk id="202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3:09.397" v="286" actId="20577"/>
        <pc:sldMkLst>
          <pc:docMk/>
          <pc:sldMk cId="0" sldId="265"/>
        </pc:sldMkLst>
        <pc:spChg chg="mod">
          <ac:chgData name="Beatriz San Roman Sobrino" userId="2bd0c135-4a33-4ef6-87b7-17e555aa77b7" providerId="ADAL" clId="{9057C788-81CB-7640-A810-DC6FC2DC88BA}" dt="2023-02-05T17:42:43.193" v="270" actId="2711"/>
          <ac:spMkLst>
            <pc:docMk/>
            <pc:sldMk cId="0" sldId="265"/>
            <ac:spMk id="211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2:50.778" v="272" actId="20577"/>
          <ac:spMkLst>
            <pc:docMk/>
            <pc:sldMk cId="0" sldId="265"/>
            <ac:spMk id="212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2:43.193" v="270" actId="2711"/>
          <ac:spMkLst>
            <pc:docMk/>
            <pc:sldMk cId="0" sldId="265"/>
            <ac:spMk id="213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3:09.397" v="286" actId="20577"/>
          <ac:spMkLst>
            <pc:docMk/>
            <pc:sldMk cId="0" sldId="265"/>
            <ac:spMk id="214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2:43.193" v="270" actId="2711"/>
          <ac:spMkLst>
            <pc:docMk/>
            <pc:sldMk cId="0" sldId="265"/>
            <ac:spMk id="21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2:43.193" v="270" actId="2711"/>
          <ac:spMkLst>
            <pc:docMk/>
            <pc:sldMk cId="0" sldId="265"/>
            <ac:spMk id="216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3:23.375" v="287" actId="2711"/>
        <pc:sldMkLst>
          <pc:docMk/>
          <pc:sldMk cId="0" sldId="266"/>
        </pc:sldMkLst>
        <pc:spChg chg="mod">
          <ac:chgData name="Beatriz San Roman Sobrino" userId="2bd0c135-4a33-4ef6-87b7-17e555aa77b7" providerId="ADAL" clId="{9057C788-81CB-7640-A810-DC6FC2DC88BA}" dt="2023-02-05T17:43:23.375" v="287" actId="2711"/>
          <ac:spMkLst>
            <pc:docMk/>
            <pc:sldMk cId="0" sldId="266"/>
            <ac:spMk id="22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3:23.375" v="287" actId="2711"/>
          <ac:spMkLst>
            <pc:docMk/>
            <pc:sldMk cId="0" sldId="266"/>
            <ac:spMk id="226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3:23.375" v="287" actId="2711"/>
          <ac:spMkLst>
            <pc:docMk/>
            <pc:sldMk cId="0" sldId="266"/>
            <ac:spMk id="22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3:23.375" v="287" actId="2711"/>
          <ac:spMkLst>
            <pc:docMk/>
            <pc:sldMk cId="0" sldId="266"/>
            <ac:spMk id="228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5:19.959" v="334" actId="20577"/>
        <pc:sldMkLst>
          <pc:docMk/>
          <pc:sldMk cId="0" sldId="267"/>
        </pc:sldMkLst>
        <pc:spChg chg="mod">
          <ac:chgData name="Beatriz San Roman Sobrino" userId="2bd0c135-4a33-4ef6-87b7-17e555aa77b7" providerId="ADAL" clId="{9057C788-81CB-7640-A810-DC6FC2DC88BA}" dt="2023-02-05T17:45:19.959" v="334" actId="20577"/>
          <ac:spMkLst>
            <pc:docMk/>
            <pc:sldMk cId="0" sldId="267"/>
            <ac:spMk id="233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4:11.515" v="293" actId="2711"/>
          <ac:spMkLst>
            <pc:docMk/>
            <pc:sldMk cId="0" sldId="267"/>
            <ac:spMk id="23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4:39.527" v="296" actId="20577"/>
          <ac:spMkLst>
            <pc:docMk/>
            <pc:sldMk cId="0" sldId="267"/>
            <ac:spMk id="238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4:11.515" v="293" actId="2711"/>
          <ac:spMkLst>
            <pc:docMk/>
            <pc:sldMk cId="0" sldId="267"/>
            <ac:spMk id="23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4:11.515" v="293" actId="2711"/>
          <ac:spMkLst>
            <pc:docMk/>
            <pc:sldMk cId="0" sldId="267"/>
            <ac:spMk id="240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5:54.513" v="339" actId="12"/>
        <pc:sldMkLst>
          <pc:docMk/>
          <pc:sldMk cId="0" sldId="268"/>
        </pc:sldMkLst>
        <pc:spChg chg="mod">
          <ac:chgData name="Beatriz San Roman Sobrino" userId="2bd0c135-4a33-4ef6-87b7-17e555aa77b7" providerId="ADAL" clId="{9057C788-81CB-7640-A810-DC6FC2DC88BA}" dt="2023-02-05T17:45:31.284" v="336" actId="404"/>
          <ac:spMkLst>
            <pc:docMk/>
            <pc:sldMk cId="0" sldId="268"/>
            <ac:spMk id="24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5:42.237" v="337" actId="2711"/>
          <ac:spMkLst>
            <pc:docMk/>
            <pc:sldMk cId="0" sldId="268"/>
            <ac:spMk id="251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5:42.237" v="337" actId="2711"/>
          <ac:spMkLst>
            <pc:docMk/>
            <pc:sldMk cId="0" sldId="268"/>
            <ac:spMk id="252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5:42.237" v="337" actId="2711"/>
          <ac:spMkLst>
            <pc:docMk/>
            <pc:sldMk cId="0" sldId="268"/>
            <ac:spMk id="253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5:54.513" v="339" actId="12"/>
          <ac:spMkLst>
            <pc:docMk/>
            <pc:sldMk cId="0" sldId="268"/>
            <ac:spMk id="254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7:07.872" v="356" actId="2711"/>
        <pc:sldMkLst>
          <pc:docMk/>
          <pc:sldMk cId="0" sldId="269"/>
        </pc:sldMkLst>
        <pc:spChg chg="mod">
          <ac:chgData name="Beatriz San Roman Sobrino" userId="2bd0c135-4a33-4ef6-87b7-17e555aa77b7" providerId="ADAL" clId="{9057C788-81CB-7640-A810-DC6FC2DC88BA}" dt="2023-02-05T17:46:08.974" v="341" actId="404"/>
          <ac:spMkLst>
            <pc:docMk/>
            <pc:sldMk cId="0" sldId="269"/>
            <ac:spMk id="5" creationId="{F8D9D4C5-5228-4ED5-A9BA-3EABF41B9A30}"/>
          </ac:spMkLst>
        </pc:spChg>
        <pc:spChg chg="mod">
          <ac:chgData name="Beatriz San Roman Sobrino" userId="2bd0c135-4a33-4ef6-87b7-17e555aa77b7" providerId="ADAL" clId="{9057C788-81CB-7640-A810-DC6FC2DC88BA}" dt="2023-02-05T17:47:07.872" v="356" actId="2711"/>
          <ac:spMkLst>
            <pc:docMk/>
            <pc:sldMk cId="0" sldId="269"/>
            <ac:spMk id="26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7:07.872" v="356" actId="2711"/>
          <ac:spMkLst>
            <pc:docMk/>
            <pc:sldMk cId="0" sldId="269"/>
            <ac:spMk id="266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7:07.872" v="356" actId="2711"/>
          <ac:spMkLst>
            <pc:docMk/>
            <pc:sldMk cId="0" sldId="269"/>
            <ac:spMk id="26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7:07.872" v="356" actId="2711"/>
          <ac:spMkLst>
            <pc:docMk/>
            <pc:sldMk cId="0" sldId="269"/>
            <ac:spMk id="268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7:59.761" v="362" actId="122"/>
        <pc:sldMkLst>
          <pc:docMk/>
          <pc:sldMk cId="0" sldId="270"/>
        </pc:sldMkLst>
        <pc:spChg chg="mod">
          <ac:chgData name="Beatriz San Roman Sobrino" userId="2bd0c135-4a33-4ef6-87b7-17e555aa77b7" providerId="ADAL" clId="{9057C788-81CB-7640-A810-DC6FC2DC88BA}" dt="2023-02-05T17:47:18.994" v="357" actId="2711"/>
          <ac:spMkLst>
            <pc:docMk/>
            <pc:sldMk cId="0" sldId="270"/>
            <ac:spMk id="27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7:59.761" v="362" actId="122"/>
          <ac:spMkLst>
            <pc:docMk/>
            <pc:sldMk cId="0" sldId="270"/>
            <ac:spMk id="278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7:18.994" v="357" actId="2711"/>
          <ac:spMkLst>
            <pc:docMk/>
            <pc:sldMk cId="0" sldId="270"/>
            <ac:spMk id="27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7:55.120" v="361" actId="20577"/>
          <ac:spMkLst>
            <pc:docMk/>
            <pc:sldMk cId="0" sldId="270"/>
            <ac:spMk id="280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49:10.715" v="380" actId="27636"/>
        <pc:sldMkLst>
          <pc:docMk/>
          <pc:sldMk cId="0" sldId="271"/>
        </pc:sldMkLst>
        <pc:spChg chg="mod">
          <ac:chgData name="Beatriz San Roman Sobrino" userId="2bd0c135-4a33-4ef6-87b7-17e555aa77b7" providerId="ADAL" clId="{9057C788-81CB-7640-A810-DC6FC2DC88BA}" dt="2023-02-05T17:49:10.715" v="380" actId="27636"/>
          <ac:spMkLst>
            <pc:docMk/>
            <pc:sldMk cId="0" sldId="271"/>
            <ac:spMk id="289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8:31.158" v="371" actId="20577"/>
          <ac:spMkLst>
            <pc:docMk/>
            <pc:sldMk cId="0" sldId="271"/>
            <ac:spMk id="290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52:06.179" v="387" actId="20577"/>
        <pc:sldMkLst>
          <pc:docMk/>
          <pc:sldMk cId="0" sldId="272"/>
        </pc:sldMkLst>
        <pc:spChg chg="mod">
          <ac:chgData name="Beatriz San Roman Sobrino" userId="2bd0c135-4a33-4ef6-87b7-17e555aa77b7" providerId="ADAL" clId="{9057C788-81CB-7640-A810-DC6FC2DC88BA}" dt="2023-02-05T17:49:45.157" v="381" actId="2711"/>
          <ac:spMkLst>
            <pc:docMk/>
            <pc:sldMk cId="0" sldId="272"/>
            <ac:spMk id="295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9:45.157" v="381" actId="2711"/>
          <ac:spMkLst>
            <pc:docMk/>
            <pc:sldMk cId="0" sldId="272"/>
            <ac:spMk id="296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49:45.157" v="381" actId="2711"/>
          <ac:spMkLst>
            <pc:docMk/>
            <pc:sldMk cId="0" sldId="272"/>
            <ac:spMk id="29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52:06.179" v="387" actId="20577"/>
          <ac:spMkLst>
            <pc:docMk/>
            <pc:sldMk cId="0" sldId="272"/>
            <ac:spMk id="298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53:12.275" v="403" actId="948"/>
        <pc:sldMkLst>
          <pc:docMk/>
          <pc:sldMk cId="0" sldId="274"/>
        </pc:sldMkLst>
        <pc:spChg chg="mod">
          <ac:chgData name="Beatriz San Roman Sobrino" userId="2bd0c135-4a33-4ef6-87b7-17e555aa77b7" providerId="ADAL" clId="{9057C788-81CB-7640-A810-DC6FC2DC88BA}" dt="2023-02-05T17:52:22.364" v="390" actId="2711"/>
          <ac:spMkLst>
            <pc:docMk/>
            <pc:sldMk cId="0" sldId="274"/>
            <ac:spMk id="31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53:12.275" v="403" actId="948"/>
          <ac:spMkLst>
            <pc:docMk/>
            <pc:sldMk cId="0" sldId="274"/>
            <ac:spMk id="319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56:23.686" v="444" actId="14100"/>
        <pc:sldMkLst>
          <pc:docMk/>
          <pc:sldMk cId="0" sldId="275"/>
        </pc:sldMkLst>
        <pc:spChg chg="mod">
          <ac:chgData name="Beatriz San Roman Sobrino" userId="2bd0c135-4a33-4ef6-87b7-17e555aa77b7" providerId="ADAL" clId="{9057C788-81CB-7640-A810-DC6FC2DC88BA}" dt="2023-02-05T17:56:23.686" v="444" actId="14100"/>
          <ac:spMkLst>
            <pc:docMk/>
            <pc:sldMk cId="0" sldId="275"/>
            <ac:spMk id="326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55:58.620" v="440" actId="20577"/>
          <ac:spMkLst>
            <pc:docMk/>
            <pc:sldMk cId="0" sldId="275"/>
            <ac:spMk id="330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7:57:18.698" v="486" actId="20577"/>
        <pc:sldMkLst>
          <pc:docMk/>
          <pc:sldMk cId="0" sldId="276"/>
        </pc:sldMkLst>
        <pc:spChg chg="mod">
          <ac:chgData name="Beatriz San Roman Sobrino" userId="2bd0c135-4a33-4ef6-87b7-17e555aa77b7" providerId="ADAL" clId="{9057C788-81CB-7640-A810-DC6FC2DC88BA}" dt="2023-02-05T17:56:35.947" v="446" actId="404"/>
          <ac:spMkLst>
            <pc:docMk/>
            <pc:sldMk cId="0" sldId="276"/>
            <ac:spMk id="337" creationId="{00000000-0000-0000-0000-000000000000}"/>
          </ac:spMkLst>
        </pc:spChg>
        <pc:spChg chg="mod">
          <ac:chgData name="Beatriz San Roman Sobrino" userId="2bd0c135-4a33-4ef6-87b7-17e555aa77b7" providerId="ADAL" clId="{9057C788-81CB-7640-A810-DC6FC2DC88BA}" dt="2023-02-05T17:57:18.698" v="486" actId="20577"/>
          <ac:spMkLst>
            <pc:docMk/>
            <pc:sldMk cId="0" sldId="276"/>
            <ac:spMk id="339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8:05:14.854" v="536" actId="20577"/>
        <pc:sldMkLst>
          <pc:docMk/>
          <pc:sldMk cId="0" sldId="277"/>
        </pc:sldMkLst>
        <pc:spChg chg="mod">
          <ac:chgData name="Beatriz San Roman Sobrino" userId="2bd0c135-4a33-4ef6-87b7-17e555aa77b7" providerId="ADAL" clId="{9057C788-81CB-7640-A810-DC6FC2DC88BA}" dt="2023-02-05T17:57:29.702" v="487" actId="404"/>
          <ac:spMkLst>
            <pc:docMk/>
            <pc:sldMk cId="0" sldId="277"/>
            <ac:spMk id="4" creationId="{25BC6673-00C4-9421-BF98-A7078FFDD4D1}"/>
          </ac:spMkLst>
        </pc:spChg>
        <pc:spChg chg="mod">
          <ac:chgData name="Beatriz San Roman Sobrino" userId="2bd0c135-4a33-4ef6-87b7-17e555aa77b7" providerId="ADAL" clId="{9057C788-81CB-7640-A810-DC6FC2DC88BA}" dt="2023-02-05T18:05:14.854" v="536" actId="20577"/>
          <ac:spMkLst>
            <pc:docMk/>
            <pc:sldMk cId="0" sldId="277"/>
            <ac:spMk id="349" creationId="{00000000-0000-0000-0000-000000000000}"/>
          </ac:spMkLst>
        </pc:spChg>
      </pc:sldChg>
      <pc:sldChg chg="modSp mod">
        <pc:chgData name="Beatriz San Roman Sobrino" userId="2bd0c135-4a33-4ef6-87b7-17e555aa77b7" providerId="ADAL" clId="{9057C788-81CB-7640-A810-DC6FC2DC88BA}" dt="2023-02-05T18:05:33.016" v="540" actId="1076"/>
        <pc:sldMkLst>
          <pc:docMk/>
          <pc:sldMk cId="0" sldId="278"/>
        </pc:sldMkLst>
        <pc:spChg chg="mod">
          <ac:chgData name="Beatriz San Roman Sobrino" userId="2bd0c135-4a33-4ef6-87b7-17e555aa77b7" providerId="ADAL" clId="{9057C788-81CB-7640-A810-DC6FC2DC88BA}" dt="2023-02-05T18:05:33.016" v="540" actId="1076"/>
          <ac:spMkLst>
            <pc:docMk/>
            <pc:sldMk cId="0" sldId="278"/>
            <ac:spMk id="357" creationId="{00000000-0000-0000-0000-000000000000}"/>
          </ac:spMkLst>
        </pc:spChg>
      </pc:sldChg>
      <pc:sldChg chg="addSp delSp modSp mod">
        <pc:chgData name="Beatriz San Roman Sobrino" userId="2bd0c135-4a33-4ef6-87b7-17e555aa77b7" providerId="ADAL" clId="{9057C788-81CB-7640-A810-DC6FC2DC88BA}" dt="2023-02-05T18:06:31.789" v="556" actId="20577"/>
        <pc:sldMkLst>
          <pc:docMk/>
          <pc:sldMk cId="3920792614" sldId="280"/>
        </pc:sldMkLst>
        <pc:spChg chg="add del mod">
          <ac:chgData name="Beatriz San Roman Sobrino" userId="2bd0c135-4a33-4ef6-87b7-17e555aa77b7" providerId="ADAL" clId="{9057C788-81CB-7640-A810-DC6FC2DC88BA}" dt="2023-02-05T17:27:47.394" v="3"/>
          <ac:spMkLst>
            <pc:docMk/>
            <pc:sldMk cId="3920792614" sldId="280"/>
            <ac:spMk id="2" creationId="{EF37965D-76F4-8367-8ECB-B823EC375CC2}"/>
          </ac:spMkLst>
        </pc:spChg>
        <pc:spChg chg="mod">
          <ac:chgData name="Beatriz San Roman Sobrino" userId="2bd0c135-4a33-4ef6-87b7-17e555aa77b7" providerId="ADAL" clId="{9057C788-81CB-7640-A810-DC6FC2DC88BA}" dt="2023-02-05T18:06:31.789" v="556" actId="20577"/>
          <ac:spMkLst>
            <pc:docMk/>
            <pc:sldMk cId="3920792614" sldId="280"/>
            <ac:spMk id="3" creationId="{D03C5016-8AB4-C6A3-2B81-F015CBDA57FC}"/>
          </ac:spMkLst>
        </pc:spChg>
        <pc:spChg chg="add del mod">
          <ac:chgData name="Beatriz San Roman Sobrino" userId="2bd0c135-4a33-4ef6-87b7-17e555aa77b7" providerId="ADAL" clId="{9057C788-81CB-7640-A810-DC6FC2DC88BA}" dt="2023-02-05T17:29:03.967" v="21"/>
          <ac:spMkLst>
            <pc:docMk/>
            <pc:sldMk cId="3920792614" sldId="280"/>
            <ac:spMk id="7" creationId="{F72E2BBB-F22F-F469-4C6C-E2473837AF6A}"/>
          </ac:spMkLst>
        </pc:spChg>
        <pc:spChg chg="add del mod">
          <ac:chgData name="Beatriz San Roman Sobrino" userId="2bd0c135-4a33-4ef6-87b7-17e555aa77b7" providerId="ADAL" clId="{9057C788-81CB-7640-A810-DC6FC2DC88BA}" dt="2023-02-05T17:27:51.205" v="5"/>
          <ac:spMkLst>
            <pc:docMk/>
            <pc:sldMk cId="3920792614" sldId="280"/>
            <ac:spMk id="8" creationId="{CFC4DB77-FD73-555C-DF4E-A71A39DAC905}"/>
          </ac:spMkLst>
        </pc:spChg>
        <pc:spChg chg="add del mod">
          <ac:chgData name="Beatriz San Roman Sobrino" userId="2bd0c135-4a33-4ef6-87b7-17e555aa77b7" providerId="ADAL" clId="{9057C788-81CB-7640-A810-DC6FC2DC88BA}" dt="2023-02-05T17:27:53.708" v="7"/>
          <ac:spMkLst>
            <pc:docMk/>
            <pc:sldMk cId="3920792614" sldId="280"/>
            <ac:spMk id="10" creationId="{40C27C90-4BCE-FB88-DA4C-5C02D364DE9F}"/>
          </ac:spMkLst>
        </pc:spChg>
        <pc:picChg chg="add del mod">
          <ac:chgData name="Beatriz San Roman Sobrino" userId="2bd0c135-4a33-4ef6-87b7-17e555aa77b7" providerId="ADAL" clId="{9057C788-81CB-7640-A810-DC6FC2DC88BA}" dt="2023-02-05T17:27:47.394" v="3"/>
          <ac:picMkLst>
            <pc:docMk/>
            <pc:sldMk cId="3920792614" sldId="280"/>
            <ac:picMk id="5" creationId="{08CE780C-ABDF-9175-B47E-C9AA4F96B37F}"/>
          </ac:picMkLst>
        </pc:picChg>
        <pc:picChg chg="add del mod">
          <ac:chgData name="Beatriz San Roman Sobrino" userId="2bd0c135-4a33-4ef6-87b7-17e555aa77b7" providerId="ADAL" clId="{9057C788-81CB-7640-A810-DC6FC2DC88BA}" dt="2023-02-05T17:27:51.205" v="5"/>
          <ac:picMkLst>
            <pc:docMk/>
            <pc:sldMk cId="3920792614" sldId="280"/>
            <ac:picMk id="9" creationId="{2C846A95-0629-8809-4D71-F61C4E64655B}"/>
          </ac:picMkLst>
        </pc:picChg>
        <pc:picChg chg="add del mod">
          <ac:chgData name="Beatriz San Roman Sobrino" userId="2bd0c135-4a33-4ef6-87b7-17e555aa77b7" providerId="ADAL" clId="{9057C788-81CB-7640-A810-DC6FC2DC88BA}" dt="2023-02-05T17:27:53.708" v="7"/>
          <ac:picMkLst>
            <pc:docMk/>
            <pc:sldMk cId="3920792614" sldId="280"/>
            <ac:picMk id="11" creationId="{6808345A-47C2-F620-2632-90EF2B073896}"/>
          </ac:picMkLst>
        </pc:picChg>
        <pc:picChg chg="add del mod">
          <ac:chgData name="Beatriz San Roman Sobrino" userId="2bd0c135-4a33-4ef6-87b7-17e555aa77b7" providerId="ADAL" clId="{9057C788-81CB-7640-A810-DC6FC2DC88BA}" dt="2023-02-05T17:28:09.131" v="9"/>
          <ac:picMkLst>
            <pc:docMk/>
            <pc:sldMk cId="3920792614" sldId="280"/>
            <ac:picMk id="12" creationId="{1CD0E254-F93F-6E2E-8F44-5DBC2568A99E}"/>
          </ac:picMkLst>
        </pc:picChg>
        <pc:picChg chg="add del mod">
          <ac:chgData name="Beatriz San Roman Sobrino" userId="2bd0c135-4a33-4ef6-87b7-17e555aa77b7" providerId="ADAL" clId="{9057C788-81CB-7640-A810-DC6FC2DC88BA}" dt="2023-02-05T17:32:57.972" v="51" actId="478"/>
          <ac:picMkLst>
            <pc:docMk/>
            <pc:sldMk cId="3920792614" sldId="280"/>
            <ac:picMk id="13" creationId="{A7800A80-07DE-1F10-6078-B3FF3573ABC0}"/>
          </ac:picMkLst>
        </pc:picChg>
        <pc:picChg chg="add mod">
          <ac:chgData name="Beatriz San Roman Sobrino" userId="2bd0c135-4a33-4ef6-87b7-17e555aa77b7" providerId="ADAL" clId="{9057C788-81CB-7640-A810-DC6FC2DC88BA}" dt="2023-02-05T17:32:54.136" v="50"/>
          <ac:picMkLst>
            <pc:docMk/>
            <pc:sldMk cId="3920792614" sldId="280"/>
            <ac:picMk id="14" creationId="{61974256-1D0C-D14D-4237-01BCED9D1ECE}"/>
          </ac:picMkLst>
        </pc:picChg>
        <pc:picChg chg="add del">
          <ac:chgData name="Beatriz San Roman Sobrino" userId="2bd0c135-4a33-4ef6-87b7-17e555aa77b7" providerId="ADAL" clId="{9057C788-81CB-7640-A810-DC6FC2DC88BA}" dt="2023-02-05T17:28:36.370" v="20" actId="478"/>
          <ac:picMkLst>
            <pc:docMk/>
            <pc:sldMk cId="3920792614" sldId="280"/>
            <ac:picMk id="36" creationId="{0F6CC986-DE1D-6C53-4288-639DE05AF38C}"/>
          </ac:picMkLst>
        </pc:picChg>
      </pc:sldChg>
      <pc:sldMasterChg chg="addSp delSp modSp mod">
        <pc:chgData name="Beatriz San Roman Sobrino" userId="2bd0c135-4a33-4ef6-87b7-17e555aa77b7" providerId="ADAL" clId="{9057C788-81CB-7640-A810-DC6FC2DC88BA}" dt="2023-02-05T17:33:10.708" v="53"/>
        <pc:sldMasterMkLst>
          <pc:docMk/>
          <pc:sldMasterMk cId="0" sldId="2147483648"/>
        </pc:sldMasterMkLst>
        <pc:spChg chg="del">
          <ac:chgData name="Beatriz San Roman Sobrino" userId="2bd0c135-4a33-4ef6-87b7-17e555aa77b7" providerId="ADAL" clId="{9057C788-81CB-7640-A810-DC6FC2DC88BA}" dt="2023-02-05T17:29:32.577" v="23" actId="478"/>
          <ac:spMkLst>
            <pc:docMk/>
            <pc:sldMasterMk cId="0" sldId="2147483648"/>
            <ac:spMk id="3" creationId="{EA262571-8835-1164-D969-82A7A5138166}"/>
          </ac:spMkLst>
        </pc:spChg>
        <pc:spChg chg="add mod">
          <ac:chgData name="Beatriz San Roman Sobrino" userId="2bd0c135-4a33-4ef6-87b7-17e555aa77b7" providerId="ADAL" clId="{9057C788-81CB-7640-A810-DC6FC2DC88BA}" dt="2023-02-05T17:29:35.402" v="25"/>
          <ac:spMkLst>
            <pc:docMk/>
            <pc:sldMasterMk cId="0" sldId="2147483648"/>
            <ac:spMk id="5" creationId="{DCA0C3D8-AEE8-44FF-ABBE-7CD683EC5C52}"/>
          </ac:spMkLst>
        </pc:spChg>
        <pc:picChg chg="del">
          <ac:chgData name="Beatriz San Roman Sobrino" userId="2bd0c135-4a33-4ef6-87b7-17e555aa77b7" providerId="ADAL" clId="{9057C788-81CB-7640-A810-DC6FC2DC88BA}" dt="2023-02-05T17:29:34.647" v="24" actId="478"/>
          <ac:picMkLst>
            <pc:docMk/>
            <pc:sldMasterMk cId="0" sldId="2147483648"/>
            <ac:picMk id="4" creationId="{B36A083C-DF1A-C821-D72B-899AEDCDDC9A}"/>
          </ac:picMkLst>
        </pc:picChg>
        <pc:picChg chg="add del mod">
          <ac:chgData name="Beatriz San Roman Sobrino" userId="2bd0c135-4a33-4ef6-87b7-17e555aa77b7" providerId="ADAL" clId="{9057C788-81CB-7640-A810-DC6FC2DC88BA}" dt="2023-02-05T17:33:09.858" v="52" actId="478"/>
          <ac:picMkLst>
            <pc:docMk/>
            <pc:sldMasterMk cId="0" sldId="2147483648"/>
            <ac:picMk id="6" creationId="{82EDD6CC-6EB2-32DA-406F-09FF10DEFB2C}"/>
          </ac:picMkLst>
        </pc:picChg>
        <pc:picChg chg="add mod">
          <ac:chgData name="Beatriz San Roman Sobrino" userId="2bd0c135-4a33-4ef6-87b7-17e555aa77b7" providerId="ADAL" clId="{9057C788-81CB-7640-A810-DC6FC2DC88BA}" dt="2023-02-05T17:33:10.708" v="53"/>
          <ac:picMkLst>
            <pc:docMk/>
            <pc:sldMasterMk cId="0" sldId="2147483648"/>
            <ac:picMk id="7" creationId="{602CDCB8-57A3-691D-E162-68EF3A614CD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55" name="Google Shape;3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99FC56-2688-B5E8-65BB-6F5D4DD2A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E37694-5551-74B9-B6E5-D8623E5E7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E1FD3F-5643-FC10-2D58-511E09121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2228E-0400-CE45-802E-6A9314086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A7CC47-68EE-B1BC-3A18-DB17EAB9F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32619F3-81CA-F6B5-81FC-8CDBC84616C8}"/>
              </a:ext>
            </a:extLst>
          </p:cNvPr>
          <p:cNvSpPr/>
          <p:nvPr userDrawn="1"/>
        </p:nvSpPr>
        <p:spPr>
          <a:xfrm>
            <a:off x="0" y="6285186"/>
            <a:ext cx="12192000" cy="572814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A0C3D8-AEE8-44FF-ABBE-7CD683EC5C52}"/>
              </a:ext>
            </a:extLst>
          </p:cNvPr>
          <p:cNvSpPr txBox="1"/>
          <p:nvPr userDrawn="1"/>
        </p:nvSpPr>
        <p:spPr>
          <a:xfrm>
            <a:off x="381000" y="6363845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05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El proyecto BRIGHTER FUTURE ha sido financiado con el apoyo de la Comisión Europea. Este material refleja únicamente los puntos de vista de sus autoras, y la Comisión no se hace responsable del uso que pueda hacerse de la información contenida en ella</a:t>
            </a:r>
            <a:endParaRPr lang="es-ES_tradnl" sz="105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2CDCB8-57A3-691D-E162-68EF3A614CD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53219" y="6268512"/>
            <a:ext cx="2072005" cy="5894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renco.eu/cropped-strenco-icon-p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03C5016-8AB4-C6A3-2B81-F015CBDA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191" y="2691143"/>
            <a:ext cx="8530442" cy="13866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dirty="0" err="1"/>
              <a:t>Abordaje</a:t>
            </a:r>
            <a:r>
              <a:rPr lang="en-US" sz="4800" dirty="0"/>
              <a:t> de </a:t>
            </a:r>
            <a:br>
              <a:rPr lang="en-US" sz="4800" dirty="0"/>
            </a:br>
            <a:r>
              <a:rPr lang="en-US" sz="4800" dirty="0" err="1"/>
              <a:t>comportamientos</a:t>
            </a:r>
            <a:r>
              <a:rPr lang="en-US" sz="4800" dirty="0"/>
              <a:t> </a:t>
            </a:r>
            <a:r>
              <a:rPr lang="en-US" sz="4800" dirty="0" err="1"/>
              <a:t>sexualizados</a:t>
            </a:r>
            <a:endParaRPr lang="es-ES" dirty="0" err="1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09F2DAD-90A3-93AF-95FA-1A79C736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814" y="416128"/>
            <a:ext cx="2909887" cy="70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D119B1C-DCAC-B984-6343-0C164323E123}"/>
              </a:ext>
            </a:extLst>
          </p:cNvPr>
          <p:cNvSpPr/>
          <p:nvPr/>
        </p:nvSpPr>
        <p:spPr>
          <a:xfrm>
            <a:off x="0" y="6285186"/>
            <a:ext cx="12192000" cy="572815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195379A-2A0F-E915-5C31-35221E53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3" y="7713857"/>
            <a:ext cx="886483" cy="4432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2E2BBB-F22F-F469-4C6C-E2473837AF6A}"/>
              </a:ext>
            </a:extLst>
          </p:cNvPr>
          <p:cNvSpPr txBox="1"/>
          <p:nvPr/>
        </p:nvSpPr>
        <p:spPr>
          <a:xfrm>
            <a:off x="381000" y="6363845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05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El proyecto BRIGHTER FUTURE ha sido financiado con el apoyo de la Comisión Europea. Este material refleja únicamente los puntos de vista de sus autoras, y la Comisión no se hace responsable del uso que pueda hacerse de la información contenida en ella</a:t>
            </a:r>
            <a:endParaRPr lang="es-ES_tradnl" sz="105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B5A32978-6269-D6C6-6447-045686EBF4C4}"/>
              </a:ext>
            </a:extLst>
          </p:cNvPr>
          <p:cNvSpPr/>
          <p:nvPr/>
        </p:nvSpPr>
        <p:spPr>
          <a:xfrm>
            <a:off x="2164082" y="2273085"/>
            <a:ext cx="7943495" cy="2155145"/>
          </a:xfrm>
          <a:prstGeom prst="rect">
            <a:avLst/>
          </a:prstGeom>
          <a:noFill/>
          <a:ln>
            <a:solidFill>
              <a:srgbClr val="009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9DE3B94-5FB1-C33E-C635-78463AEB6FA6}"/>
              </a:ext>
            </a:extLst>
          </p:cNvPr>
          <p:cNvSpPr txBox="1"/>
          <p:nvPr/>
        </p:nvSpPr>
        <p:spPr>
          <a:xfrm>
            <a:off x="5198567" y="1688309"/>
            <a:ext cx="1874520" cy="584775"/>
          </a:xfrm>
          <a:prstGeom prst="rect">
            <a:avLst/>
          </a:prstGeom>
          <a:solidFill>
            <a:srgbClr val="0099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3200" kern="1200">
                <a:solidFill>
                  <a:schemeClr val="bg1"/>
                </a:solidFill>
                <a:latin typeface="Calibri Light" panose="020F0302020204030204"/>
                <a:ea typeface="+mj-ea"/>
                <a:cs typeface="Calibri" panose="020F0502020204030204" pitchFamily="34" charset="0"/>
              </a:rPr>
              <a:t>UNIT 5.3</a:t>
            </a:r>
            <a:endParaRPr lang="es-ES_tradnl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riángulo 61">
            <a:extLst>
              <a:ext uri="{FF2B5EF4-FFF2-40B4-BE49-F238E27FC236}">
                <a16:creationId xmlns:a16="http://schemas.microsoft.com/office/drawing/2014/main" id="{11E12805-9836-1CFD-B151-0AB7A219D6DF}"/>
              </a:ext>
            </a:extLst>
          </p:cNvPr>
          <p:cNvSpPr/>
          <p:nvPr/>
        </p:nvSpPr>
        <p:spPr>
          <a:xfrm rot="10800000">
            <a:off x="5867400" y="4428229"/>
            <a:ext cx="396240" cy="341587"/>
          </a:xfrm>
          <a:prstGeom prst="triangle">
            <a:avLst/>
          </a:prstGeom>
          <a:solidFill>
            <a:srgbClr val="00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1974256-1D0C-D14D-4237-01BCED9D1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219" y="6268512"/>
            <a:ext cx="2072005" cy="5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0"/>
          <p:cNvGrpSpPr/>
          <p:nvPr/>
        </p:nvGrpSpPr>
        <p:grpSpPr>
          <a:xfrm>
            <a:off x="441411" y="1690688"/>
            <a:ext cx="11658600" cy="4019984"/>
            <a:chOff x="348345" y="1984"/>
            <a:chExt cx="10308766" cy="4869162"/>
          </a:xfrm>
        </p:grpSpPr>
        <p:sp>
          <p:nvSpPr>
            <p:cNvPr id="211" name="Google Shape;211;p10"/>
            <p:cNvSpPr/>
            <p:nvPr/>
          </p:nvSpPr>
          <p:spPr>
            <a:xfrm>
              <a:off x="348345" y="1984"/>
              <a:ext cx="4730016" cy="2247305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348345" y="1984"/>
              <a:ext cx="4730016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Una falsa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creencia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maltrato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infantil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solo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puede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darse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hogares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problemáticos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contextos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socioculturales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desfavorecidos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5452913" y="1984"/>
              <a:ext cx="5204198" cy="224730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5452913" y="1984"/>
              <a:ext cx="5204198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abuso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sexual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infantil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existe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y es un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fenómeno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generalizado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886851" y="2623841"/>
              <a:ext cx="7231754" cy="2247305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1886851" y="2623841"/>
              <a:ext cx="7231754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Es un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fenómeno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que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afecta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todas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las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clases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independientemente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etnia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nivel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educación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y las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condiciones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económicas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 </a:t>
              </a:r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Google Shape;195;p9">
            <a:extLst>
              <a:ext uri="{FF2B5EF4-FFF2-40B4-BE49-F238E27FC236}">
                <a16:creationId xmlns:a16="http://schemas.microsoft.com/office/drawing/2014/main" id="{FB75EA84-5577-46A3-CF33-5A8799D06B89}"/>
              </a:ext>
            </a:extLst>
          </p:cNvPr>
          <p:cNvSpPr txBox="1">
            <a:spLocks/>
          </p:cNvSpPr>
          <p:nvPr/>
        </p:nvSpPr>
        <p:spPr>
          <a:xfrm>
            <a:off x="838200" y="326803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Qué</a:t>
            </a:r>
            <a:r>
              <a:rPr lang="en-US" dirty="0">
                <a:latin typeface="Calibri Light"/>
                <a:cs typeface="Calibri Light"/>
              </a:rPr>
              <a:t> es </a:t>
            </a:r>
            <a:r>
              <a:rPr lang="en-US" dirty="0" err="1">
                <a:latin typeface="Calibri Light"/>
                <a:cs typeface="Calibri Light"/>
              </a:rPr>
              <a:t>el</a:t>
            </a:r>
            <a:r>
              <a:rPr lang="en-US" dirty="0">
                <a:latin typeface="Calibri Light"/>
                <a:cs typeface="Calibri Light"/>
              </a:rPr>
              <a:t> </a:t>
            </a:r>
            <a:r>
              <a:rPr lang="en-US" dirty="0" err="1">
                <a:latin typeface="Calibri Light"/>
                <a:cs typeface="Calibri Light"/>
              </a:rPr>
              <a:t>abuso</a:t>
            </a:r>
            <a:r>
              <a:rPr lang="en-US" dirty="0">
                <a:latin typeface="Calibri Light"/>
                <a:cs typeface="Calibri Light"/>
              </a:rPr>
              <a:t> infantil_3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1"/>
          <p:cNvGrpSpPr/>
          <p:nvPr/>
        </p:nvGrpSpPr>
        <p:grpSpPr>
          <a:xfrm>
            <a:off x="1000896" y="1885950"/>
            <a:ext cx="9860693" cy="3086100"/>
            <a:chOff x="1336" y="1206862"/>
            <a:chExt cx="10944726" cy="3127064"/>
          </a:xfrm>
        </p:grpSpPr>
        <p:sp>
          <p:nvSpPr>
            <p:cNvPr id="225" name="Google Shape;225;p11"/>
            <p:cNvSpPr/>
            <p:nvPr/>
          </p:nvSpPr>
          <p:spPr>
            <a:xfrm>
              <a:off x="1336" y="1206862"/>
              <a:ext cx="5211774" cy="312706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1336" y="1206862"/>
              <a:ext cx="5211774" cy="31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Siempre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es un </a:t>
              </a:r>
              <a:r>
                <a:rPr lang="en-US" sz="2400" b="1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ataque</a:t>
              </a:r>
              <a:r>
                <a:rPr lang="en-US" sz="24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confuso</a:t>
              </a:r>
              <a:r>
                <a:rPr lang="en-US" sz="2400" b="1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y </a:t>
              </a:r>
              <a:r>
                <a:rPr lang="en-US" sz="2400" b="1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desestabilizador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para la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personalidad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y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desarrollo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del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niño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o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niña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.</a:t>
              </a: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 </a:t>
              </a:r>
              <a:endPara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5734288" y="1206862"/>
              <a:ext cx="5211774" cy="312706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5734288" y="1206862"/>
              <a:ext cx="5211774" cy="31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Cualquier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gesto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violación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intimidad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produce sin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duda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malestar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lo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inmediato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también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tendrá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consecuencias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a largo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plazo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hasta bien entrada la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edad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adulta</a:t>
              </a:r>
              <a:endParaRPr lang="es-ES" b="1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Google Shape;195;p9">
            <a:extLst>
              <a:ext uri="{FF2B5EF4-FFF2-40B4-BE49-F238E27FC236}">
                <a16:creationId xmlns:a16="http://schemas.microsoft.com/office/drawing/2014/main" id="{BC44DAC1-B486-6F6B-9AEA-3C8EBB68D76B}"/>
              </a:ext>
            </a:extLst>
          </p:cNvPr>
          <p:cNvSpPr txBox="1">
            <a:spLocks/>
          </p:cNvSpPr>
          <p:nvPr/>
        </p:nvSpPr>
        <p:spPr>
          <a:xfrm>
            <a:off x="838200" y="326803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Qué</a:t>
            </a:r>
            <a:r>
              <a:rPr lang="en-US" dirty="0">
                <a:latin typeface="Calibri Light"/>
                <a:cs typeface="Calibri Light"/>
              </a:rPr>
              <a:t> es </a:t>
            </a:r>
            <a:r>
              <a:rPr lang="en-US" dirty="0" err="1">
                <a:latin typeface="Calibri Light"/>
                <a:cs typeface="Calibri Light"/>
              </a:rPr>
              <a:t>el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abuso</a:t>
            </a:r>
            <a:r>
              <a:rPr lang="en-US" dirty="0">
                <a:latin typeface="Calibri Light"/>
                <a:cs typeface="Calibri Light"/>
              </a:rPr>
              <a:t> infantil_4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736813" y="312200"/>
            <a:ext cx="10515600" cy="96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detección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escuela</a:t>
            </a:r>
            <a:endParaRPr lang="es-ES" dirty="0"/>
          </a:p>
        </p:txBody>
      </p:sp>
      <p:grpSp>
        <p:nvGrpSpPr>
          <p:cNvPr id="236" name="Google Shape;236;p12"/>
          <p:cNvGrpSpPr/>
          <p:nvPr/>
        </p:nvGrpSpPr>
        <p:grpSpPr>
          <a:xfrm>
            <a:off x="410862" y="1566920"/>
            <a:ext cx="6138220" cy="4330700"/>
            <a:chOff x="0" y="29176"/>
            <a:chExt cx="6924114" cy="4605203"/>
          </a:xfrm>
        </p:grpSpPr>
        <p:sp>
          <p:nvSpPr>
            <p:cNvPr id="237" name="Google Shape;237;p12"/>
            <p:cNvSpPr/>
            <p:nvPr/>
          </p:nvSpPr>
          <p:spPr>
            <a:xfrm>
              <a:off x="0" y="29176"/>
              <a:ext cx="5889250" cy="2161259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150507" y="82191"/>
              <a:ext cx="5702954" cy="2161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suele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utilizar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comportamientos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lugar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palabras para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pedir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ayuda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identifica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a personas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cercanas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para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comunicar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maltrato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que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vive</a:t>
              </a:r>
              <a:endParaRPr lang="es-ES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1466215" y="2473120"/>
              <a:ext cx="5457899" cy="2161259"/>
            </a:xfrm>
            <a:prstGeom prst="rect">
              <a:avLst/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1592758" y="2473119"/>
              <a:ext cx="5194147" cy="2161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profesor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profesora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es con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frecuencia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adulto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elegido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por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debe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tener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capacidad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captar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estas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señales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1" name="Google Shape;241;p12" descr="Per battere la tristezza immaginala come una persona | Vanity Fair Ita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278" y="1671200"/>
            <a:ext cx="1136914" cy="182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Ha Dei Dubbi Nel Tuo Rapporto O Nella Tua Conoscenza Insegnante Con La  Faccia Dubbia Che Ti Ascolta Una Maestra Seduta in Classe Fotografia Stock  - Immagine di abbastanza, conoscenza: 169172964"/>
          <p:cNvPicPr preferRelativeResize="0"/>
          <p:nvPr/>
        </p:nvPicPr>
        <p:blipFill rotWithShape="1">
          <a:blip r:embed="rId4">
            <a:alphaModFix/>
          </a:blip>
          <a:srcRect l="24990" t="34498" r="18238" b="3299"/>
          <a:stretch/>
        </p:blipFill>
        <p:spPr>
          <a:xfrm>
            <a:off x="8643938" y="4295909"/>
            <a:ext cx="2349500" cy="160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481941" y="310695"/>
            <a:ext cx="108718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dirty="0" err="1"/>
              <a:t>Comportamientos</a:t>
            </a:r>
            <a:r>
              <a:rPr lang="en-US" sz="3600" dirty="0"/>
              <a:t> </a:t>
            </a:r>
            <a:r>
              <a:rPr lang="en-US" sz="3600" dirty="0" err="1"/>
              <a:t>como</a:t>
            </a:r>
            <a:r>
              <a:rPr lang="en-US" sz="3600" dirty="0"/>
              <a:t> </a:t>
            </a:r>
            <a:r>
              <a:rPr lang="en-US" sz="3600" dirty="0" err="1"/>
              <a:t>indicadores</a:t>
            </a:r>
            <a:r>
              <a:rPr lang="en-US" sz="3600" dirty="0"/>
              <a:t> de </a:t>
            </a:r>
            <a:r>
              <a:rPr lang="en-US" sz="3600" dirty="0" err="1"/>
              <a:t>abuso</a:t>
            </a:r>
            <a:r>
              <a:rPr lang="en-US" sz="3600" dirty="0"/>
              <a:t> sexual </a:t>
            </a:r>
            <a:r>
              <a:rPr lang="en-US" sz="3600" dirty="0">
                <a:latin typeface="Calibri Light"/>
                <a:cs typeface="Calibri Light"/>
              </a:rPr>
              <a:t>_1</a:t>
            </a:r>
            <a:endParaRPr lang="es-ES" sz="3600" dirty="0">
              <a:latin typeface="Calibri Light"/>
              <a:cs typeface="Calibri Light"/>
            </a:endParaRPr>
          </a:p>
        </p:txBody>
      </p:sp>
      <p:grpSp>
        <p:nvGrpSpPr>
          <p:cNvPr id="250" name="Google Shape;250;p13"/>
          <p:cNvGrpSpPr/>
          <p:nvPr/>
        </p:nvGrpSpPr>
        <p:grpSpPr>
          <a:xfrm>
            <a:off x="724273" y="1690688"/>
            <a:ext cx="10530449" cy="4058277"/>
            <a:chOff x="0" y="560144"/>
            <a:chExt cx="10530449" cy="4058277"/>
          </a:xfrm>
        </p:grpSpPr>
        <p:sp>
          <p:nvSpPr>
            <p:cNvPr id="251" name="Google Shape;251;p13"/>
            <p:cNvSpPr/>
            <p:nvPr/>
          </p:nvSpPr>
          <p:spPr>
            <a:xfrm>
              <a:off x="0" y="560144"/>
              <a:ext cx="10530449" cy="903615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44111" y="604255"/>
              <a:ext cx="10442227" cy="81539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32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1.</a:t>
              </a:r>
              <a:r>
                <a:rPr lang="en-US" sz="32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 </a:t>
              </a:r>
              <a:r>
                <a:rPr lang="en-US" sz="32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Sexualización</a:t>
              </a:r>
              <a:r>
                <a: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precoz</a:t>
              </a:r>
              <a:r>
                <a: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e </a:t>
              </a:r>
              <a:r>
                <a:rPr lang="en-US" sz="32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inadecuada</a:t>
              </a:r>
              <a:endParaRPr sz="32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0" y="1703861"/>
              <a:ext cx="10530449" cy="291456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0" y="1703861"/>
              <a:ext cx="10530449" cy="291456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34325" tIns="30475" rIns="170675" bIns="30475" anchor="t" anchorCtr="0">
              <a:noAutofit/>
            </a:bodyPr>
            <a:lstStyle/>
            <a:p>
              <a:pPr marL="285750" indent="-285750">
                <a:buSzPts val="2400"/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Conocimiento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anormal para la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edad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aspectos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de la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sexualidad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adulta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Tendencia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erotizar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las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relaciones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como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medio de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recibir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dar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afecto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Búsqueda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compulsiva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juegos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sexualizados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Dibujos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contenido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sexual.</a:t>
              </a: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Masturbación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compulsiva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Peticiones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sexuales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adultos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compañeros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lvl="1" indent="-285750">
                <a:buSzPts val="2400"/>
                <a:buFont typeface="Arial" panose="020B0604020202020204" pitchFamily="34" charset="0"/>
                <a:buChar char="•"/>
              </a:pP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marR="0" lvl="1" indent="-2857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</p:grpSp>
      <p:pic>
        <p:nvPicPr>
          <p:cNvPr id="255" name="Google Shape;255;p13" descr="Etichetta adesiva pittogramma segnale di pericolo&quot;Pericolo generico&quot; -  PR001-10 per confezione (50x50mm) : Amazon.it: Cancelleria e prodotti per  uffi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064" y="4075595"/>
            <a:ext cx="2264944" cy="127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4" descr="Etichetta adesiva pittogramma segnale di pericolo&quot;Pericolo generico&quot; -  PR001-10 per confezione (50x50mm) : Amazon.it: Cancelleria e prodotti per  uffi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064" y="4075595"/>
            <a:ext cx="2264944" cy="1278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4"/>
          <p:cNvGrpSpPr/>
          <p:nvPr/>
        </p:nvGrpSpPr>
        <p:grpSpPr>
          <a:xfrm>
            <a:off x="293077" y="1438742"/>
            <a:ext cx="11605846" cy="4163188"/>
            <a:chOff x="0" y="265293"/>
            <a:chExt cx="11605846" cy="4610974"/>
          </a:xfrm>
        </p:grpSpPr>
        <p:sp>
          <p:nvSpPr>
            <p:cNvPr id="265" name="Google Shape;265;p14"/>
            <p:cNvSpPr/>
            <p:nvPr/>
          </p:nvSpPr>
          <p:spPr>
            <a:xfrm>
              <a:off x="0" y="265293"/>
              <a:ext cx="11605846" cy="970117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47357" y="312650"/>
              <a:ext cx="11511132" cy="87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4000"/>
                <a:buFont typeface="Calibri"/>
              </a:pPr>
              <a:r>
                <a:rPr lang="en-US" sz="32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2.</a:t>
              </a:r>
              <a:r>
                <a:rPr lang="en-US" sz="32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Estrés</a:t>
              </a:r>
              <a:r>
                <a:rPr lang="en-US" sz="32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emocional</a:t>
              </a:r>
              <a:endParaRPr lang="es-ES" sz="3200" b="0" i="0" u="none" strike="noStrike" cap="none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0" y="1512517"/>
              <a:ext cx="11605846" cy="336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0" y="1512517"/>
              <a:ext cx="11605846" cy="3140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475" tIns="25400" rIns="142225" bIns="25400" anchor="t" anchorCtr="0">
              <a:noAutofit/>
            </a:bodyPr>
            <a:lstStyle/>
            <a:p>
              <a:pPr marL="285750" indent="-285750"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Llanto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repentino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irritabilidad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ataques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ira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cambios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bruscos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de humor,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desesperación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ansiedad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hiperactividad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inseguridad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agresividad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171450" lvl="1" indent="-171450">
                <a:buSzPts val="2000"/>
                <a:buFont typeface="Arial" panose="020B0604020202020204" pitchFamily="34" charset="0"/>
                <a:buChar char="•"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Trastornos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sueño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por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ejemplo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pesadillas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pPr marL="171450" lvl="1" indent="-171450">
                <a:buSzPts val="2000"/>
                <a:buFont typeface="Arial" panose="020B0604020202020204" pitchFamily="34" charset="0"/>
                <a:buChar char="•"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Trastornos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de la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alimentación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171450" lvl="1" indent="-171450">
                <a:buSzPts val="2000"/>
                <a:buFont typeface="Arial" panose="020B0604020202020204" pitchFamily="34" charset="0"/>
                <a:buChar char="•"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Miedos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excesivos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e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inapropiados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>
                <a:buSzPts val="2000"/>
                <a:buFont typeface="Arial" panose="020B0604020202020204" pitchFamily="34" charset="0"/>
                <a:buChar char="•"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Rechazo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desvestirse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durante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las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actividades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deportivas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>
                <a:buSzPts val="2000"/>
                <a:buFont typeface="Arial" panose="020B0604020202020204" pitchFamily="34" charset="0"/>
                <a:buChar char="•"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Trastornos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habla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y del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aprendizaje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>
                <a:buSzPts val="2000"/>
                <a:buFont typeface="Arial" panose="020B0604020202020204" pitchFamily="34" charset="0"/>
                <a:buChar char="•"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Descenso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repentino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rendimiento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fobia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escolar</a:t>
              </a:r>
            </a:p>
            <a:p>
              <a:pPr marL="171450" lvl="1" indent="-171450">
                <a:buSzPts val="2000"/>
                <a:buFont typeface="Arial" panose="020B0604020202020204" pitchFamily="34" charset="0"/>
                <a:buChar char="•"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lnSpc>
                  <a:spcPct val="90000"/>
                </a:lnSpc>
                <a:buSzPts val="2000"/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Comportamiento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autolesivo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 panose="020B0604020202020204" pitchFamily="34" charset="0"/>
                <a:buChar char="•"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...</a:t>
              </a:r>
              <a:endParaRPr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5" name="Google Shape;247;p13">
            <a:extLst>
              <a:ext uri="{FF2B5EF4-FFF2-40B4-BE49-F238E27FC236}">
                <a16:creationId xmlns:a16="http://schemas.microsoft.com/office/drawing/2014/main" id="{F8D9D4C5-5228-4ED5-A9BA-3EABF41B9A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278" y="310695"/>
            <a:ext cx="107135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dirty="0" err="1"/>
              <a:t>Comportamientos</a:t>
            </a:r>
            <a:r>
              <a:rPr lang="en-US" sz="3600" dirty="0"/>
              <a:t> </a:t>
            </a:r>
            <a:r>
              <a:rPr lang="en-US" sz="3600" dirty="0" err="1"/>
              <a:t>como</a:t>
            </a:r>
            <a:r>
              <a:rPr lang="en-US" sz="3600" dirty="0"/>
              <a:t> </a:t>
            </a:r>
            <a:r>
              <a:rPr lang="en-US" sz="3600" dirty="0" err="1"/>
              <a:t>indicadores</a:t>
            </a:r>
            <a:r>
              <a:rPr lang="en-US" sz="3600" dirty="0"/>
              <a:t> de </a:t>
            </a:r>
            <a:r>
              <a:rPr lang="en-US" sz="3600" dirty="0" err="1"/>
              <a:t>abuso</a:t>
            </a:r>
            <a:r>
              <a:rPr lang="en-US" sz="3600" dirty="0"/>
              <a:t> sexual</a:t>
            </a:r>
            <a:r>
              <a:rPr lang="en-US" sz="3600" dirty="0">
                <a:latin typeface="Calibri Light"/>
                <a:cs typeface="Calibri Light"/>
              </a:rPr>
              <a:t>_2</a:t>
            </a:r>
            <a:endParaRPr lang="es-ES" sz="36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Consecuencias</a:t>
            </a:r>
            <a:r>
              <a:rPr lang="en-US" dirty="0">
                <a:latin typeface="Calibri Light"/>
                <a:cs typeface="Calibri Light"/>
              </a:rPr>
              <a:t> de la </a:t>
            </a:r>
            <a:r>
              <a:rPr lang="en-US" dirty="0" err="1">
                <a:latin typeface="Calibri Light"/>
                <a:cs typeface="Calibri Light"/>
              </a:rPr>
              <a:t>adversidad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temprana</a:t>
            </a:r>
            <a:endParaRPr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6" name="Google Shape;276;p15"/>
          <p:cNvGrpSpPr/>
          <p:nvPr/>
        </p:nvGrpSpPr>
        <p:grpSpPr>
          <a:xfrm>
            <a:off x="1061139" y="2017339"/>
            <a:ext cx="10069721" cy="3024218"/>
            <a:chOff x="1428" y="1046991"/>
            <a:chExt cx="11695658" cy="3341616"/>
          </a:xfrm>
        </p:grpSpPr>
        <p:sp>
          <p:nvSpPr>
            <p:cNvPr id="277" name="Google Shape;277;p15"/>
            <p:cNvSpPr/>
            <p:nvPr/>
          </p:nvSpPr>
          <p:spPr>
            <a:xfrm>
              <a:off x="1428" y="1046991"/>
              <a:ext cx="5569361" cy="334161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8" name="Google Shape;278;p15"/>
            <p:cNvSpPr txBox="1"/>
            <p:nvPr/>
          </p:nvSpPr>
          <p:spPr>
            <a:xfrm>
              <a:off x="1428" y="1046991"/>
              <a:ext cx="5569361" cy="334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Los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acontecimientos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adversos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vividos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infancia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pueden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provocar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grave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ragilidad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social y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cognitiva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niñas</a:t>
              </a:r>
              <a:endParaRPr lang="es-ES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Aumentan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probabilidad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desarrollar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psicopatologías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edad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adulta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127725" y="1046991"/>
              <a:ext cx="5569361" cy="3341616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6127725" y="1046991"/>
              <a:ext cx="5569361" cy="334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Cuanto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antes se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aborde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trauma con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intervenciones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protectoras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b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más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se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podrá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garantizar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vida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adulta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sana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838200" y="2998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/>
                <a:cs typeface="Calibri Light"/>
              </a:rPr>
              <a:t>¿Sexualización?_</a:t>
            </a:r>
            <a:r>
              <a:rPr lang="en-US" dirty="0">
                <a:latin typeface="Calibri Light"/>
                <a:cs typeface="Calibri Light"/>
                <a:sym typeface="Calibri"/>
              </a:rPr>
              <a:t>1</a:t>
            </a:r>
            <a:endParaRPr dirty="0">
              <a:latin typeface="Calibri Light"/>
              <a:cs typeface="Calibri Light"/>
            </a:endParaRPr>
          </a:p>
        </p:txBody>
      </p:sp>
      <p:pic>
        <p:nvPicPr>
          <p:cNvPr id="288" name="Google Shape;288;p16" descr="Giocare al dottore tra bambini: cosa fare? È normal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8010" y="2899455"/>
            <a:ext cx="2732585" cy="241519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838198" y="1690688"/>
            <a:ext cx="10515599" cy="5517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ámbito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sexualización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existen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comportamientos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denominados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"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normales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"</a:t>
            </a:r>
          </a:p>
        </p:txBody>
      </p:sp>
      <p:sp>
        <p:nvSpPr>
          <p:cNvPr id="290" name="Google Shape;290;p16"/>
          <p:cNvSpPr txBox="1"/>
          <p:nvPr/>
        </p:nvSpPr>
        <p:spPr>
          <a:xfrm>
            <a:off x="838198" y="2774975"/>
            <a:ext cx="7663249" cy="221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 algn="just">
              <a:buSzPts val="2400"/>
              <a:buFont typeface="Arial" panose="020B0604020202020204" pitchFamily="34" charset="0"/>
              <a:buChar char="•"/>
            </a:pPr>
            <a:r>
              <a:rPr lang="en-US" sz="2400" dirty="0" err="1"/>
              <a:t>jugar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médicos</a:t>
            </a:r>
            <a:endParaRPr lang="en-US" sz="2400" dirty="0" err="1">
              <a:latin typeface="Calibri"/>
              <a:cs typeface="Calibri"/>
            </a:endParaRPr>
          </a:p>
          <a:p>
            <a:pPr marL="285750" indent="-285750" algn="just"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SzPts val="2400"/>
              <a:buFont typeface="Arial" panose="020B0604020202020204" pitchFamily="34" charset="0"/>
              <a:buChar char="•"/>
            </a:pPr>
            <a:r>
              <a:rPr lang="en-US" sz="2400" dirty="0" err="1"/>
              <a:t>juegos</a:t>
            </a:r>
            <a:r>
              <a:rPr lang="en-US" sz="2400" dirty="0"/>
              <a:t> de </a:t>
            </a:r>
            <a:r>
              <a:rPr lang="en-US" sz="2400" dirty="0" err="1"/>
              <a:t>imitación</a:t>
            </a:r>
            <a:r>
              <a:rPr lang="en-US" sz="2400" dirty="0"/>
              <a:t> y de </a:t>
            </a:r>
            <a:r>
              <a:rPr lang="en-US" sz="2400" dirty="0" err="1"/>
              <a:t>rol</a:t>
            </a:r>
            <a:r>
              <a:rPr lang="en-US" sz="2400" dirty="0"/>
              <a:t> (</a:t>
            </a:r>
            <a:r>
              <a:rPr lang="en-US" sz="2400" dirty="0" err="1"/>
              <a:t>besos</a:t>
            </a:r>
            <a:r>
              <a:rPr lang="en-US" sz="2400" dirty="0"/>
              <a:t> o </a:t>
            </a:r>
            <a:r>
              <a:rPr lang="en-US" sz="2400" dirty="0" err="1"/>
              <a:t>coqueteos</a:t>
            </a:r>
            <a:r>
              <a:rPr lang="en-US" sz="2400" dirty="0"/>
              <a:t>)</a:t>
            </a:r>
            <a:endParaRPr lang="en-US" dirty="0"/>
          </a:p>
          <a:p>
            <a:pPr marL="285750" indent="-285750" algn="just"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SzPts val="2400"/>
              <a:buFont typeface="Arial" panose="020B0604020202020204" pitchFamily="34" charset="0"/>
              <a:buChar char="•"/>
            </a:pPr>
            <a:r>
              <a:rPr lang="en-US" sz="2400" dirty="0" err="1"/>
              <a:t>comparar</a:t>
            </a:r>
            <a:r>
              <a:rPr lang="en-US" sz="2400" dirty="0"/>
              <a:t> </a:t>
            </a:r>
            <a:r>
              <a:rPr lang="en-US" sz="2400" dirty="0" err="1"/>
              <a:t>diversas</a:t>
            </a:r>
            <a:r>
              <a:rPr lang="en-US" sz="2400" dirty="0"/>
              <a:t> </a:t>
            </a:r>
            <a:r>
              <a:rPr lang="en-US" sz="2400" dirty="0" err="1"/>
              <a:t>partes</a:t>
            </a:r>
            <a:r>
              <a:rPr lang="en-US" sz="2400" dirty="0"/>
              <a:t> </a:t>
            </a:r>
            <a:r>
              <a:rPr lang="en-US" sz="2400" dirty="0" err="1"/>
              <a:t>íntimas</a:t>
            </a:r>
            <a:endParaRPr lang="en-US" dirty="0" err="1"/>
          </a:p>
          <a:p>
            <a:pPr marL="285750" indent="-285750" algn="just"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 err="1"/>
              <a:t>masturbación</a:t>
            </a:r>
            <a:r>
              <a:rPr lang="en-US" sz="2400" dirty="0"/>
              <a:t> </a:t>
            </a:r>
            <a:r>
              <a:rPr lang="en-US" sz="2400" dirty="0" err="1"/>
              <a:t>ocasional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acto</a:t>
            </a:r>
            <a:r>
              <a:rPr lang="en-US" sz="2400" dirty="0"/>
              <a:t> </a:t>
            </a:r>
            <a:r>
              <a:rPr lang="en-US" sz="2400" dirty="0" err="1"/>
              <a:t>exploratorio</a:t>
            </a:r>
            <a:r>
              <a:rPr lang="en-US" sz="2400" dirty="0"/>
              <a:t> o </a:t>
            </a:r>
            <a:r>
              <a:rPr lang="en-US" sz="2400" dirty="0" err="1"/>
              <a:t>consolador</a:t>
            </a:r>
            <a:endParaRPr lang="en-US" dirty="0"/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body" idx="1"/>
          </p:nvPr>
        </p:nvSpPr>
        <p:spPr>
          <a:xfrm>
            <a:off x="439551" y="1500064"/>
            <a:ext cx="6183086" cy="551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Experiencias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inapropiadas</a:t>
            </a:r>
            <a:endParaRPr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673216" y="2145110"/>
            <a:ext cx="5422784" cy="15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just">
              <a:buSzPts val="2400"/>
              <a:buFont typeface="Arial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Abuso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sexual</a:t>
            </a:r>
            <a:endParaRPr lang="en-US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Pornografía</a:t>
            </a:r>
            <a:endParaRPr lang="en-US" sz="2400" b="0" i="0" u="none" strike="noStrike" cap="none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1000"/>
              </a:spcBef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juegos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 con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contenido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sexual</a:t>
            </a:r>
            <a:endParaRPr lang="en-US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50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1729027" y="3789469"/>
            <a:ext cx="6183086" cy="548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0000"/>
              </a:lnSpc>
              <a:buSzPts val="2800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Posibles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comportamientos</a:t>
            </a:r>
            <a:endParaRPr sz="1400" b="0" i="0" u="none" strike="noStrike" cap="none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1961879" y="4450252"/>
            <a:ext cx="6183086" cy="15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buSzPct val="1000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Fuertes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conocimientos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sexuales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precoces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Arial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Dibujos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contenido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sexual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Arial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10000"/>
              </a:lnSpc>
              <a:buSzPct val="100000"/>
              <a:buFont typeface="Arial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Comportamientos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sexualizados</a:t>
            </a:r>
            <a:endParaRPr lang="es-ES"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6413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99" name="Google Shape;299;p17" descr="bambini pc - COSENZA 2.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961" y="2628915"/>
            <a:ext cx="3609412" cy="25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5;p16">
            <a:extLst>
              <a:ext uri="{FF2B5EF4-FFF2-40B4-BE49-F238E27FC236}">
                <a16:creationId xmlns:a16="http://schemas.microsoft.com/office/drawing/2014/main" id="{45B56649-CA9D-A50C-2088-01DA97B337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6849" y="1711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Calibri Light"/>
                <a:cs typeface="Calibri Light"/>
              </a:rPr>
              <a:t>¿Sexualización?_</a:t>
            </a:r>
            <a:r>
              <a:rPr lang="en-US" dirty="0">
                <a:latin typeface="Calibri Light"/>
                <a:cs typeface="Calibri Light"/>
                <a:sym typeface="Calibri"/>
              </a:rPr>
              <a:t>2</a:t>
            </a:r>
            <a:endParaRPr lang="es-ES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Emociones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en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el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profesorado</a:t>
            </a:r>
            <a:endParaRPr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0" name="Google Shape;310;p18" descr="Nervo vago e confusione menta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5909" y="2290001"/>
            <a:ext cx="421640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692116" y="2290001"/>
            <a:ext cx="6128813" cy="237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SzPts val="2595"/>
              <a:buFont typeface="Arial"/>
              <a:buChar char="•"/>
            </a:pPr>
            <a:r>
              <a:rPr lang="en-US" sz="2400" dirty="0"/>
              <a:t>   El </a:t>
            </a:r>
            <a:r>
              <a:rPr lang="en-US" sz="2400" dirty="0" err="1"/>
              <a:t>abuso</a:t>
            </a:r>
            <a:r>
              <a:rPr lang="en-US" sz="2400" dirty="0"/>
              <a:t> sexual es </a:t>
            </a:r>
            <a:r>
              <a:rPr lang="en-US" sz="2400" b="1" dirty="0" err="1"/>
              <a:t>impensable</a:t>
            </a:r>
            <a:r>
              <a:rPr lang="en-US" sz="2400" dirty="0"/>
              <a:t>: un </a:t>
            </a:r>
            <a:r>
              <a:rPr lang="en-US" sz="2400" dirty="0" err="1"/>
              <a:t>niño</a:t>
            </a:r>
            <a:r>
              <a:rPr lang="en-US" sz="2400" dirty="0"/>
              <a:t> o </a:t>
            </a:r>
            <a:r>
              <a:rPr lang="en-US" sz="2400" dirty="0" err="1"/>
              <a:t>niña</a:t>
            </a:r>
            <a:r>
              <a:rPr lang="en-US" sz="2400" dirty="0"/>
              <a:t> no </a:t>
            </a:r>
            <a:r>
              <a:rPr lang="en-US" sz="2400" dirty="0" err="1"/>
              <a:t>puede</a:t>
            </a:r>
            <a:r>
              <a:rPr lang="en-US" sz="2400" dirty="0"/>
              <a:t> ser </a:t>
            </a:r>
            <a:r>
              <a:rPr lang="en-US" sz="2400" dirty="0" err="1"/>
              <a:t>abusado</a:t>
            </a:r>
            <a:r>
              <a:rPr lang="en-US" sz="2400" dirty="0"/>
              <a:t> </a:t>
            </a:r>
            <a:r>
              <a:rPr lang="en-US" sz="2400" dirty="0" err="1"/>
              <a:t>sexualmente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un </a:t>
            </a:r>
            <a:r>
              <a:rPr lang="en-US" sz="2400" dirty="0" err="1"/>
              <a:t>adulto</a:t>
            </a:r>
            <a:r>
              <a:rPr lang="en-US" sz="2400" dirty="0"/>
              <a:t> </a:t>
            </a:r>
            <a:r>
              <a:rPr lang="en-US" sz="2400" dirty="0" err="1"/>
              <a:t>cercano</a:t>
            </a:r>
            <a:r>
              <a:rPr lang="en-US" sz="2400" dirty="0"/>
              <a:t>.</a:t>
            </a:r>
            <a:endParaRPr lang="en-US" sz="2400" dirty="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buSzPts val="2595"/>
              <a:buFont typeface="Arial"/>
              <a:buChar char="•"/>
            </a:pPr>
            <a:endParaRPr lang="en-US"/>
          </a:p>
          <a:p>
            <a:pPr marL="228600" indent="-228600">
              <a:lnSpc>
                <a:spcPct val="90000"/>
              </a:lnSpc>
              <a:buSzPts val="2595"/>
              <a:buFont typeface="Arial"/>
              <a:buChar char="•"/>
            </a:pPr>
            <a:r>
              <a:rPr lang="en-US" sz="2400" dirty="0"/>
              <a:t>Las </a:t>
            </a:r>
            <a:r>
              <a:rPr lang="en-US" sz="2400" dirty="0" err="1"/>
              <a:t>emociones</a:t>
            </a:r>
            <a:r>
              <a:rPr lang="en-US" sz="2400" dirty="0"/>
              <a:t> </a:t>
            </a:r>
            <a:r>
              <a:rPr lang="en-US" sz="2400" dirty="0" err="1"/>
              <a:t>implicadas</a:t>
            </a:r>
            <a:r>
              <a:rPr lang="en-US" sz="2400" dirty="0"/>
              <a:t> </a:t>
            </a:r>
            <a:r>
              <a:rPr lang="en-US" sz="2400" dirty="0" err="1"/>
              <a:t>suelen</a:t>
            </a:r>
            <a:r>
              <a:rPr lang="en-US" sz="2400" dirty="0"/>
              <a:t> ser </a:t>
            </a:r>
            <a:r>
              <a:rPr lang="en-US" sz="2400" dirty="0" err="1"/>
              <a:t>dolorosas</a:t>
            </a:r>
            <a:r>
              <a:rPr lang="en-US" sz="2400" dirty="0"/>
              <a:t> y </a:t>
            </a:r>
            <a:r>
              <a:rPr lang="en-US" sz="2400" dirty="0" err="1"/>
              <a:t>desagradables</a:t>
            </a:r>
            <a:r>
              <a:rPr lang="en-US" sz="2400" dirty="0"/>
              <a:t>: </a:t>
            </a:r>
            <a:r>
              <a:rPr lang="en-US" sz="2400" dirty="0" err="1"/>
              <a:t>angustia</a:t>
            </a:r>
            <a:r>
              <a:rPr lang="en-US" sz="2400" dirty="0"/>
              <a:t>, </a:t>
            </a:r>
            <a:r>
              <a:rPr lang="en-US" sz="2400" dirty="0" err="1"/>
              <a:t>sentimientos</a:t>
            </a:r>
            <a:r>
              <a:rPr lang="en-US" sz="2400" dirty="0"/>
              <a:t> de </a:t>
            </a:r>
            <a:r>
              <a:rPr lang="en-US" sz="2400" dirty="0" err="1"/>
              <a:t>inadecuación</a:t>
            </a:r>
            <a:r>
              <a:rPr lang="en-US" sz="2400" dirty="0"/>
              <a:t>, </a:t>
            </a:r>
            <a:r>
              <a:rPr lang="en-US" sz="2400" dirty="0" err="1"/>
              <a:t>frustración</a:t>
            </a:r>
            <a:r>
              <a:rPr lang="en-US" sz="2400" dirty="0"/>
              <a:t>, </a:t>
            </a:r>
            <a:r>
              <a:rPr lang="en-US" sz="2400" dirty="0" err="1"/>
              <a:t>impotencia</a:t>
            </a:r>
            <a:r>
              <a:rPr lang="en-US" sz="2400" dirty="0"/>
              <a:t>, </a:t>
            </a:r>
            <a:r>
              <a:rPr lang="en-US" sz="2400" dirty="0" err="1"/>
              <a:t>fracaso</a:t>
            </a:r>
            <a:r>
              <a:rPr lang="en-US" sz="2400" dirty="0"/>
              <a:t>, </a:t>
            </a:r>
            <a:r>
              <a:rPr lang="en-US" sz="2400" dirty="0" err="1"/>
              <a:t>ira</a:t>
            </a:r>
            <a:r>
              <a:rPr lang="en-US" sz="2400" dirty="0"/>
              <a:t>, </a:t>
            </a:r>
            <a:r>
              <a:rPr lang="en-US" sz="2400" dirty="0" err="1"/>
              <a:t>resentimiento</a:t>
            </a:r>
            <a:r>
              <a:rPr lang="en-US" sz="2400" dirty="0"/>
              <a:t> y </a:t>
            </a:r>
            <a:r>
              <a:rPr lang="en-US" sz="2400" dirty="0" err="1"/>
              <a:t>asco</a:t>
            </a:r>
            <a:r>
              <a:rPr lang="en-US" sz="2400" dirty="0"/>
              <a:t>. 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/>
        </p:nvSpPr>
        <p:spPr>
          <a:xfrm>
            <a:off x="726397" y="1886130"/>
            <a:ext cx="7723702" cy="53774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600"/>
            </a:pPr>
            <a:br>
              <a:rPr lang="en-US" sz="3600" b="1" i="0" u="none" strike="noStrike" cap="none" dirty="0">
                <a:latin typeface="Calibri"/>
                <a:ea typeface="Calibri"/>
                <a:cs typeface="Calibri"/>
              </a:rPr>
            </a:br>
            <a:r>
              <a:rPr lang="en-US" sz="3200" dirty="0" err="1">
                <a:latin typeface="Calibri"/>
                <a:ea typeface="Calibri"/>
                <a:cs typeface="Calibri"/>
              </a:rPr>
              <a:t>Estrategias</a:t>
            </a:r>
            <a:r>
              <a:rPr lang="en-US" sz="3200" dirty="0">
                <a:latin typeface="Calibri"/>
                <a:ea typeface="Calibri"/>
                <a:cs typeface="Calibri"/>
              </a:rPr>
              <a:t> de </a:t>
            </a:r>
            <a:r>
              <a:rPr lang="en-US" sz="3200" dirty="0" err="1">
                <a:latin typeface="Calibri"/>
                <a:ea typeface="Calibri"/>
                <a:cs typeface="Calibri"/>
              </a:rPr>
              <a:t>defensa</a:t>
            </a:r>
            <a:br>
              <a:rPr lang="en-US" sz="3200" b="0" i="0" u="none" strike="noStrike" cap="none" dirty="0">
                <a:latin typeface="Calibri"/>
                <a:ea typeface="Calibri"/>
                <a:cs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469557" y="310695"/>
            <a:ext cx="113311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emociones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profesorado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casos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sospecha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abuso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sexual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_1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8" name="Google Shape;318;p19" descr="Diniego, Negazi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162" y="1757480"/>
            <a:ext cx="2182649" cy="32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828304" y="2691073"/>
            <a:ext cx="7631691" cy="325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7200" indent="-19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NEGACIÓN</a:t>
            </a: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/>
              <a:t>Negativa</a:t>
            </a:r>
            <a:r>
              <a:rPr lang="en-US" sz="2000" dirty="0"/>
              <a:t> a </a:t>
            </a:r>
            <a:r>
              <a:rPr lang="en-US" sz="2000" dirty="0" err="1"/>
              <a:t>reconocer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incluso</a:t>
            </a:r>
            <a:r>
              <a:rPr lang="en-US" sz="2000" dirty="0"/>
              <a:t> </a:t>
            </a: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signos</a:t>
            </a:r>
            <a:r>
              <a:rPr lang="en-US" sz="2000" dirty="0"/>
              <a:t> son </a:t>
            </a:r>
            <a:r>
              <a:rPr lang="en-US" sz="2000" dirty="0" err="1"/>
              <a:t>evidentes</a:t>
            </a:r>
            <a:r>
              <a:rPr lang="en-US" sz="2000" dirty="0"/>
              <a:t>, (no es </a:t>
            </a:r>
            <a:r>
              <a:rPr lang="en-US" sz="2000" dirty="0" err="1"/>
              <a:t>cierto</a:t>
            </a:r>
            <a:r>
              <a:rPr lang="en-US" sz="2000" dirty="0"/>
              <a:t>", "no me di </a:t>
            </a:r>
            <a:r>
              <a:rPr lang="en-US" sz="2000" dirty="0" err="1"/>
              <a:t>cuenta</a:t>
            </a:r>
            <a:r>
              <a:rPr lang="en-US" sz="2000" dirty="0"/>
              <a:t>", "no es mi </a:t>
            </a:r>
            <a:r>
              <a:rPr lang="en-US" sz="2000" dirty="0" err="1"/>
              <a:t>responsabilidad</a:t>
            </a:r>
            <a:r>
              <a:rPr lang="en-US" sz="2000" dirty="0"/>
              <a:t>").</a:t>
            </a:r>
          </a:p>
          <a:p>
            <a:pPr marL="277200" indent="-19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DISTANCIA EMOCIONAL:</a:t>
            </a:r>
            <a:r>
              <a:rPr lang="en-US" sz="2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/>
              <a:t>Indiferencia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ejemplo</a:t>
            </a:r>
            <a:r>
              <a:rPr lang="en-US" sz="2000" dirty="0"/>
              <a:t>: "'no </a:t>
            </a:r>
            <a:r>
              <a:rPr lang="en-US" sz="2000" dirty="0" err="1"/>
              <a:t>somos</a:t>
            </a:r>
            <a:r>
              <a:rPr lang="en-US" sz="2000" dirty="0"/>
              <a:t> </a:t>
            </a:r>
            <a:r>
              <a:rPr lang="en-US" sz="2000" dirty="0" err="1"/>
              <a:t>nosotros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que </a:t>
            </a:r>
            <a:r>
              <a:rPr lang="en-US" sz="2000" dirty="0" err="1"/>
              <a:t>tenemos</a:t>
            </a:r>
            <a:r>
              <a:rPr lang="en-US" sz="2000" dirty="0"/>
              <a:t> que </a:t>
            </a:r>
            <a:r>
              <a:rPr lang="en-US" sz="2000" dirty="0" err="1"/>
              <a:t>ocuparnos</a:t>
            </a:r>
            <a:r>
              <a:rPr lang="en-US" sz="2000" dirty="0"/>
              <a:t> de </a:t>
            </a:r>
            <a:r>
              <a:rPr lang="en-US" sz="2000" dirty="0" err="1"/>
              <a:t>eso</a:t>
            </a:r>
            <a:r>
              <a:rPr lang="en-US" sz="2000" dirty="0"/>
              <a:t>, </a:t>
            </a:r>
            <a:r>
              <a:rPr lang="en-US" sz="2000" dirty="0" err="1"/>
              <a:t>eso</a:t>
            </a:r>
            <a:r>
              <a:rPr lang="en-US" sz="2000" dirty="0"/>
              <a:t> </a:t>
            </a:r>
            <a:r>
              <a:rPr lang="en-US" sz="2000" dirty="0" err="1"/>
              <a:t>pasa</a:t>
            </a:r>
            <a:r>
              <a:rPr lang="en-US" sz="2000" dirty="0"/>
              <a:t>, </a:t>
            </a:r>
            <a:r>
              <a:rPr lang="en-US" sz="2000" dirty="0" err="1"/>
              <a:t>yo</a:t>
            </a:r>
            <a:r>
              <a:rPr lang="en-US" sz="2000" dirty="0"/>
              <a:t> </a:t>
            </a:r>
            <a:r>
              <a:rPr lang="en-US" sz="2000" dirty="0" err="1"/>
              <a:t>tengo</a:t>
            </a:r>
            <a:r>
              <a:rPr lang="en-US" sz="2000" dirty="0"/>
              <a:t> tantos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problemas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que </a:t>
            </a:r>
            <a:r>
              <a:rPr lang="en-US" sz="2000" dirty="0" err="1"/>
              <a:t>pensar</a:t>
            </a:r>
            <a:r>
              <a:rPr lang="en-US" sz="2000" dirty="0"/>
              <a:t>’”.</a:t>
            </a: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2000" i="0" u="none" strike="noStrike" dirty="0"/>
          </a:p>
          <a:p>
            <a:pPr marL="277200" indent="-19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COLUSIÓN: </a:t>
            </a:r>
            <a:r>
              <a:rPr lang="en-US" sz="2000" dirty="0"/>
              <a:t>Es </a:t>
            </a:r>
            <a:r>
              <a:rPr lang="en-US" sz="2000" dirty="0" err="1"/>
              <a:t>aliarse</a:t>
            </a:r>
            <a:r>
              <a:rPr lang="en-US" sz="2000" dirty="0"/>
              <a:t> 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adulto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lugar</a:t>
            </a:r>
            <a:r>
              <a:rPr lang="en-US" sz="2000" dirty="0"/>
              <a:t> de 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niño</a:t>
            </a:r>
            <a:r>
              <a:rPr lang="en-US" sz="2000" dirty="0"/>
              <a:t> o </a:t>
            </a:r>
            <a:r>
              <a:rPr lang="en-US" sz="2000" dirty="0" err="1"/>
              <a:t>niña</a:t>
            </a:r>
            <a:r>
              <a:rPr lang="en-US" sz="2000" dirty="0"/>
              <a:t>, </a:t>
            </a:r>
            <a:r>
              <a:rPr lang="en-US" sz="2000" dirty="0" err="1"/>
              <a:t>típico</a:t>
            </a:r>
            <a:r>
              <a:rPr lang="en-US" sz="2000" dirty="0"/>
              <a:t> de las parejas de </a:t>
            </a:r>
            <a:r>
              <a:rPr lang="en-US" sz="2000" dirty="0" err="1"/>
              <a:t>maltratadores</a:t>
            </a:r>
            <a:r>
              <a:rPr lang="en-US" sz="2000" dirty="0">
                <a:solidFill>
                  <a:srgbClr val="000000"/>
                </a:solidFill>
              </a:rPr>
              <a:t>. 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El </a:t>
            </a:r>
            <a:r>
              <a:rPr lang="en-US" dirty="0" err="1"/>
              <a:t>papel</a:t>
            </a:r>
            <a:r>
              <a:rPr lang="en-US" dirty="0"/>
              <a:t> central de la </a:t>
            </a:r>
            <a:r>
              <a:rPr lang="en-US" dirty="0" err="1"/>
              <a:t>escuela</a:t>
            </a:r>
            <a:endParaRPr lang="es-ES" dirty="0" err="1"/>
          </a:p>
        </p:txBody>
      </p:sp>
      <p:grpSp>
        <p:nvGrpSpPr>
          <p:cNvPr id="99" name="Google Shape;99;p2"/>
          <p:cNvGrpSpPr/>
          <p:nvPr/>
        </p:nvGrpSpPr>
        <p:grpSpPr>
          <a:xfrm>
            <a:off x="2240124" y="1584630"/>
            <a:ext cx="7830505" cy="4532197"/>
            <a:chOff x="272991" y="1837"/>
            <a:chExt cx="7830505" cy="5354455"/>
          </a:xfrm>
        </p:grpSpPr>
        <p:sp>
          <p:nvSpPr>
            <p:cNvPr id="100" name="Google Shape;100;p2"/>
            <p:cNvSpPr/>
            <p:nvPr/>
          </p:nvSpPr>
          <p:spPr>
            <a:xfrm>
              <a:off x="316116" y="1837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371952" y="57673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Los </a:t>
              </a:r>
              <a:r>
                <a:rPr lang="en-US" sz="2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niños</a:t>
              </a: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niñas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pasan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mucho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tiempo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escuela</a:t>
              </a:r>
              <a:endParaRPr lang="es-E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773010" y="561041"/>
              <a:ext cx="673586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3773010" y="718635"/>
              <a:ext cx="471510" cy="47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764326" y="1837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820162" y="57673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n-US" sz="1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profesorado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puede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atender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niños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niñas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sufrimiento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emocional</a:t>
              </a:r>
              <a:endParaRPr lang="es-ES" sz="1100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5400000">
              <a:off x="6016179" y="2130623"/>
              <a:ext cx="673586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6116582" y="2187814"/>
              <a:ext cx="472780" cy="47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764326" y="3179130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4691513" y="3164818"/>
              <a:ext cx="3411983" cy="1864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Los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niños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niñas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pueden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expresar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angustia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mediante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un </a:t>
              </a:r>
              <a:r>
                <a:rPr lang="en-US" sz="1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comportamiento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inapropiado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aula</a:t>
              </a:r>
              <a:endParaRPr lang="es-E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0790394">
              <a:off x="3811136" y="3732172"/>
              <a:ext cx="673588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 rot="9606">
              <a:off x="4013212" y="3890048"/>
              <a:ext cx="471512" cy="47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116" y="3166700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72991" y="2941939"/>
              <a:ext cx="3342710" cy="2414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profesorado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puede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crear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relaciones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confianza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ellas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os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reconocer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las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señales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angustia</a:t>
              </a:r>
              <a:endParaRPr lang="es-ES" sz="1100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435428" y="310695"/>
            <a:ext cx="118007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Las 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emociones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del 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profesorado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casos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de 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sospecha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de 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abuso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sexual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_2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746189" y="1681282"/>
            <a:ext cx="7723702" cy="53774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3600"/>
            </a:pPr>
            <a:br>
              <a:rPr lang="en-US" sz="3600" b="1" i="0" u="none" strike="noStrike" cap="none" dirty="0">
                <a:latin typeface="Calibri"/>
                <a:ea typeface="Calibri"/>
                <a:cs typeface="Calibri"/>
              </a:rPr>
            </a:b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defensa</a:t>
            </a:r>
            <a:br>
              <a:rPr lang="en-US" sz="3200" b="0" i="0" u="none" strike="noStrike" cap="none" dirty="0">
                <a:latin typeface="Calibri"/>
                <a:ea typeface="Calibri"/>
                <a:cs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830194" y="2510943"/>
            <a:ext cx="7555691" cy="365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4900" indent="-234900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  <a:sym typeface="Calibri"/>
              </a:rPr>
              <a:t>IDENTIFICACIÓN con la VÍCTIMA: </a:t>
            </a:r>
            <a:r>
              <a:rPr lang="en-US" sz="2000" dirty="0">
                <a:latin typeface="Calibri"/>
                <a:cs typeface="Calibri"/>
                <a:sym typeface="Calibri"/>
              </a:rPr>
              <a:t>El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profesor</a:t>
            </a:r>
            <a:r>
              <a:rPr lang="en-US" sz="2000" dirty="0">
                <a:latin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profesora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está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emocionalmente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demasiado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cerca</a:t>
            </a:r>
            <a:r>
              <a:rPr lang="en-US" sz="2000" dirty="0">
                <a:latin typeface="Calibri"/>
                <a:cs typeface="Calibri"/>
                <a:sym typeface="Calibri"/>
              </a:rPr>
              <a:t> del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niño</a:t>
            </a:r>
            <a:r>
              <a:rPr lang="en-US" sz="2000" dirty="0">
                <a:latin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niña</a:t>
            </a:r>
            <a:r>
              <a:rPr lang="en-US" sz="2000" dirty="0">
                <a:latin typeface="Calibri"/>
                <a:cs typeface="Calibri"/>
                <a:sym typeface="Calibri"/>
              </a:rPr>
              <a:t>, y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siente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impotencia</a:t>
            </a:r>
            <a:r>
              <a:rPr lang="en-US" sz="2000" dirty="0">
                <a:latin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desesperación</a:t>
            </a:r>
            <a:r>
              <a:rPr lang="en-US" sz="2000" dirty="0">
                <a:latin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miedo</a:t>
            </a:r>
            <a:r>
              <a:rPr lang="en-US" sz="2000" dirty="0">
                <a:latin typeface="Calibri"/>
                <a:cs typeface="Calibri"/>
                <a:sym typeface="Calibri"/>
              </a:rPr>
              <a:t> e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ira</a:t>
            </a:r>
            <a:r>
              <a:rPr lang="en-US" sz="2000" dirty="0">
                <a:latin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tal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fuerza</a:t>
            </a:r>
            <a:r>
              <a:rPr lang="en-US" sz="2000" dirty="0">
                <a:latin typeface="Calibri"/>
                <a:cs typeface="Calibri"/>
                <a:sym typeface="Calibri"/>
              </a:rPr>
              <a:t> que no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puede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percibir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ni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actuar</a:t>
            </a:r>
            <a:r>
              <a:rPr lang="en-US" sz="2000" dirty="0">
                <a:latin typeface="Calibri"/>
                <a:cs typeface="Calibri"/>
                <a:sym typeface="Calibri"/>
              </a:rPr>
              <a:t> con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eficacia</a:t>
            </a:r>
            <a:r>
              <a:rPr lang="en-US" sz="2000" dirty="0">
                <a:latin typeface="Calibri"/>
                <a:cs typeface="Calibri"/>
                <a:sym typeface="Calibri"/>
              </a:rPr>
              <a:t>.</a:t>
            </a:r>
          </a:p>
          <a:p>
            <a:pPr marL="234900" indent="-234900">
              <a:lnSpc>
                <a:spcPct val="90000"/>
              </a:lnSpc>
              <a:spcBef>
                <a:spcPts val="100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  <a:sym typeface="Calibri"/>
              </a:rPr>
              <a:t>IDENTIFICARSE CON EL VENGADOR: </a:t>
            </a:r>
            <a:r>
              <a:rPr lang="en-US" sz="2000" dirty="0">
                <a:latin typeface="Calibri"/>
                <a:cs typeface="Calibri"/>
                <a:sym typeface="Calibri"/>
              </a:rPr>
              <a:t>El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deseo</a:t>
            </a:r>
            <a:r>
              <a:rPr lang="en-US" sz="2000" dirty="0">
                <a:latin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hacer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justicia</a:t>
            </a:r>
            <a:r>
              <a:rPr lang="en-US" sz="2000" dirty="0">
                <a:latin typeface="Calibri"/>
                <a:cs typeface="Calibri"/>
                <a:sym typeface="Calibri"/>
              </a:rPr>
              <a:t> y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proteger</a:t>
            </a:r>
            <a:r>
              <a:rPr lang="en-US" sz="2000" dirty="0">
                <a:latin typeface="Calibri"/>
                <a:cs typeface="Calibri"/>
                <a:sym typeface="Calibri"/>
              </a:rPr>
              <a:t> al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niño</a:t>
            </a:r>
            <a:r>
              <a:rPr lang="en-US" sz="2000" dirty="0">
                <a:latin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niña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lleva</a:t>
            </a:r>
            <a:r>
              <a:rPr lang="en-US" sz="2000" dirty="0">
                <a:latin typeface="Calibri"/>
                <a:cs typeface="Calibri"/>
                <a:sym typeface="Calibri"/>
              </a:rPr>
              <a:t> al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profesor</a:t>
            </a:r>
            <a:r>
              <a:rPr lang="en-US" sz="2000" dirty="0">
                <a:latin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profesora</a:t>
            </a:r>
            <a:r>
              <a:rPr lang="en-US" sz="2000" dirty="0">
                <a:latin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salirse</a:t>
            </a:r>
            <a:r>
              <a:rPr lang="en-US" sz="2000" dirty="0">
                <a:latin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su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papel</a:t>
            </a:r>
            <a:r>
              <a:rPr lang="en-US" sz="2000" dirty="0">
                <a:latin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creando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situaciones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confusas</a:t>
            </a:r>
            <a:r>
              <a:rPr lang="en-US" sz="2000" dirty="0">
                <a:latin typeface="Calibri"/>
                <a:cs typeface="Calibri"/>
                <a:sym typeface="Calibri"/>
              </a:rPr>
              <a:t> tanto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dentro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como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fuera</a:t>
            </a:r>
            <a:r>
              <a:rPr lang="en-US" sz="2000" dirty="0">
                <a:latin typeface="Calibri"/>
                <a:cs typeface="Calibri"/>
                <a:sym typeface="Calibri"/>
              </a:rPr>
              <a:t> de la </a:t>
            </a:r>
            <a:r>
              <a:rPr lang="en-US" sz="2000" dirty="0" err="1">
                <a:latin typeface="Calibri"/>
                <a:cs typeface="Calibri"/>
                <a:sym typeface="Calibri"/>
              </a:rPr>
              <a:t>escuela</a:t>
            </a:r>
            <a:r>
              <a:rPr lang="en-US" sz="2000" dirty="0">
                <a:latin typeface="Calibri"/>
                <a:cs typeface="Calibri"/>
                <a:sym typeface="Calibri"/>
              </a:rPr>
              <a:t>. </a:t>
            </a:r>
          </a:p>
          <a:p>
            <a:pPr marL="277200" indent="-19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i="0" u="none" strike="noStrike" dirty="0"/>
          </a:p>
          <a:p>
            <a:pPr marL="277200" marR="0" lvl="0" indent="-19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2200"/>
            </a:pPr>
            <a:endParaRPr sz="2000" dirty="0">
              <a:latin typeface="Calibri"/>
              <a:cs typeface="Calibri"/>
              <a:sym typeface="Calibri"/>
            </a:endParaRPr>
          </a:p>
        </p:txBody>
      </p:sp>
      <p:pic>
        <p:nvPicPr>
          <p:cNvPr id="331" name="Google Shape;331;p20" descr="Wonder Woman&quot;: trama, cast e trailer | TV Sorrisi e Canzoni"/>
          <p:cNvPicPr preferRelativeResize="0"/>
          <p:nvPr/>
        </p:nvPicPr>
        <p:blipFill rotWithShape="1">
          <a:blip r:embed="rId3">
            <a:alphaModFix/>
          </a:blip>
          <a:srcRect b="10163"/>
          <a:stretch/>
        </p:blipFill>
        <p:spPr>
          <a:xfrm>
            <a:off x="8837547" y="1690688"/>
            <a:ext cx="2608264" cy="168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 descr="Marvel's Avengers Game"/>
          <p:cNvPicPr preferRelativeResize="0"/>
          <p:nvPr/>
        </p:nvPicPr>
        <p:blipFill rotWithShape="1">
          <a:blip r:embed="rId4">
            <a:alphaModFix/>
          </a:blip>
          <a:srcRect l="6454" r="6454"/>
          <a:stretch/>
        </p:blipFill>
        <p:spPr>
          <a:xfrm>
            <a:off x="8837547" y="4092071"/>
            <a:ext cx="2608264" cy="1687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creación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de redes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de apoyo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_1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Google Shape;339;p21"/>
          <p:cNvSpPr txBox="1">
            <a:spLocks noGrp="1"/>
          </p:cNvSpPr>
          <p:nvPr>
            <p:ph type="body" idx="1"/>
          </p:nvPr>
        </p:nvSpPr>
        <p:spPr>
          <a:xfrm>
            <a:off x="838199" y="1943100"/>
            <a:ext cx="6748849" cy="319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17647"/>
            </a:pPr>
            <a:r>
              <a:rPr lang="en-US" sz="2400" dirty="0">
                <a:solidFill>
                  <a:srgbClr val="000000"/>
                </a:solidFill>
              </a:rPr>
              <a:t>Es crucial </a:t>
            </a:r>
            <a:r>
              <a:rPr lang="en-US" sz="2400" b="1" dirty="0">
                <a:solidFill>
                  <a:srgbClr val="000000"/>
                </a:solidFill>
              </a:rPr>
              <a:t>NO ACTUAR EN SOLITARIO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sz="2400" dirty="0"/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17647"/>
            </a:pPr>
            <a:r>
              <a:rPr lang="en-US" sz="2400" dirty="0"/>
              <a:t>Las </a:t>
            </a:r>
            <a:r>
              <a:rPr lang="en-US" sz="2400" b="1" dirty="0" err="1"/>
              <a:t>reacciones</a:t>
            </a:r>
            <a:r>
              <a:rPr lang="en-US" sz="2400" b="1" dirty="0"/>
              <a:t> </a:t>
            </a:r>
            <a:r>
              <a:rPr lang="en-US" sz="2400" b="1" dirty="0" err="1"/>
              <a:t>emocionales</a:t>
            </a:r>
            <a:r>
              <a:rPr lang="en-US" sz="2400" dirty="0"/>
              <a:t> que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surgir</a:t>
            </a:r>
            <a:r>
              <a:rPr lang="en-US" sz="2400" dirty="0"/>
              <a:t> y la </a:t>
            </a:r>
            <a:r>
              <a:rPr lang="en-US" sz="2400" dirty="0" err="1"/>
              <a:t>posible</a:t>
            </a:r>
            <a:r>
              <a:rPr lang="en-US" sz="2400" dirty="0"/>
              <a:t> </a:t>
            </a:r>
            <a:r>
              <a:rPr lang="en-US" sz="2400" dirty="0" err="1"/>
              <a:t>intervención</a:t>
            </a:r>
            <a:r>
              <a:rPr lang="en-US" sz="2400" dirty="0"/>
              <a:t> </a:t>
            </a:r>
            <a:r>
              <a:rPr lang="en-US" sz="2400" dirty="0" err="1"/>
              <a:t>protectora</a:t>
            </a:r>
            <a:r>
              <a:rPr lang="en-US" sz="2400" dirty="0"/>
              <a:t> son </a:t>
            </a:r>
            <a:r>
              <a:rPr lang="en-US" sz="2400" dirty="0" err="1"/>
              <a:t>complejas</a:t>
            </a:r>
            <a:r>
              <a:rPr lang="en-US" sz="2400" dirty="0"/>
              <a:t>.</a:t>
            </a: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17647"/>
            </a:pPr>
            <a:r>
              <a:rPr lang="en-US" sz="2400" dirty="0"/>
              <a:t>El </a:t>
            </a:r>
            <a:r>
              <a:rPr lang="en-US" sz="2400" dirty="0" err="1"/>
              <a:t>profesor</a:t>
            </a:r>
            <a:r>
              <a:rPr lang="en-US" sz="2400" dirty="0"/>
              <a:t> o </a:t>
            </a:r>
            <a:r>
              <a:rPr lang="en-US" sz="2400" dirty="0" err="1"/>
              <a:t>profesora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b="1" dirty="0"/>
              <a:t> COMPARTIR</a:t>
            </a:r>
            <a:r>
              <a:rPr lang="en-US" sz="2400" dirty="0"/>
              <a:t> la </a:t>
            </a:r>
            <a:r>
              <a:rPr lang="en-US" sz="2400" dirty="0" err="1"/>
              <a:t>situación</a:t>
            </a:r>
            <a:r>
              <a:rPr lang="en-US" sz="2400" dirty="0"/>
              <a:t> del </a:t>
            </a:r>
            <a:r>
              <a:rPr lang="en-US" sz="2400" dirty="0" err="1"/>
              <a:t>niño</a:t>
            </a:r>
            <a:r>
              <a:rPr lang="en-US" sz="2400" dirty="0"/>
              <a:t> o </a:t>
            </a:r>
            <a:r>
              <a:rPr lang="en-US" sz="2400" dirty="0" err="1"/>
              <a:t>niña</a:t>
            </a:r>
            <a:r>
              <a:rPr lang="en-US" sz="2400" dirty="0"/>
              <a:t> y sus </a:t>
            </a:r>
            <a:r>
              <a:rPr lang="en-US" sz="2400" dirty="0" err="1"/>
              <a:t>propias</a:t>
            </a:r>
            <a:r>
              <a:rPr lang="en-US" sz="2400" dirty="0"/>
              <a:t> </a:t>
            </a:r>
            <a:r>
              <a:rPr lang="en-US" sz="2400" dirty="0" err="1"/>
              <a:t>dificultades</a:t>
            </a:r>
            <a:r>
              <a:rPr lang="en-US" sz="2400" dirty="0"/>
              <a:t> de </a:t>
            </a:r>
            <a:r>
              <a:rPr lang="en-US" sz="2400" dirty="0" err="1"/>
              <a:t>gestión</a:t>
            </a:r>
            <a:r>
              <a:rPr lang="en-US" sz="2400" dirty="0"/>
              <a:t> con la </a:t>
            </a:r>
            <a:r>
              <a:rPr lang="en-US" sz="2400" dirty="0" err="1"/>
              <a:t>dirección</a:t>
            </a:r>
            <a:r>
              <a:rPr lang="en-US" sz="2400" dirty="0"/>
              <a:t> para saber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abordar</a:t>
            </a:r>
            <a:r>
              <a:rPr lang="en-US" sz="2400" dirty="0"/>
              <a:t> la </a:t>
            </a:r>
            <a:r>
              <a:rPr lang="en-US" sz="2400" dirty="0" err="1"/>
              <a:t>situación</a:t>
            </a:r>
            <a:r>
              <a:rPr lang="en-US" sz="2400" dirty="0"/>
              <a:t>.</a:t>
            </a: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17647"/>
            </a:pPr>
            <a:r>
              <a:rPr lang="en-US" sz="2400" dirty="0"/>
              <a:t>Si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niño</a:t>
            </a:r>
            <a:r>
              <a:rPr lang="en-US" sz="2400" dirty="0"/>
              <a:t> o </a:t>
            </a:r>
            <a:r>
              <a:rPr lang="en-US" sz="2400" dirty="0" err="1"/>
              <a:t>niña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es </a:t>
            </a:r>
            <a:r>
              <a:rPr lang="en-US" sz="2400" dirty="0" err="1"/>
              <a:t>objeto</a:t>
            </a:r>
            <a:r>
              <a:rPr lang="en-US" sz="2400" dirty="0"/>
              <a:t> de </a:t>
            </a:r>
            <a:r>
              <a:rPr lang="en-US" sz="2400" dirty="0" err="1"/>
              <a:t>seguimiento</a:t>
            </a:r>
            <a:r>
              <a:rPr lang="en-US" sz="2400" dirty="0"/>
              <a:t> y es </a:t>
            </a:r>
            <a:r>
              <a:rPr lang="en-US" sz="2400" dirty="0" err="1"/>
              <a:t>conocido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otros</a:t>
            </a:r>
            <a:r>
              <a:rPr lang="en-US" sz="2400" b="1" dirty="0"/>
              <a:t> </a:t>
            </a:r>
            <a:r>
              <a:rPr lang="en-US" sz="2400" b="1" dirty="0" err="1"/>
              <a:t>profesionales</a:t>
            </a:r>
            <a:r>
              <a:rPr lang="en-US" sz="2400" dirty="0"/>
              <a:t> o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externos</a:t>
            </a:r>
            <a:r>
              <a:rPr lang="en-US" sz="2400" dirty="0"/>
              <a:t> a la </a:t>
            </a:r>
            <a:r>
              <a:rPr lang="en-US" sz="2400" dirty="0" err="1"/>
              <a:t>escuela</a:t>
            </a:r>
            <a:r>
              <a:rPr lang="en-US" sz="2400" dirty="0"/>
              <a:t> (de </a:t>
            </a:r>
            <a:r>
              <a:rPr lang="en-US" sz="2400" dirty="0" err="1"/>
              <a:t>psicología</a:t>
            </a:r>
            <a:r>
              <a:rPr lang="en-US" sz="2400" dirty="0"/>
              <a:t>, </a:t>
            </a:r>
            <a:r>
              <a:rPr lang="en-US" sz="2400" dirty="0" err="1"/>
              <a:t>servicio</a:t>
            </a:r>
            <a:r>
              <a:rPr lang="en-US" sz="2400" dirty="0"/>
              <a:t> social, etc.),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profesorado</a:t>
            </a:r>
            <a:r>
              <a:rPr lang="en-US" sz="2400" dirty="0"/>
              <a:t> </a:t>
            </a:r>
            <a:r>
              <a:rPr lang="en-US" sz="2400" dirty="0" err="1"/>
              <a:t>debe</a:t>
            </a:r>
            <a:r>
              <a:rPr lang="en-US" sz="2400" dirty="0"/>
              <a:t> </a:t>
            </a:r>
            <a:r>
              <a:rPr lang="en-US" sz="2400" dirty="0" err="1"/>
              <a:t>compartir</a:t>
            </a:r>
            <a:r>
              <a:rPr lang="en-US" sz="2400" dirty="0"/>
              <a:t> sus </a:t>
            </a:r>
            <a:r>
              <a:rPr lang="en-US" sz="2400" dirty="0" err="1"/>
              <a:t>observaciones</a:t>
            </a:r>
            <a:r>
              <a:rPr lang="en-US" sz="2400" dirty="0"/>
              <a:t> con </a:t>
            </a:r>
            <a:r>
              <a:rPr lang="en-US" sz="2400" dirty="0" err="1"/>
              <a:t>estos</a:t>
            </a:r>
            <a:r>
              <a:rPr lang="en-US" sz="2400" dirty="0"/>
              <a:t> </a:t>
            </a:r>
            <a:r>
              <a:rPr lang="en-US" sz="2400" dirty="0" err="1"/>
              <a:t>profesionales</a:t>
            </a:r>
            <a:r>
              <a:rPr lang="en-US" sz="2400" dirty="0"/>
              <a:t> y </a:t>
            </a:r>
            <a:r>
              <a:rPr lang="en-US" sz="2400" dirty="0" err="1"/>
              <a:t>activar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red.</a:t>
            </a:r>
            <a:endParaRPr sz="24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  <p:pic>
        <p:nvPicPr>
          <p:cNvPr id="341" name="Google Shape;341;p21" descr="Il lavoro di rete nel servizio sociale – assistentesocialenelmo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411" y="1852290"/>
            <a:ext cx="3765997" cy="282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>
            <a:spLocks noGrp="1"/>
          </p:cNvSpPr>
          <p:nvPr>
            <p:ph type="body" idx="1"/>
          </p:nvPr>
        </p:nvSpPr>
        <p:spPr>
          <a:xfrm>
            <a:off x="751703" y="1551133"/>
            <a:ext cx="6118654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El </a:t>
            </a:r>
            <a:r>
              <a:rPr lang="en-US" dirty="0" err="1">
                <a:solidFill>
                  <a:srgbClr val="000000"/>
                </a:solidFill>
              </a:rPr>
              <a:t>trabajo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red </a:t>
            </a:r>
            <a:r>
              <a:rPr lang="en-US" dirty="0" err="1">
                <a:solidFill>
                  <a:srgbClr val="000000"/>
                </a:solidFill>
              </a:rPr>
              <a:t>ayuda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endParaRPr lang="en-US" dirty="0"/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sz="2400" dirty="0"/>
          </a:p>
          <a:p>
            <a:pPr marL="342900">
              <a:lnSpc>
                <a:spcPct val="120000"/>
              </a:lnSpc>
              <a:spcBef>
                <a:spcPts val="0"/>
              </a:spcBef>
              <a:buSzPts val="2800"/>
            </a:pPr>
            <a:r>
              <a:rPr lang="en-US" sz="2400" dirty="0"/>
              <a:t>La </a:t>
            </a:r>
            <a:r>
              <a:rPr lang="en-US" sz="2400" dirty="0" err="1"/>
              <a:t>gestión</a:t>
            </a:r>
            <a:r>
              <a:rPr lang="en-US" sz="2400" dirty="0"/>
              <a:t> de las </a:t>
            </a:r>
            <a:r>
              <a:rPr lang="en-US" sz="2400" dirty="0" err="1"/>
              <a:t>emociones</a:t>
            </a:r>
            <a:r>
              <a:rPr lang="en-US" sz="2400" dirty="0"/>
              <a:t> del </a:t>
            </a:r>
            <a:r>
              <a:rPr lang="en-US" sz="2400" dirty="0" err="1"/>
              <a:t>propio</a:t>
            </a:r>
            <a:r>
              <a:rPr lang="en-US" sz="2400" dirty="0"/>
              <a:t> </a:t>
            </a:r>
            <a:r>
              <a:rPr lang="en-US" sz="2400" dirty="0" err="1"/>
              <a:t>profesorado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ejemplo</a:t>
            </a:r>
            <a:r>
              <a:rPr lang="en-US" sz="2400" dirty="0"/>
              <a:t> con </a:t>
            </a:r>
            <a:r>
              <a:rPr lang="en-US" sz="2400" dirty="0" err="1"/>
              <a:t>respecto</a:t>
            </a:r>
            <a:r>
              <a:rPr lang="en-US" sz="2400" dirty="0"/>
              <a:t> a la </a:t>
            </a:r>
            <a:r>
              <a:rPr lang="en-US" sz="2400" dirty="0" err="1"/>
              <a:t>ansiedad</a:t>
            </a:r>
            <a:r>
              <a:rPr lang="en-US" sz="2400" dirty="0"/>
              <a:t> o la </a:t>
            </a:r>
            <a:r>
              <a:rPr lang="en-US" sz="2400" dirty="0" err="1"/>
              <a:t>frustración</a:t>
            </a:r>
            <a:r>
              <a:rPr lang="en-US" sz="2400" dirty="0"/>
              <a:t>. </a:t>
            </a:r>
            <a:endParaRPr lang="en-US" dirty="0"/>
          </a:p>
          <a:p>
            <a:pPr marL="342900">
              <a:lnSpc>
                <a:spcPct val="120000"/>
              </a:lnSpc>
              <a:spcBef>
                <a:spcPts val="0"/>
              </a:spcBef>
              <a:buSzPts val="2800"/>
            </a:pPr>
            <a:endParaRPr lang="en-US" sz="2400" dirty="0"/>
          </a:p>
          <a:p>
            <a:pPr marL="342900">
              <a:lnSpc>
                <a:spcPct val="120000"/>
              </a:lnSpc>
              <a:spcBef>
                <a:spcPts val="0"/>
              </a:spcBef>
              <a:buSzPts val="2800"/>
            </a:pPr>
            <a:r>
              <a:rPr lang="en-US" sz="2400" dirty="0" err="1"/>
              <a:t>Diseño</a:t>
            </a:r>
            <a:r>
              <a:rPr lang="en-US" sz="2400" dirty="0"/>
              <a:t> de </a:t>
            </a:r>
            <a:r>
              <a:rPr lang="en-US" sz="2400" dirty="0" err="1"/>
              <a:t>estrategias</a:t>
            </a:r>
            <a:r>
              <a:rPr lang="en-US" sz="2400" dirty="0"/>
              <a:t> de </a:t>
            </a:r>
            <a:r>
              <a:rPr lang="en-US" sz="2400" dirty="0" err="1"/>
              <a:t>intervención</a:t>
            </a:r>
            <a:r>
              <a:rPr lang="en-US" sz="2400" dirty="0"/>
              <a:t> con </a:t>
            </a:r>
            <a:r>
              <a:rPr lang="en-US" sz="2400" dirty="0" err="1"/>
              <a:t>profesionales</a:t>
            </a:r>
            <a:r>
              <a:rPr lang="en-US" sz="2400" dirty="0"/>
              <a:t> para </a:t>
            </a:r>
            <a:r>
              <a:rPr lang="en-US" sz="2400" dirty="0" err="1"/>
              <a:t>ayudar</a:t>
            </a:r>
            <a:r>
              <a:rPr lang="en-US" sz="2400" dirty="0"/>
              <a:t> al </a:t>
            </a:r>
            <a:r>
              <a:rPr lang="en-US" sz="2400" dirty="0" err="1"/>
              <a:t>niño</a:t>
            </a:r>
            <a:r>
              <a:rPr lang="en-US" sz="2400" dirty="0"/>
              <a:t>  o </a:t>
            </a:r>
            <a:r>
              <a:rPr lang="en-US" sz="2400" dirty="0" err="1"/>
              <a:t>niña</a:t>
            </a:r>
            <a:r>
              <a:rPr lang="en-US" sz="2400" dirty="0"/>
              <a:t> a </a:t>
            </a:r>
            <a:r>
              <a:rPr lang="en-US" sz="2400" dirty="0" err="1"/>
              <a:t>sentirse</a:t>
            </a:r>
            <a:r>
              <a:rPr lang="en-US" sz="2400" dirty="0"/>
              <a:t> </a:t>
            </a:r>
            <a:r>
              <a:rPr lang="en-US" sz="2400" dirty="0" err="1"/>
              <a:t>mejor</a:t>
            </a:r>
            <a:r>
              <a:rPr lang="en-US" sz="2400" dirty="0"/>
              <a:t> (</a:t>
            </a:r>
            <a:r>
              <a:rPr lang="en-US" sz="2400" dirty="0" err="1"/>
              <a:t>neuropsiquiatras</a:t>
            </a:r>
            <a:r>
              <a:rPr lang="en-US" sz="2400" dirty="0"/>
              <a:t>, </a:t>
            </a:r>
            <a:r>
              <a:rPr lang="en-US" sz="2400" dirty="0" err="1"/>
              <a:t>psicólogos</a:t>
            </a:r>
            <a:r>
              <a:rPr lang="en-US" sz="2400" dirty="0"/>
              <a:t>/as,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sociales</a:t>
            </a:r>
            <a:r>
              <a:rPr lang="en-US" sz="2400" dirty="0"/>
              <a:t>, </a:t>
            </a:r>
            <a:r>
              <a:rPr lang="en-US" sz="2400" dirty="0" err="1"/>
              <a:t>guarderías</a:t>
            </a:r>
            <a:r>
              <a:rPr lang="en-US" sz="2400" dirty="0"/>
              <a:t> </a:t>
            </a:r>
            <a:r>
              <a:rPr lang="en-US" sz="2400" dirty="0" err="1"/>
              <a:t>educativas</a:t>
            </a:r>
            <a:r>
              <a:rPr lang="en-US" sz="2400" dirty="0"/>
              <a:t>).</a:t>
            </a:r>
            <a:endParaRPr lang="en-US" dirty="0"/>
          </a:p>
          <a:p>
            <a:pPr marL="342900">
              <a:lnSpc>
                <a:spcPct val="120000"/>
              </a:lnSpc>
              <a:spcBef>
                <a:spcPts val="0"/>
              </a:spcBef>
              <a:buSzPts val="2800"/>
            </a:pPr>
            <a:endParaRPr lang="en-US" sz="2400" dirty="0"/>
          </a:p>
          <a:p>
            <a:pPr marL="342900">
              <a:lnSpc>
                <a:spcPct val="120000"/>
              </a:lnSpc>
              <a:spcBef>
                <a:spcPts val="0"/>
              </a:spcBef>
              <a:buSzPts val="2800"/>
            </a:pPr>
            <a:r>
              <a:rPr lang="en-US" sz="2400" dirty="0"/>
              <a:t>Si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indicadores</a:t>
            </a:r>
            <a:r>
              <a:rPr lang="en-US" sz="2400" dirty="0"/>
              <a:t> son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preocupantes</a:t>
            </a:r>
            <a:r>
              <a:rPr lang="en-US" sz="2400" dirty="0"/>
              <a:t>,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profesorado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pedir</a:t>
            </a:r>
            <a:r>
              <a:rPr lang="en-US" sz="2400" dirty="0"/>
              <a:t> </a:t>
            </a:r>
            <a:r>
              <a:rPr lang="en-US" sz="2400" dirty="0" err="1"/>
              <a:t>asesoramiento</a:t>
            </a:r>
            <a:r>
              <a:rPr lang="en-US" sz="2400" dirty="0"/>
              <a:t> para </a:t>
            </a:r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denuncia</a:t>
            </a:r>
            <a:r>
              <a:rPr lang="en-US" sz="2400" dirty="0"/>
              <a:t> a las </a:t>
            </a:r>
            <a:r>
              <a:rPr lang="en-US" sz="2400" dirty="0" err="1"/>
              <a:t>autoridades</a:t>
            </a:r>
            <a:r>
              <a:rPr lang="en-US" sz="2400" dirty="0"/>
              <a:t> </a:t>
            </a:r>
            <a:r>
              <a:rPr lang="en-US" sz="2400" dirty="0" err="1"/>
              <a:t>competentes</a:t>
            </a:r>
            <a:r>
              <a:rPr lang="en-US" sz="2400" dirty="0"/>
              <a:t>.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228600" lvl="0" indent="-869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50" name="Google Shape;350;p22" descr="Sollievo! | Le riflessioni di Angel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5404" y="1524340"/>
            <a:ext cx="1384171" cy="138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2" descr="Pubblica Sicurezza | Comune di Mondolf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0574" y="4470652"/>
            <a:ext cx="2253829" cy="156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 descr="Consulente del Lavoro – Diversamente Sani Elb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2709" y="2908511"/>
            <a:ext cx="2347479" cy="15621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37;p21">
            <a:extLst>
              <a:ext uri="{FF2B5EF4-FFF2-40B4-BE49-F238E27FC236}">
                <a16:creationId xmlns:a16="http://schemas.microsoft.com/office/drawing/2014/main" id="{25BC6673-00C4-9421-BF98-A7078FFDD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dirty="0">
                <a:latin typeface="Calibri Light"/>
                <a:cs typeface="Calibri Light"/>
              </a:rPr>
              <a:t>La </a:t>
            </a:r>
            <a:r>
              <a:rPr lang="en-US" sz="4000" dirty="0" err="1">
                <a:latin typeface="Calibri Light"/>
                <a:cs typeface="Calibri Light"/>
              </a:rPr>
              <a:t>creación</a:t>
            </a:r>
            <a:r>
              <a:rPr lang="en-US" sz="4000" dirty="0">
                <a:latin typeface="Calibri Light"/>
                <a:cs typeface="Calibri Light"/>
              </a:rPr>
              <a:t> de redes </a:t>
            </a:r>
            <a:r>
              <a:rPr lang="en-US" sz="4000" dirty="0" err="1">
                <a:latin typeface="Calibri Light"/>
                <a:cs typeface="Calibri Light"/>
              </a:rPr>
              <a:t>como</a:t>
            </a:r>
            <a:r>
              <a:rPr lang="en-US" sz="4000" dirty="0">
                <a:latin typeface="Calibri Light"/>
                <a:cs typeface="Calibri Light"/>
              </a:rPr>
              <a:t> </a:t>
            </a:r>
            <a:r>
              <a:rPr lang="en-US" sz="4000" dirty="0" err="1">
                <a:latin typeface="Calibri Light"/>
                <a:cs typeface="Calibri Light"/>
              </a:rPr>
              <a:t>fuente</a:t>
            </a:r>
            <a:r>
              <a:rPr lang="en-US" sz="4000" dirty="0">
                <a:latin typeface="Calibri Light"/>
                <a:cs typeface="Calibri Light"/>
              </a:rPr>
              <a:t> de apoyo</a:t>
            </a:r>
            <a:r>
              <a:rPr lang="en-US" sz="4000" dirty="0">
                <a:latin typeface="Calibri Light"/>
                <a:cs typeface="Calibri Light"/>
                <a:sym typeface="Calibri"/>
              </a:rPr>
              <a:t>_2</a:t>
            </a:r>
            <a:endParaRPr sz="4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>
            <a:spLocks noGrp="1"/>
          </p:cNvSpPr>
          <p:nvPr>
            <p:ph type="title"/>
          </p:nvPr>
        </p:nvSpPr>
        <p:spPr>
          <a:xfrm>
            <a:off x="7064759" y="1437091"/>
            <a:ext cx="4492925" cy="367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La </a:t>
            </a:r>
            <a:r>
              <a:rPr lang="en-US" sz="3200" dirty="0" err="1"/>
              <a:t>colaboración</a:t>
            </a:r>
            <a:r>
              <a:rPr lang="en-US" sz="3200" dirty="0"/>
              <a:t> es </a:t>
            </a:r>
            <a:r>
              <a:rPr lang="en-US" sz="3200" dirty="0" err="1"/>
              <a:t>necesaria</a:t>
            </a:r>
            <a:r>
              <a:rPr lang="en-US" sz="3200" dirty="0"/>
              <a:t> para </a:t>
            </a:r>
            <a:r>
              <a:rPr lang="en-US" sz="3200" dirty="0" err="1"/>
              <a:t>construir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b="1" dirty="0" err="1"/>
              <a:t>solución</a:t>
            </a:r>
            <a:r>
              <a:rPr lang="en-US" sz="3200" b="1" dirty="0"/>
              <a:t> de </a:t>
            </a:r>
            <a:r>
              <a:rPr lang="en-US" sz="3200" b="1" dirty="0" err="1"/>
              <a:t>intervención</a:t>
            </a:r>
            <a:r>
              <a:rPr lang="en-US" sz="3200" b="1" dirty="0"/>
              <a:t> </a:t>
            </a:r>
            <a:r>
              <a:rPr lang="en-US" sz="3200" b="1" dirty="0" err="1"/>
              <a:t>integrada</a:t>
            </a:r>
            <a:r>
              <a:rPr lang="en-US" sz="3200" dirty="0"/>
              <a:t> que </a:t>
            </a:r>
            <a:r>
              <a:rPr lang="en-US" sz="3200" dirty="0" err="1"/>
              <a:t>ayude</a:t>
            </a:r>
            <a:r>
              <a:rPr lang="en-US" sz="3200" dirty="0"/>
              <a:t> y </a:t>
            </a:r>
            <a:r>
              <a:rPr lang="en-US" sz="3200" dirty="0" err="1"/>
              <a:t>apoye</a:t>
            </a:r>
            <a:r>
              <a:rPr lang="en-US" sz="3200" dirty="0"/>
              <a:t> </a:t>
            </a:r>
            <a:r>
              <a:rPr lang="en-US" sz="3200" dirty="0" err="1"/>
              <a:t>mejor</a:t>
            </a:r>
            <a:r>
              <a:rPr lang="en-US" sz="3200" dirty="0"/>
              <a:t> a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niños</a:t>
            </a:r>
            <a:r>
              <a:rPr lang="en-US" sz="3200" dirty="0"/>
              <a:t> y </a:t>
            </a:r>
            <a:r>
              <a:rPr lang="en-US" sz="3200" dirty="0" err="1"/>
              <a:t>niñas</a:t>
            </a:r>
            <a:r>
              <a:rPr lang="en-US" sz="3200" dirty="0"/>
              <a:t> con </a:t>
            </a:r>
            <a:r>
              <a:rPr lang="en-US" sz="3200" dirty="0" err="1"/>
              <a:t>experiencias</a:t>
            </a:r>
            <a:r>
              <a:rPr lang="en-US" sz="3200" dirty="0"/>
              <a:t> </a:t>
            </a:r>
            <a:r>
              <a:rPr lang="en-US" sz="3200" dirty="0" err="1"/>
              <a:t>adversas</a:t>
            </a:r>
            <a:endParaRPr lang="es-ES" dirty="0" err="1"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5D486F9-92BD-10B6-FF45-708A1B73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030" y="636665"/>
            <a:ext cx="56007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Comportamientos</a:t>
            </a:r>
            <a:r>
              <a:rPr lang="en-US" dirty="0"/>
              <a:t> </a:t>
            </a:r>
            <a:r>
              <a:rPr lang="en-US" dirty="0" err="1"/>
              <a:t>sexualizados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aula</a:t>
            </a:r>
            <a:endParaRPr lang="es-ES" dirty="0"/>
          </a:p>
        </p:txBody>
      </p:sp>
      <p:grpSp>
        <p:nvGrpSpPr>
          <p:cNvPr id="122" name="Google Shape;122;p3"/>
          <p:cNvGrpSpPr/>
          <p:nvPr/>
        </p:nvGrpSpPr>
        <p:grpSpPr>
          <a:xfrm>
            <a:off x="454840" y="1690688"/>
            <a:ext cx="11181485" cy="3798223"/>
            <a:chOff x="-100834" y="54"/>
            <a:chExt cx="11181485" cy="4492724"/>
          </a:xfrm>
        </p:grpSpPr>
        <p:sp>
          <p:nvSpPr>
            <p:cNvPr id="123" name="Google Shape;123;p3"/>
            <p:cNvSpPr/>
            <p:nvPr/>
          </p:nvSpPr>
          <p:spPr>
            <a:xfrm rot="5400000">
              <a:off x="6658214" y="-2449967"/>
              <a:ext cx="1753258" cy="709161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3989035" y="304799"/>
              <a:ext cx="7006030" cy="158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>
                <a:lnSpc>
                  <a:spcPct val="9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El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abuso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sexual es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más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difícil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detectar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porque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es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difícil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imaginar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para un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adulto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.</a:t>
              </a:r>
              <a:endParaRPr lang="es-ES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0" y="54"/>
              <a:ext cx="3989034" cy="2191572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06984" y="107038"/>
              <a:ext cx="3775066" cy="1977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  <a:buFont typeface="Calibri"/>
              </a:pP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ABUSO SEXUAL</a:t>
              </a:r>
              <a:endParaRPr lang="es-ES" sz="36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6658214" y="-148815"/>
              <a:ext cx="1753258" cy="709161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3989035" y="2605951"/>
              <a:ext cx="7006030" cy="158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>
                <a:lnSpc>
                  <a:spcPct val="9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 menudo,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no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hablan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violencia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sexual,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sino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que se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expresan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través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comportamiento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2301206"/>
              <a:ext cx="3989034" cy="2191572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-100834" y="2361368"/>
              <a:ext cx="4210494" cy="1977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  <a:buFont typeface="Calibri"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COMPORTAMIENTO COMO LENGUAJE</a:t>
              </a:r>
              <a:endPara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profesorado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1066800" y="2243137"/>
            <a:ext cx="4776744" cy="237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Un </a:t>
            </a:r>
            <a:r>
              <a:rPr lang="en-US" sz="2400" dirty="0" err="1"/>
              <a:t>amplio</a:t>
            </a:r>
            <a:r>
              <a:rPr lang="en-US" sz="2400" dirty="0"/>
              <a:t> </a:t>
            </a:r>
            <a:r>
              <a:rPr lang="en-US" sz="2400" dirty="0" err="1"/>
              <a:t>espectro</a:t>
            </a:r>
            <a:r>
              <a:rPr lang="en-US" sz="2400" dirty="0"/>
              <a:t> de </a:t>
            </a:r>
            <a:r>
              <a:rPr lang="en-US" sz="2400" dirty="0" err="1"/>
              <a:t>emociones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profesorado</a:t>
            </a:r>
            <a:endParaRPr lang="es-ES" dirty="0" err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/>
              <a:t>Angustia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 err="1"/>
              <a:t>Impotencia</a:t>
            </a:r>
            <a:endParaRPr dirty="0" err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/>
              <a:t>Ira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…..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9" name="Google Shape;139;p4" descr="Scuola, fare il docente in Italia non conviene: non è crisi di vocazione,  ecco perché - ScuolaInfor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1765" y="1693240"/>
            <a:ext cx="3971840" cy="2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6190" y="4002974"/>
            <a:ext cx="3971841" cy="214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Cuestiones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clave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8" name="Google Shape;148;p5" descr="Skill mismatch: la parola d'ordine è non smettere mai di studiare - Digital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523" y="769874"/>
            <a:ext cx="4657361" cy="275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4102496" y="3520432"/>
            <a:ext cx="5352985" cy="2277507"/>
          </a:xfrm>
          <a:prstGeom prst="rect">
            <a:avLst/>
          </a:prstGeom>
          <a:solidFill>
            <a:srgbClr val="59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competencias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necesita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profesorado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afrontar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mejor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situaciones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delicadas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724030" y="1919590"/>
            <a:ext cx="4604928" cy="2044437"/>
          </a:xfrm>
          <a:prstGeom prst="rect">
            <a:avLst/>
          </a:prstGeom>
          <a:solidFill>
            <a:srgbClr val="6FAB4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gestionar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sentimientos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evitar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vuelvan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dañinos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Qué</a:t>
            </a:r>
            <a:r>
              <a:rPr lang="en-US" dirty="0">
                <a:latin typeface="Calibri Light"/>
                <a:cs typeface="Calibri Light"/>
              </a:rPr>
              <a:t> es lo importante</a:t>
            </a:r>
            <a:r>
              <a:rPr lang="en-US" dirty="0">
                <a:latin typeface="Calibri Light"/>
                <a:cs typeface="Calibri Light"/>
                <a:sym typeface="Calibri"/>
              </a:rPr>
              <a:t>_1</a:t>
            </a:r>
            <a:endParaRPr dirty="0">
              <a:latin typeface="Calibri Light"/>
              <a:cs typeface="Calibri Light"/>
            </a:endParaRPr>
          </a:p>
        </p:txBody>
      </p:sp>
      <p:grpSp>
        <p:nvGrpSpPr>
          <p:cNvPr id="158" name="Google Shape;158;p6"/>
          <p:cNvGrpSpPr/>
          <p:nvPr/>
        </p:nvGrpSpPr>
        <p:grpSpPr>
          <a:xfrm>
            <a:off x="665870" y="1774358"/>
            <a:ext cx="10860259" cy="3701342"/>
            <a:chOff x="52" y="33195"/>
            <a:chExt cx="10678837" cy="4508641"/>
          </a:xfrm>
        </p:grpSpPr>
        <p:sp>
          <p:nvSpPr>
            <p:cNvPr id="159" name="Google Shape;159;p6"/>
            <p:cNvSpPr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195050" rIns="341375" bIns="195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</a:pPr>
              <a:r>
                <a:rPr lang="en-US" sz="3600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Reconocer</a:t>
              </a:r>
              <a:endParaRPr sz="3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Qué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es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abuso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sexual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infantil</a:t>
              </a:r>
              <a:endPara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Sus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consecuencias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a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corto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y largo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plazo</a:t>
              </a:r>
              <a:endPara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178800" rIns="312925" bIns="178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en-US" sz="3600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Comprender</a:t>
              </a:r>
              <a:endParaRPr sz="3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5688778" y="1445106"/>
              <a:ext cx="4990111" cy="2723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Ningún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niño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o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niña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nace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"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malo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o mala"</a:t>
              </a:r>
              <a:endPara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Un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comportamiento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inadecuado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podría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ser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resultado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de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experiencias</a:t>
              </a:r>
              <a:r>
                <a:rPr lang="en-US" sz="24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traumáticas</a:t>
              </a:r>
              <a:endPara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endPara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Qué</a:t>
            </a:r>
            <a:r>
              <a:rPr lang="en-US" dirty="0">
                <a:latin typeface="Calibri Light"/>
                <a:cs typeface="Calibri Light"/>
              </a:rPr>
              <a:t> es lo importante</a:t>
            </a:r>
            <a:r>
              <a:rPr lang="en-US" dirty="0">
                <a:latin typeface="Calibri Light"/>
                <a:cs typeface="Calibri Light"/>
                <a:sym typeface="Calibri"/>
              </a:rPr>
              <a:t>_2</a:t>
            </a:r>
            <a:endParaRPr dirty="0">
              <a:latin typeface="Calibri Light"/>
              <a:cs typeface="Calibri Light"/>
            </a:endParaRPr>
          </a:p>
        </p:txBody>
      </p:sp>
      <p:grpSp>
        <p:nvGrpSpPr>
          <p:cNvPr id="174" name="Google Shape;174;p7"/>
          <p:cNvGrpSpPr/>
          <p:nvPr/>
        </p:nvGrpSpPr>
        <p:grpSpPr>
          <a:xfrm>
            <a:off x="665870" y="1774357"/>
            <a:ext cx="10860259" cy="3872681"/>
            <a:chOff x="52" y="33195"/>
            <a:chExt cx="10678837" cy="4508641"/>
          </a:xfrm>
        </p:grpSpPr>
        <p:sp>
          <p:nvSpPr>
            <p:cNvPr id="175" name="Google Shape;175;p7"/>
            <p:cNvSpPr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52" y="33195"/>
              <a:ext cx="4990111" cy="17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195050" rIns="341375" bIns="1950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4800"/>
              </a:pPr>
              <a:r>
                <a:rPr lang="en-US" sz="3600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Reconocer</a:t>
              </a:r>
              <a:r>
                <a:rPr lang="en-US" sz="3600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 </a:t>
              </a:r>
              <a:endParaRPr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Las </a:t>
              </a:r>
              <a:r>
                <a:rPr lang="en-US" sz="2400" dirty="0" err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propias</a:t>
              </a: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emociones</a:t>
              </a:r>
              <a:endParaRPr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Saber </a:t>
              </a:r>
              <a:r>
                <a:rPr lang="en-US" sz="2400" dirty="0" err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cómo</a:t>
              </a: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manejarlas</a:t>
              </a:r>
              <a:endParaRPr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178800" rIns="312925" bIns="178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en-US" sz="3600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Actuar</a:t>
              </a:r>
              <a:endPara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342900" lvl="1" indent="-34290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No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deben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actuar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solos y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solas</a:t>
              </a: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compartir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observaciones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con la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dirección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centro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para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decidir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abordaje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420"/>
                </a:spcBef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Pueden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activar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trabajo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red con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otros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endParaRPr lang="en-US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abuso</a:t>
            </a:r>
            <a:r>
              <a:rPr lang="en-US" dirty="0"/>
              <a:t> infantil</a:t>
            </a:r>
            <a:r>
              <a:rPr lang="en-US" dirty="0">
                <a:latin typeface="Calibri Light"/>
                <a:cs typeface="Calibri Light"/>
                <a:sym typeface="Calibri"/>
              </a:rPr>
              <a:t>_1</a:t>
            </a:r>
            <a:endParaRPr lang="es-ES" dirty="0">
              <a:latin typeface="Calibri Light"/>
              <a:cs typeface="Calibri Light"/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751703" y="2264372"/>
            <a:ext cx="10515600" cy="2371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r>
              <a:rPr lang="en-US" sz="2400" dirty="0"/>
              <a:t>El </a:t>
            </a:r>
            <a:r>
              <a:rPr lang="en-US" sz="2400" dirty="0" err="1"/>
              <a:t>abuso</a:t>
            </a:r>
            <a:r>
              <a:rPr lang="en-US" sz="2400" dirty="0"/>
              <a:t> sexual </a:t>
            </a:r>
            <a:r>
              <a:rPr lang="en-US" sz="2400" dirty="0" err="1"/>
              <a:t>infantil</a:t>
            </a:r>
            <a:r>
              <a:rPr lang="en-US" sz="2400" dirty="0"/>
              <a:t> es la </a:t>
            </a:r>
            <a:r>
              <a:rPr lang="en-US" sz="2400" dirty="0" err="1"/>
              <a:t>participación</a:t>
            </a:r>
            <a:r>
              <a:rPr lang="en-US" sz="2400" dirty="0"/>
              <a:t> de un </a:t>
            </a:r>
            <a:r>
              <a:rPr lang="en-US" sz="2400" dirty="0" err="1"/>
              <a:t>niño</a:t>
            </a:r>
            <a:r>
              <a:rPr lang="en-US" sz="2400" dirty="0"/>
              <a:t> o </a:t>
            </a:r>
            <a:r>
              <a:rPr lang="en-US" sz="2400" dirty="0" err="1"/>
              <a:t>niña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 </a:t>
            </a:r>
            <a:r>
              <a:rPr lang="en-US" sz="2400" dirty="0" err="1"/>
              <a:t>actividades</a:t>
            </a:r>
            <a:r>
              <a:rPr lang="en-US" sz="2400" dirty="0"/>
              <a:t> </a:t>
            </a:r>
            <a:r>
              <a:rPr lang="en-US" sz="2400" dirty="0" err="1"/>
              <a:t>sexuales</a:t>
            </a:r>
            <a:r>
              <a:rPr lang="en-US" sz="2400" dirty="0"/>
              <a:t>, </a:t>
            </a:r>
            <a:r>
              <a:rPr lang="en-US" sz="2400" dirty="0" err="1"/>
              <a:t>aunque</a:t>
            </a:r>
            <a:r>
              <a:rPr lang="en-US" sz="2400" dirty="0"/>
              <a:t> no se </a:t>
            </a:r>
            <a:r>
              <a:rPr lang="en-US" sz="2400" dirty="0" err="1"/>
              <a:t>caractericen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la </a:t>
            </a:r>
            <a:r>
              <a:rPr lang="en-US" sz="2400" dirty="0" err="1"/>
              <a:t>violencia</a:t>
            </a:r>
            <a:r>
              <a:rPr lang="en-US" sz="2400" dirty="0"/>
              <a:t> </a:t>
            </a:r>
            <a:r>
              <a:rPr lang="en-US" sz="2400" dirty="0" err="1"/>
              <a:t>explícita</a:t>
            </a:r>
            <a:r>
              <a:rPr lang="en-US" sz="2400" dirty="0"/>
              <a:t>. </a:t>
            </a:r>
            <a:endParaRPr lang="es-ES" dirty="0"/>
          </a:p>
          <a:p>
            <a:pPr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/>
              <a:t>Casi</a:t>
            </a:r>
            <a:r>
              <a:rPr lang="en-US" sz="2400" dirty="0"/>
              <a:t> </a:t>
            </a:r>
            <a:r>
              <a:rPr lang="en-US" sz="2400" dirty="0" err="1"/>
              <a:t>siempre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figura</a:t>
            </a:r>
            <a:r>
              <a:rPr lang="en-US" sz="2400" dirty="0"/>
              <a:t> de </a:t>
            </a:r>
            <a:r>
              <a:rPr lang="en-US" sz="2400" dirty="0" err="1"/>
              <a:t>autoridad</a:t>
            </a:r>
            <a:r>
              <a:rPr lang="en-US" sz="2400" dirty="0"/>
              <a:t> para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niño</a:t>
            </a:r>
            <a:r>
              <a:rPr lang="en-US" sz="2400" dirty="0"/>
              <a:t> o </a:t>
            </a:r>
            <a:r>
              <a:rPr lang="en-US" sz="2400" dirty="0" err="1"/>
              <a:t>niña</a:t>
            </a:r>
            <a:r>
              <a:rPr lang="en-US" sz="2400" dirty="0"/>
              <a:t>, tanto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seno</a:t>
            </a:r>
            <a:r>
              <a:rPr lang="en-US" sz="2400" dirty="0"/>
              <a:t> de la </a:t>
            </a:r>
            <a:r>
              <a:rPr lang="en-US" sz="2400" dirty="0" err="1"/>
              <a:t>familia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relaciones</a:t>
            </a:r>
            <a:r>
              <a:rPr lang="en-US" sz="2400" dirty="0"/>
              <a:t> no </a:t>
            </a:r>
            <a:r>
              <a:rPr lang="en-US" sz="2400" dirty="0" err="1"/>
              <a:t>familiares</a:t>
            </a:r>
            <a:r>
              <a:rPr lang="en-US" sz="2400" dirty="0"/>
              <a:t> (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deportivas</a:t>
            </a:r>
            <a:r>
              <a:rPr lang="en-US" sz="2400" dirty="0"/>
              <a:t>, </a:t>
            </a:r>
            <a:r>
              <a:rPr lang="en-US" sz="2400" dirty="0" err="1"/>
              <a:t>escuela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). 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838200" y="359461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alibri Light"/>
                <a:cs typeface="Calibri Light"/>
              </a:rPr>
              <a:t>Qué</a:t>
            </a:r>
            <a:r>
              <a:rPr lang="en-US" dirty="0">
                <a:latin typeface="Calibri Light"/>
                <a:cs typeface="Calibri Light"/>
              </a:rPr>
              <a:t> es </a:t>
            </a:r>
            <a:r>
              <a:rPr lang="en-US" dirty="0" err="1">
                <a:latin typeface="Calibri Light"/>
                <a:cs typeface="Calibri Light"/>
              </a:rPr>
              <a:t>el</a:t>
            </a:r>
            <a:r>
              <a:rPr lang="en-US" dirty="0">
                <a:latin typeface="Calibri Light"/>
                <a:cs typeface="Calibri Light"/>
              </a:rPr>
              <a:t> </a:t>
            </a:r>
            <a:r>
              <a:rPr lang="en-US" dirty="0" err="1">
                <a:latin typeface="Calibri Light"/>
                <a:cs typeface="Calibri Light"/>
              </a:rPr>
              <a:t>abuso</a:t>
            </a:r>
            <a:r>
              <a:rPr lang="en-US" dirty="0">
                <a:latin typeface="Calibri Light"/>
                <a:cs typeface="Calibri Light"/>
              </a:rPr>
              <a:t> infantil</a:t>
            </a:r>
            <a:r>
              <a:rPr lang="en-US" dirty="0">
                <a:latin typeface="Calibri Light"/>
                <a:cs typeface="Calibri Light"/>
                <a:sym typeface="Calibri"/>
              </a:rPr>
              <a:t>_2</a:t>
            </a:r>
            <a:endParaRPr dirty="0">
              <a:latin typeface="Calibri Light"/>
              <a:cs typeface="Calibri Light"/>
            </a:endParaRPr>
          </a:p>
        </p:txBody>
      </p:sp>
      <p:grpSp>
        <p:nvGrpSpPr>
          <p:cNvPr id="198" name="Google Shape;198;p9"/>
          <p:cNvGrpSpPr/>
          <p:nvPr/>
        </p:nvGrpSpPr>
        <p:grpSpPr>
          <a:xfrm>
            <a:off x="1286325" y="1615560"/>
            <a:ext cx="9131643" cy="3851275"/>
            <a:chOff x="0" y="480320"/>
            <a:chExt cx="11063068" cy="4354732"/>
          </a:xfrm>
        </p:grpSpPr>
        <p:sp>
          <p:nvSpPr>
            <p:cNvPr id="199" name="Google Shape;199;p9"/>
            <p:cNvSpPr/>
            <p:nvPr/>
          </p:nvSpPr>
          <p:spPr>
            <a:xfrm>
              <a:off x="0" y="480320"/>
              <a:ext cx="11063068" cy="199869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97568" y="577888"/>
              <a:ext cx="10867932" cy="1803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abuso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sexual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también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puede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perpetrarse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contra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mediante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actitudes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falsamente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lúdicas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ambiguas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casi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siempre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por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alguien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adulto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que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tiene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relación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significativa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0" y="2839797"/>
              <a:ext cx="11063068" cy="199525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2" name="Google Shape;202;p9"/>
            <p:cNvSpPr txBox="1"/>
            <p:nvPr/>
          </p:nvSpPr>
          <p:spPr>
            <a:xfrm>
              <a:off x="97400" y="2937197"/>
              <a:ext cx="10868268" cy="1800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explota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relación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afectiva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utilizando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comunicación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totalmente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inapropiada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perjudicial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para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niños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niñas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 </a:t>
              </a:r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1326</Words>
  <Application>Microsoft Macintosh PowerPoint</Application>
  <PresentationFormat>Panorámica</PresentationFormat>
  <Paragraphs>144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Presentación de PowerPoint</vt:lpstr>
      <vt:lpstr>El papel central de la escuela</vt:lpstr>
      <vt:lpstr>Comportamientos sexualizados en el aula</vt:lpstr>
      <vt:lpstr>¿Qué puede hacer el profesorado?</vt:lpstr>
      <vt:lpstr>Cuestiones clave</vt:lpstr>
      <vt:lpstr>Qué es lo importante_1</vt:lpstr>
      <vt:lpstr>Qué es lo importante_2</vt:lpstr>
      <vt:lpstr>Qué es el abuso infantil_1</vt:lpstr>
      <vt:lpstr>Qué es el abuso infantil_2</vt:lpstr>
      <vt:lpstr>Presentación de PowerPoint</vt:lpstr>
      <vt:lpstr>Presentación de PowerPoint</vt:lpstr>
      <vt:lpstr>La detección en la escuela</vt:lpstr>
      <vt:lpstr>Comportamientos como indicadores de abuso sexual _1</vt:lpstr>
      <vt:lpstr>Comportamientos como indicadores de abuso sexual_2</vt:lpstr>
      <vt:lpstr>Consecuencias de la adversidad temprana</vt:lpstr>
      <vt:lpstr>¿Sexualización?_1</vt:lpstr>
      <vt:lpstr>¿Sexualización?_2</vt:lpstr>
      <vt:lpstr>Emociones en el profesorado</vt:lpstr>
      <vt:lpstr>Las emociones del profesorado en casos de sospecha de abuso sexual_1</vt:lpstr>
      <vt:lpstr>Las emociones del profesorado en casos de sospecha de abuso sexual_2</vt:lpstr>
      <vt:lpstr>La creación de redes como fuente de apoyo_1</vt:lpstr>
      <vt:lpstr>La creación de redes como fuente de apoyo_2</vt:lpstr>
      <vt:lpstr>La colaboración es necesaria para construir una solución de intervención integrada que ayude y apoye mejor a los niños y niñas con experiencias adversas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Federica De Cordova</dc:creator>
  <cp:lastModifiedBy>Beatriz San Roman Sobrino</cp:lastModifiedBy>
  <cp:revision>246</cp:revision>
  <dcterms:created xsi:type="dcterms:W3CDTF">2022-11-20T21:32:22Z</dcterms:created>
  <dcterms:modified xsi:type="dcterms:W3CDTF">2023-02-05T18:06:38Z</dcterms:modified>
</cp:coreProperties>
</file>