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lJ3DxSjTn+dnPeylNsK7esQcId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1F62F4A-A622-C05E-0734-395D4BDAD5FA}" name="Mariano Beltran Garcia" initials="MG" userId="S::1622338@uab.cat::10063b18-8988-4945-8e89-900d316a683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103B03-CBDE-1B45-9BB8-14649F60D749}" v="18" dt="2023-02-05T15:59:39.257"/>
    <p1510:client id="{7099B859-C86C-9CFA-F345-64D4420F64CB}" v="24" dt="2023-02-05T13:00:45.3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91"/>
    <p:restoredTop sz="96197"/>
  </p:normalViewPr>
  <p:slideViewPr>
    <p:cSldViewPr snapToGrid="0">
      <p:cViewPr varScale="1">
        <p:scale>
          <a:sx n="154" d="100"/>
          <a:sy n="154" d="100"/>
        </p:scale>
        <p:origin x="200" y="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customschemas.google.com/relationships/presentationmetadata" Target="meta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25" Type="http://schemas.microsoft.com/office/2018/10/relationships/authors" Target="authors.xml"/><Relationship Id="rId2" Type="http://schemas.openxmlformats.org/officeDocument/2006/relationships/slideMaster" Target="slideMasters/slideMaster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notesMaster" Target="notesMasters/notesMaster1.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o Beltran Garcia" userId="S::1622338@uab.cat::10063b18-8988-4945-8e89-900d316a6837" providerId="AD" clId="Web-{7099B859-C86C-9CFA-F345-64D4420F64CB}"/>
    <pc:docChg chg="mod modSld">
      <pc:chgData name="Mariano Beltran Garcia" userId="S::1622338@uab.cat::10063b18-8988-4945-8e89-900d316a6837" providerId="AD" clId="Web-{7099B859-C86C-9CFA-F345-64D4420F64CB}" dt="2023-02-05T13:00:45.322" v="68" actId="20577"/>
      <pc:docMkLst>
        <pc:docMk/>
      </pc:docMkLst>
      <pc:sldChg chg="modSp addCm modCm">
        <pc:chgData name="Mariano Beltran Garcia" userId="S::1622338@uab.cat::10063b18-8988-4945-8e89-900d316a6837" providerId="AD" clId="Web-{7099B859-C86C-9CFA-F345-64D4420F64CB}" dt="2023-02-05T12:54:16.643" v="50" actId="20577"/>
        <pc:sldMkLst>
          <pc:docMk/>
          <pc:sldMk cId="0" sldId="266"/>
        </pc:sldMkLst>
        <pc:spChg chg="mod">
          <ac:chgData name="Mariano Beltran Garcia" userId="S::1622338@uab.cat::10063b18-8988-4945-8e89-900d316a6837" providerId="AD" clId="Web-{7099B859-C86C-9CFA-F345-64D4420F64CB}" dt="2023-02-05T12:54:16.643" v="50" actId="20577"/>
          <ac:spMkLst>
            <pc:docMk/>
            <pc:sldMk cId="0" sldId="266"/>
            <ac:spMk id="282" creationId="{00000000-0000-0000-0000-000000000000}"/>
          </ac:spMkLst>
        </pc:spChg>
        <pc:extLst>
          <p:ext xmlns:p="http://schemas.openxmlformats.org/presentationml/2006/main" uri="{D6D511B9-2390-475A-947B-AFAB55BFBCF1}">
            <pc226:cmChg xmlns:pc226="http://schemas.microsoft.com/office/powerpoint/2022/06/main/command" chg="add mod">
              <pc226:chgData name="Mariano Beltran Garcia" userId="S::1622338@uab.cat::10063b18-8988-4945-8e89-900d316a6837" providerId="AD" clId="Web-{7099B859-C86C-9CFA-F345-64D4420F64CB}" dt="2023-02-05T12:54:14.283" v="49" actId="20577"/>
              <pc2:cmMkLst xmlns:pc2="http://schemas.microsoft.com/office/powerpoint/2019/9/main/command">
                <pc:docMk/>
                <pc:sldMk cId="0" sldId="266"/>
                <pc2:cmMk id="{C1ACC11A-76FE-45AA-897B-D1630F36FD4C}"/>
              </pc2:cmMkLst>
            </pc226:cmChg>
          </p:ext>
        </pc:extLst>
      </pc:sldChg>
      <pc:sldChg chg="modSp">
        <pc:chgData name="Mariano Beltran Garcia" userId="S::1622338@uab.cat::10063b18-8988-4945-8e89-900d316a6837" providerId="AD" clId="Web-{7099B859-C86C-9CFA-F345-64D4420F64CB}" dt="2023-02-05T13:00:45.322" v="68" actId="20577"/>
        <pc:sldMkLst>
          <pc:docMk/>
          <pc:sldMk cId="0" sldId="267"/>
        </pc:sldMkLst>
        <pc:spChg chg="mod">
          <ac:chgData name="Mariano Beltran Garcia" userId="S::1622338@uab.cat::10063b18-8988-4945-8e89-900d316a6837" providerId="AD" clId="Web-{7099B859-C86C-9CFA-F345-64D4420F64CB}" dt="2023-02-05T13:00:45.322" v="68" actId="20577"/>
          <ac:spMkLst>
            <pc:docMk/>
            <pc:sldMk cId="0" sldId="267"/>
            <ac:spMk id="288" creationId="{00000000-0000-0000-0000-000000000000}"/>
          </ac:spMkLst>
        </pc:spChg>
      </pc:sldChg>
    </pc:docChg>
  </pc:docChgLst>
  <pc:docChgLst>
    <pc:chgData name="Beatriz San Roman Sobrino" userId="2bd0c135-4a33-4ef6-87b7-17e555aa77b7" providerId="ADAL" clId="{42103B03-CBDE-1B45-9BB8-14649F60D749}"/>
    <pc:docChg chg="undo custSel modSld modMainMaster">
      <pc:chgData name="Beatriz San Roman Sobrino" userId="2bd0c135-4a33-4ef6-87b7-17e555aa77b7" providerId="ADAL" clId="{42103B03-CBDE-1B45-9BB8-14649F60D749}" dt="2023-02-05T17:28:56.009" v="104" actId="404"/>
      <pc:docMkLst>
        <pc:docMk/>
      </pc:docMkLst>
      <pc:sldChg chg="modSp mod">
        <pc:chgData name="Beatriz San Roman Sobrino" userId="2bd0c135-4a33-4ef6-87b7-17e555aa77b7" providerId="ADAL" clId="{42103B03-CBDE-1B45-9BB8-14649F60D749}" dt="2023-02-05T17:28:56.009" v="104" actId="404"/>
        <pc:sldMkLst>
          <pc:docMk/>
          <pc:sldMk cId="0" sldId="256"/>
        </pc:sldMkLst>
        <pc:spChg chg="mod">
          <ac:chgData name="Beatriz San Roman Sobrino" userId="2bd0c135-4a33-4ef6-87b7-17e555aa77b7" providerId="ADAL" clId="{42103B03-CBDE-1B45-9BB8-14649F60D749}" dt="2023-02-05T17:28:56.009" v="104" actId="404"/>
          <ac:spMkLst>
            <pc:docMk/>
            <pc:sldMk cId="0" sldId="256"/>
            <ac:spMk id="163" creationId="{00000000-0000-0000-0000-000000000000}"/>
          </ac:spMkLst>
        </pc:spChg>
      </pc:sldChg>
      <pc:sldChg chg="modSp mod modClrScheme delCm modCm chgLayout">
        <pc:chgData name="Beatriz San Roman Sobrino" userId="2bd0c135-4a33-4ef6-87b7-17e555aa77b7" providerId="ADAL" clId="{42103B03-CBDE-1B45-9BB8-14649F60D749}" dt="2023-02-05T15:59:54.826" v="100" actId="1036"/>
        <pc:sldMkLst>
          <pc:docMk/>
          <pc:sldMk cId="0" sldId="266"/>
        </pc:sldMkLst>
        <pc:spChg chg="mod ord">
          <ac:chgData name="Beatriz San Roman Sobrino" userId="2bd0c135-4a33-4ef6-87b7-17e555aa77b7" providerId="ADAL" clId="{42103B03-CBDE-1B45-9BB8-14649F60D749}" dt="2023-02-05T15:59:54.826" v="100" actId="1036"/>
          <ac:spMkLst>
            <pc:docMk/>
            <pc:sldMk cId="0" sldId="266"/>
            <ac:spMk id="282" creationId="{00000000-0000-0000-0000-000000000000}"/>
          </ac:spMkLst>
        </pc:spChg>
        <pc:extLst>
          <p:ext xmlns:p="http://schemas.openxmlformats.org/presentationml/2006/main" uri="{D6D511B9-2390-475A-947B-AFAB55BFBCF1}">
            <pc226:cmChg xmlns:pc226="http://schemas.microsoft.com/office/powerpoint/2022/06/main/command" chg="del mod">
              <pc226:chgData name="Beatriz San Roman Sobrino" userId="2bd0c135-4a33-4ef6-87b7-17e555aa77b7" providerId="ADAL" clId="{42103B03-CBDE-1B45-9BB8-14649F60D749}" dt="2023-02-05T15:57:42.415" v="69"/>
              <pc2:cmMkLst xmlns:pc2="http://schemas.microsoft.com/office/powerpoint/2019/9/main/command">
                <pc:docMk/>
                <pc:sldMk cId="0" sldId="266"/>
                <pc2:cmMk id="{C1ACC11A-76FE-45AA-897B-D1630F36FD4C}"/>
              </pc2:cmMkLst>
            </pc226:cmChg>
          </p:ext>
        </pc:extLst>
      </pc:sldChg>
      <pc:sldChg chg="modSp mod">
        <pc:chgData name="Beatriz San Roman Sobrino" userId="2bd0c135-4a33-4ef6-87b7-17e555aa77b7" providerId="ADAL" clId="{42103B03-CBDE-1B45-9BB8-14649F60D749}" dt="2023-02-05T10:57:39.660" v="66" actId="1076"/>
        <pc:sldMkLst>
          <pc:docMk/>
          <pc:sldMk cId="0" sldId="267"/>
        </pc:sldMkLst>
        <pc:spChg chg="mod">
          <ac:chgData name="Beatriz San Roman Sobrino" userId="2bd0c135-4a33-4ef6-87b7-17e555aa77b7" providerId="ADAL" clId="{42103B03-CBDE-1B45-9BB8-14649F60D749}" dt="2023-02-05T10:57:39.660" v="66" actId="1076"/>
          <ac:spMkLst>
            <pc:docMk/>
            <pc:sldMk cId="0" sldId="267"/>
            <ac:spMk id="288" creationId="{00000000-0000-0000-0000-000000000000}"/>
          </ac:spMkLst>
        </pc:spChg>
      </pc:sldChg>
      <pc:sldMasterChg chg="modSp mod modSldLayout">
        <pc:chgData name="Beatriz San Roman Sobrino" userId="2bd0c135-4a33-4ef6-87b7-17e555aa77b7" providerId="ADAL" clId="{42103B03-CBDE-1B45-9BB8-14649F60D749}" dt="2023-02-05T15:59:02.362" v="78"/>
        <pc:sldMasterMkLst>
          <pc:docMk/>
          <pc:sldMasterMk cId="0" sldId="2147483648"/>
        </pc:sldMasterMkLst>
        <pc:spChg chg="mod">
          <ac:chgData name="Beatriz San Roman Sobrino" userId="2bd0c135-4a33-4ef6-87b7-17e555aa77b7" providerId="ADAL" clId="{42103B03-CBDE-1B45-9BB8-14649F60D749}" dt="2023-02-04T22:57:49.095" v="9" actId="1036"/>
          <ac:spMkLst>
            <pc:docMk/>
            <pc:sldMasterMk cId="0" sldId="2147483648"/>
            <ac:spMk id="10" creationId="{00000000-0000-0000-0000-000000000000}"/>
          </ac:spMkLst>
        </pc:spChg>
        <pc:picChg chg="mod">
          <ac:chgData name="Beatriz San Roman Sobrino" userId="2bd0c135-4a33-4ef6-87b7-17e555aa77b7" providerId="ADAL" clId="{42103B03-CBDE-1B45-9BB8-14649F60D749}" dt="2023-02-04T22:57:43.333" v="3" actId="1036"/>
          <ac:picMkLst>
            <pc:docMk/>
            <pc:sldMasterMk cId="0" sldId="2147483648"/>
            <ac:picMk id="2" creationId="{D1839484-00FE-8936-7BD9-74CEB444C583}"/>
          </ac:picMkLst>
        </pc:picChg>
        <pc:sldLayoutChg chg="addSp delSp modSp mod">
          <pc:chgData name="Beatriz San Roman Sobrino" userId="2bd0c135-4a33-4ef6-87b7-17e555aa77b7" providerId="ADAL" clId="{42103B03-CBDE-1B45-9BB8-14649F60D749}" dt="2023-02-05T00:59:36.556" v="12"/>
          <pc:sldLayoutMkLst>
            <pc:docMk/>
            <pc:sldMasterMk cId="0" sldId="2147483648"/>
            <pc:sldLayoutMk cId="0" sldId="2147483649"/>
          </pc:sldLayoutMkLst>
          <pc:spChg chg="add del mod">
            <ac:chgData name="Beatriz San Roman Sobrino" userId="2bd0c135-4a33-4ef6-87b7-17e555aa77b7" providerId="ADAL" clId="{42103B03-CBDE-1B45-9BB8-14649F60D749}" dt="2023-02-05T00:59:36.556" v="12"/>
            <ac:spMkLst>
              <pc:docMk/>
              <pc:sldMasterMk cId="0" sldId="2147483648"/>
              <pc:sldLayoutMk cId="0" sldId="2147483649"/>
              <ac:spMk id="2" creationId="{0F2CA7DD-317F-35C0-71AB-047D496EB0AA}"/>
            </ac:spMkLst>
          </pc:spChg>
        </pc:sldLayoutChg>
        <pc:sldLayoutChg chg="addSp delSp modSp mod">
          <pc:chgData name="Beatriz San Roman Sobrino" userId="2bd0c135-4a33-4ef6-87b7-17e555aa77b7" providerId="ADAL" clId="{42103B03-CBDE-1B45-9BB8-14649F60D749}" dt="2023-02-05T15:59:02.362" v="78"/>
          <pc:sldLayoutMkLst>
            <pc:docMk/>
            <pc:sldMasterMk cId="0" sldId="2147483648"/>
            <pc:sldLayoutMk cId="0" sldId="2147483653"/>
          </pc:sldLayoutMkLst>
          <pc:spChg chg="add del mod">
            <ac:chgData name="Beatriz San Roman Sobrino" userId="2bd0c135-4a33-4ef6-87b7-17e555aa77b7" providerId="ADAL" clId="{42103B03-CBDE-1B45-9BB8-14649F60D749}" dt="2023-02-05T15:59:02.362" v="78"/>
            <ac:spMkLst>
              <pc:docMk/>
              <pc:sldMasterMk cId="0" sldId="2147483648"/>
              <pc:sldLayoutMk cId="0" sldId="2147483653"/>
              <ac:spMk id="3" creationId="{F76E70A5-7F38-20A9-A175-BEEA5281874D}"/>
            </ac:spMkLst>
          </pc:spChg>
          <pc:spChg chg="del">
            <ac:chgData name="Beatriz San Roman Sobrino" userId="2bd0c135-4a33-4ef6-87b7-17e555aa77b7" providerId="ADAL" clId="{42103B03-CBDE-1B45-9BB8-14649F60D749}" dt="2023-02-05T15:58:26.435" v="70" actId="478"/>
            <ac:spMkLst>
              <pc:docMk/>
              <pc:sldMasterMk cId="0" sldId="2147483648"/>
              <pc:sldLayoutMk cId="0" sldId="2147483653"/>
              <ac:spMk id="43" creationId="{00000000-0000-0000-0000-000000000000}"/>
            </ac:spMkLst>
          </pc:spChg>
          <pc:picChg chg="del">
            <ac:chgData name="Beatriz San Roman Sobrino" userId="2bd0c135-4a33-4ef6-87b7-17e555aa77b7" providerId="ADAL" clId="{42103B03-CBDE-1B45-9BB8-14649F60D749}" dt="2023-02-05T15:58:28.082" v="71" actId="478"/>
            <ac:picMkLst>
              <pc:docMk/>
              <pc:sldMasterMk cId="0" sldId="2147483648"/>
              <pc:sldLayoutMk cId="0" sldId="2147483653"/>
              <ac:picMk id="2" creationId="{68BF099B-4AEF-2FDE-F6A0-01C0CD0FD135}"/>
            </ac:picMkLst>
          </pc:picChg>
          <pc:picChg chg="add del mod">
            <ac:chgData name="Beatriz San Roman Sobrino" userId="2bd0c135-4a33-4ef6-87b7-17e555aa77b7" providerId="ADAL" clId="{42103B03-CBDE-1B45-9BB8-14649F60D749}" dt="2023-02-05T15:59:02.362" v="78"/>
            <ac:picMkLst>
              <pc:docMk/>
              <pc:sldMasterMk cId="0" sldId="2147483648"/>
              <pc:sldLayoutMk cId="0" sldId="2147483653"/>
              <ac:picMk id="4" creationId="{8E97DD1B-3192-24BF-9E80-4D5616C05CBB}"/>
            </ac:picMkLst>
          </pc:picChg>
        </pc:sldLayoutChg>
      </pc:sldMasterChg>
      <pc:sldMasterChg chg="addSp delSp modSp mod modSldLayout">
        <pc:chgData name="Beatriz San Roman Sobrino" userId="2bd0c135-4a33-4ef6-87b7-17e555aa77b7" providerId="ADAL" clId="{42103B03-CBDE-1B45-9BB8-14649F60D749}" dt="2023-02-05T15:59:39.257" v="88"/>
        <pc:sldMasterMkLst>
          <pc:docMk/>
          <pc:sldMasterMk cId="0" sldId="2147483658"/>
        </pc:sldMasterMkLst>
        <pc:spChg chg="add mod">
          <ac:chgData name="Beatriz San Roman Sobrino" userId="2bd0c135-4a33-4ef6-87b7-17e555aa77b7" providerId="ADAL" clId="{42103B03-CBDE-1B45-9BB8-14649F60D749}" dt="2023-02-05T15:59:39.257" v="88"/>
          <ac:spMkLst>
            <pc:docMk/>
            <pc:sldMasterMk cId="0" sldId="2147483658"/>
            <ac:spMk id="3" creationId="{918DDC3E-9B4B-259F-5593-E028F91B3CE7}"/>
          </ac:spMkLst>
        </pc:spChg>
        <pc:spChg chg="del mod">
          <ac:chgData name="Beatriz San Roman Sobrino" userId="2bd0c135-4a33-4ef6-87b7-17e555aa77b7" providerId="ADAL" clId="{42103B03-CBDE-1B45-9BB8-14649F60D749}" dt="2023-02-05T15:59:36.783" v="86" actId="478"/>
          <ac:spMkLst>
            <pc:docMk/>
            <pc:sldMasterMk cId="0" sldId="2147483658"/>
            <ac:spMk id="68" creationId="{00000000-0000-0000-0000-000000000000}"/>
          </ac:spMkLst>
        </pc:spChg>
        <pc:picChg chg="del">
          <ac:chgData name="Beatriz San Roman Sobrino" userId="2bd0c135-4a33-4ef6-87b7-17e555aa77b7" providerId="ADAL" clId="{42103B03-CBDE-1B45-9BB8-14649F60D749}" dt="2023-02-05T15:59:38.893" v="87" actId="478"/>
          <ac:picMkLst>
            <pc:docMk/>
            <pc:sldMasterMk cId="0" sldId="2147483658"/>
            <ac:picMk id="2" creationId="{3A209383-E50F-7B55-7DF2-1391C1D19854}"/>
          </ac:picMkLst>
        </pc:picChg>
        <pc:picChg chg="add mod">
          <ac:chgData name="Beatriz San Roman Sobrino" userId="2bd0c135-4a33-4ef6-87b7-17e555aa77b7" providerId="ADAL" clId="{42103B03-CBDE-1B45-9BB8-14649F60D749}" dt="2023-02-05T15:59:39.257" v="88"/>
          <ac:picMkLst>
            <pc:docMk/>
            <pc:sldMasterMk cId="0" sldId="2147483658"/>
            <ac:picMk id="4" creationId="{B9C9CC92-58F3-F830-6CAF-E2ECBFE5D6ED}"/>
          </ac:picMkLst>
        </pc:picChg>
        <pc:sldLayoutChg chg="addSp delSp modSp mod">
          <pc:chgData name="Beatriz San Roman Sobrino" userId="2bd0c135-4a33-4ef6-87b7-17e555aa77b7" providerId="ADAL" clId="{42103B03-CBDE-1B45-9BB8-14649F60D749}" dt="2023-02-05T15:59:33.572" v="84"/>
          <pc:sldLayoutMkLst>
            <pc:docMk/>
            <pc:sldMasterMk cId="0" sldId="2147483658"/>
            <pc:sldLayoutMk cId="0" sldId="2147483667"/>
          </pc:sldLayoutMkLst>
          <pc:spChg chg="add del mod">
            <ac:chgData name="Beatriz San Roman Sobrino" userId="2bd0c135-4a33-4ef6-87b7-17e555aa77b7" providerId="ADAL" clId="{42103B03-CBDE-1B45-9BB8-14649F60D749}" dt="2023-02-05T15:59:33.572" v="84"/>
            <ac:spMkLst>
              <pc:docMk/>
              <pc:sldMasterMk cId="0" sldId="2147483658"/>
              <pc:sldLayoutMk cId="0" sldId="2147483667"/>
              <ac:spMk id="2" creationId="{D3D78FE8-21DA-5425-B3D5-F580029FACE2}"/>
            </ac:spMkLst>
          </pc:spChg>
          <pc:spChg chg="del">
            <ac:chgData name="Beatriz San Roman Sobrino" userId="2bd0c135-4a33-4ef6-87b7-17e555aa77b7" providerId="ADAL" clId="{42103B03-CBDE-1B45-9BB8-14649F60D749}" dt="2023-02-05T15:59:19.457" v="79" actId="478"/>
            <ac:spMkLst>
              <pc:docMk/>
              <pc:sldMasterMk cId="0" sldId="2147483658"/>
              <pc:sldLayoutMk cId="0" sldId="2147483667"/>
              <ac:spMk id="134" creationId="{00000000-0000-0000-0000-000000000000}"/>
            </ac:spMkLst>
          </pc:spChg>
          <pc:spChg chg="del">
            <ac:chgData name="Beatriz San Roman Sobrino" userId="2bd0c135-4a33-4ef6-87b7-17e555aa77b7" providerId="ADAL" clId="{42103B03-CBDE-1B45-9BB8-14649F60D749}" dt="2023-02-05T15:59:21.952" v="80" actId="478"/>
            <ac:spMkLst>
              <pc:docMk/>
              <pc:sldMasterMk cId="0" sldId="2147483658"/>
              <pc:sldLayoutMk cId="0" sldId="2147483667"/>
              <ac:spMk id="135" creationId="{00000000-0000-0000-0000-000000000000}"/>
            </ac:spMkLst>
          </pc:spChg>
          <pc:spChg chg="del">
            <ac:chgData name="Beatriz San Roman Sobrino" userId="2bd0c135-4a33-4ef6-87b7-17e555aa77b7" providerId="ADAL" clId="{42103B03-CBDE-1B45-9BB8-14649F60D749}" dt="2023-02-05T15:59:23.895" v="81" actId="478"/>
            <ac:spMkLst>
              <pc:docMk/>
              <pc:sldMasterMk cId="0" sldId="2147483658"/>
              <pc:sldLayoutMk cId="0" sldId="2147483667"/>
              <ac:spMk id="13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58" name="Google Shape;158;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3" name="Google Shape;273;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9" name="Google Shape;27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000000"/>
              </a:buClr>
              <a:buSzPts val="1100"/>
              <a:buFont typeface="Arial"/>
              <a:buNone/>
            </a:pPr>
            <a:endParaRPr/>
          </a:p>
        </p:txBody>
      </p:sp>
      <p:sp>
        <p:nvSpPr>
          <p:cNvPr id="280" name="Google Shape;280;p1: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it" sz="1200" b="0" i="0" u="none" strike="noStrike" cap="none">
                <a:solidFill>
                  <a:srgbClr val="000000"/>
                </a:solidFill>
                <a:latin typeface="Calibri"/>
                <a:ea typeface="Calibri"/>
                <a:cs typeface="Calibri"/>
                <a:sym typeface="Calibri"/>
              </a:rPr>
              <a:t>11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5" name="Google Shape;28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000000"/>
              </a:buClr>
              <a:buSzPts val="1100"/>
              <a:buFont typeface="Arial"/>
              <a:buNone/>
            </a:pPr>
            <a:endParaRPr/>
          </a:p>
        </p:txBody>
      </p:sp>
      <p:sp>
        <p:nvSpPr>
          <p:cNvPr id="286" name="Google Shape;286;p5: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it" sz="1200" b="0" i="0" u="none" strike="noStrike" cap="none">
                <a:solidFill>
                  <a:srgbClr val="000000"/>
                </a:solidFill>
                <a:latin typeface="Calibri"/>
                <a:ea typeface="Calibri"/>
                <a:cs typeface="Calibri"/>
                <a:sym typeface="Calibri"/>
              </a:rPr>
              <a:t>12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1" name="Google Shape;17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7" name="Google Shape;17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a:buNone/>
            </a:pPr>
            <a:r>
              <a:rPr lang="it" dirty="0"/>
              <a:t>      La </a:t>
            </a:r>
            <a:r>
              <a:rPr lang="it" dirty="0" err="1"/>
              <a:t>Convención</a:t>
            </a:r>
            <a:r>
              <a:rPr lang="it" dirty="0"/>
              <a:t> de </a:t>
            </a:r>
            <a:r>
              <a:rPr lang="it" dirty="0" err="1"/>
              <a:t>las</a:t>
            </a:r>
            <a:r>
              <a:rPr lang="it" dirty="0"/>
              <a:t> </a:t>
            </a:r>
            <a:r>
              <a:rPr lang="it" dirty="0" err="1"/>
              <a:t>Naciones</a:t>
            </a:r>
            <a:r>
              <a:rPr lang="it" dirty="0"/>
              <a:t> </a:t>
            </a:r>
            <a:r>
              <a:rPr lang="it" dirty="0" err="1"/>
              <a:t>Unidas</a:t>
            </a:r>
            <a:r>
              <a:rPr lang="it" dirty="0"/>
              <a:t> </a:t>
            </a:r>
            <a:r>
              <a:rPr lang="it" dirty="0" err="1"/>
              <a:t>sobre</a:t>
            </a:r>
            <a:r>
              <a:rPr lang="it" dirty="0"/>
              <a:t> </a:t>
            </a:r>
            <a:r>
              <a:rPr lang="it" dirty="0" err="1"/>
              <a:t>los</a:t>
            </a:r>
            <a:r>
              <a:rPr lang="it" dirty="0"/>
              <a:t> </a:t>
            </a:r>
            <a:r>
              <a:rPr lang="it" dirty="0" err="1"/>
              <a:t>Derechos</a:t>
            </a:r>
            <a:r>
              <a:rPr lang="it" dirty="0"/>
              <a:t> del </a:t>
            </a:r>
            <a:r>
              <a:rPr lang="it" dirty="0" err="1"/>
              <a:t>Niño</a:t>
            </a:r>
            <a:r>
              <a:rPr lang="it" dirty="0"/>
              <a:t> (CDN) </a:t>
            </a:r>
            <a:r>
              <a:rPr lang="it" dirty="0" err="1"/>
              <a:t>otorga</a:t>
            </a:r>
            <a:r>
              <a:rPr lang="it" dirty="0"/>
              <a:t> a </a:t>
            </a:r>
            <a:r>
              <a:rPr lang="it" dirty="0" err="1"/>
              <a:t>todos</a:t>
            </a:r>
            <a:r>
              <a:rPr lang="it" dirty="0"/>
              <a:t> </a:t>
            </a:r>
            <a:r>
              <a:rPr lang="it" dirty="0" err="1"/>
              <a:t>los</a:t>
            </a:r>
            <a:r>
              <a:rPr lang="it" dirty="0"/>
              <a:t> </a:t>
            </a:r>
            <a:r>
              <a:rPr lang="it" dirty="0" err="1"/>
              <a:t>niños</a:t>
            </a:r>
            <a:r>
              <a:rPr lang="it" dirty="0"/>
              <a:t> y </a:t>
            </a:r>
            <a:r>
              <a:rPr lang="it" dirty="0" err="1"/>
              <a:t>niñas</a:t>
            </a:r>
            <a:r>
              <a:rPr lang="it" dirty="0"/>
              <a:t> </a:t>
            </a:r>
            <a:r>
              <a:rPr lang="it" dirty="0" err="1"/>
              <a:t>el</a:t>
            </a:r>
            <a:r>
              <a:rPr lang="it" dirty="0"/>
              <a:t> </a:t>
            </a:r>
            <a:r>
              <a:rPr lang="it" dirty="0" err="1"/>
              <a:t>derecho</a:t>
            </a:r>
            <a:r>
              <a:rPr lang="it" dirty="0"/>
              <a:t> a "un </a:t>
            </a:r>
            <a:r>
              <a:rPr lang="it" dirty="0" err="1"/>
              <a:t>nivel</a:t>
            </a:r>
            <a:r>
              <a:rPr lang="it" dirty="0"/>
              <a:t> de </a:t>
            </a:r>
            <a:r>
              <a:rPr lang="it" dirty="0" err="1"/>
              <a:t>vida</a:t>
            </a:r>
            <a:r>
              <a:rPr lang="it" dirty="0"/>
              <a:t> </a:t>
            </a:r>
            <a:r>
              <a:rPr lang="it" dirty="0" err="1"/>
              <a:t>adecuado</a:t>
            </a:r>
            <a:r>
              <a:rPr lang="it" dirty="0"/>
              <a:t> para su </a:t>
            </a:r>
            <a:r>
              <a:rPr lang="it" dirty="0" err="1"/>
              <a:t>desarrollo</a:t>
            </a:r>
            <a:r>
              <a:rPr lang="it" dirty="0"/>
              <a:t> </a:t>
            </a:r>
            <a:r>
              <a:rPr lang="it" dirty="0" err="1"/>
              <a:t>físico</a:t>
            </a:r>
            <a:r>
              <a:rPr lang="it" dirty="0"/>
              <a:t>, </a:t>
            </a:r>
            <a:r>
              <a:rPr lang="it" dirty="0" err="1"/>
              <a:t>mental</a:t>
            </a:r>
            <a:r>
              <a:rPr lang="it" dirty="0"/>
              <a:t>, </a:t>
            </a:r>
            <a:r>
              <a:rPr lang="it" dirty="0" err="1"/>
              <a:t>espiritual</a:t>
            </a:r>
            <a:r>
              <a:rPr lang="it" dirty="0"/>
              <a:t>, moral y social" (art. 27) y </a:t>
            </a:r>
            <a:r>
              <a:rPr lang="it" dirty="0" err="1"/>
              <a:t>exige</a:t>
            </a:r>
            <a:r>
              <a:rPr lang="it" dirty="0"/>
              <a:t> </a:t>
            </a:r>
            <a:r>
              <a:rPr lang="it" dirty="0" err="1"/>
              <a:t>que</a:t>
            </a:r>
            <a:r>
              <a:rPr lang="it" dirty="0"/>
              <a:t> </a:t>
            </a:r>
            <a:r>
              <a:rPr lang="it" dirty="0" err="1"/>
              <a:t>las</a:t>
            </a:r>
            <a:r>
              <a:rPr lang="it" dirty="0"/>
              <a:t> </a:t>
            </a:r>
            <a:r>
              <a:rPr lang="it" dirty="0" err="1"/>
              <a:t>familias</a:t>
            </a:r>
            <a:r>
              <a:rPr lang="it" dirty="0"/>
              <a:t> o </a:t>
            </a:r>
            <a:r>
              <a:rPr lang="it" dirty="0" err="1"/>
              <a:t>las</a:t>
            </a:r>
            <a:r>
              <a:rPr lang="it" dirty="0"/>
              <a:t> </a:t>
            </a:r>
            <a:r>
              <a:rPr lang="it" dirty="0" err="1"/>
              <a:t>personas</a:t>
            </a:r>
            <a:r>
              <a:rPr lang="it" dirty="0"/>
              <a:t> </a:t>
            </a:r>
            <a:r>
              <a:rPr lang="it" dirty="0" err="1"/>
              <a:t>responsables</a:t>
            </a:r>
            <a:r>
              <a:rPr lang="it" dirty="0"/>
              <a:t> del </a:t>
            </a:r>
            <a:r>
              <a:rPr lang="it" dirty="0" err="1"/>
              <a:t>niño</a:t>
            </a:r>
            <a:r>
              <a:rPr lang="it" dirty="0"/>
              <a:t> o </a:t>
            </a:r>
            <a:r>
              <a:rPr lang="it" dirty="0" err="1"/>
              <a:t>niña</a:t>
            </a:r>
            <a:r>
              <a:rPr lang="it" dirty="0"/>
              <a:t> "</a:t>
            </a:r>
            <a:r>
              <a:rPr lang="it" dirty="0" err="1"/>
              <a:t>aseguren</a:t>
            </a:r>
            <a:r>
              <a:rPr lang="it" dirty="0"/>
              <a:t>, dentro de </a:t>
            </a:r>
            <a:r>
              <a:rPr lang="it" dirty="0" err="1"/>
              <a:t>sus</a:t>
            </a:r>
            <a:r>
              <a:rPr lang="it" dirty="0"/>
              <a:t> </a:t>
            </a:r>
            <a:r>
              <a:rPr lang="it" dirty="0" err="1"/>
              <a:t>posibilidades</a:t>
            </a:r>
            <a:r>
              <a:rPr lang="it" dirty="0"/>
              <a:t> y </a:t>
            </a:r>
            <a:r>
              <a:rPr lang="it" dirty="0" err="1"/>
              <a:t>medios</a:t>
            </a:r>
            <a:r>
              <a:rPr lang="it" dirty="0"/>
              <a:t> </a:t>
            </a:r>
            <a:r>
              <a:rPr lang="it" dirty="0" err="1"/>
              <a:t>económicos</a:t>
            </a:r>
            <a:r>
              <a:rPr lang="it" dirty="0"/>
              <a:t>, </a:t>
            </a:r>
            <a:r>
              <a:rPr lang="it" dirty="0" err="1"/>
              <a:t>las</a:t>
            </a:r>
            <a:r>
              <a:rPr lang="it" dirty="0"/>
              <a:t> </a:t>
            </a:r>
            <a:r>
              <a:rPr lang="it" dirty="0" err="1"/>
              <a:t>condiciones</a:t>
            </a:r>
            <a:r>
              <a:rPr lang="it" dirty="0"/>
              <a:t> de </a:t>
            </a:r>
            <a:r>
              <a:rPr lang="it" dirty="0" err="1"/>
              <a:t>vida</a:t>
            </a:r>
            <a:r>
              <a:rPr lang="it" dirty="0"/>
              <a:t> </a:t>
            </a:r>
            <a:r>
              <a:rPr lang="it" dirty="0" err="1"/>
              <a:t>necesarias</a:t>
            </a:r>
            <a:r>
              <a:rPr lang="it" dirty="0"/>
              <a:t> para su </a:t>
            </a:r>
            <a:r>
              <a:rPr lang="it" dirty="0" err="1"/>
              <a:t>desarrollo</a:t>
            </a:r>
            <a:r>
              <a:rPr lang="it" dirty="0"/>
              <a:t>". </a:t>
            </a:r>
            <a:r>
              <a:rPr lang="it" dirty="0" err="1"/>
              <a:t>Cuando</a:t>
            </a:r>
            <a:r>
              <a:rPr lang="it" dirty="0"/>
              <a:t>, por la </a:t>
            </a:r>
            <a:r>
              <a:rPr lang="it" dirty="0" err="1"/>
              <a:t>razón</a:t>
            </a:r>
            <a:r>
              <a:rPr lang="it" dirty="0"/>
              <a:t> </a:t>
            </a:r>
            <a:r>
              <a:rPr lang="it" dirty="0" err="1"/>
              <a:t>que</a:t>
            </a:r>
            <a:r>
              <a:rPr lang="it" dirty="0"/>
              <a:t> </a:t>
            </a:r>
            <a:r>
              <a:rPr lang="it" dirty="0" err="1"/>
              <a:t>sea</a:t>
            </a:r>
            <a:r>
              <a:rPr lang="it" dirty="0"/>
              <a:t>, </a:t>
            </a:r>
            <a:r>
              <a:rPr lang="it" dirty="0" err="1"/>
              <a:t>los</a:t>
            </a:r>
            <a:r>
              <a:rPr lang="it" dirty="0"/>
              <a:t> </a:t>
            </a:r>
            <a:r>
              <a:rPr lang="it" dirty="0" err="1"/>
              <a:t>padres</a:t>
            </a:r>
            <a:r>
              <a:rPr lang="it" dirty="0"/>
              <a:t> o </a:t>
            </a:r>
            <a:r>
              <a:rPr lang="it" dirty="0" err="1"/>
              <a:t>madres</a:t>
            </a:r>
            <a:r>
              <a:rPr lang="it" dirty="0"/>
              <a:t> no </a:t>
            </a:r>
            <a:r>
              <a:rPr lang="it" dirty="0" err="1"/>
              <a:t>puedan</a:t>
            </a:r>
            <a:r>
              <a:rPr lang="it" dirty="0"/>
              <a:t> </a:t>
            </a:r>
            <a:r>
              <a:rPr lang="it" dirty="0" err="1"/>
              <a:t>cumplir</a:t>
            </a:r>
            <a:r>
              <a:rPr lang="it" dirty="0"/>
              <a:t> con </a:t>
            </a:r>
            <a:r>
              <a:rPr lang="it" dirty="0" err="1"/>
              <a:t>estas</a:t>
            </a:r>
            <a:r>
              <a:rPr lang="it" dirty="0"/>
              <a:t> </a:t>
            </a:r>
            <a:r>
              <a:rPr lang="it" dirty="0" err="1"/>
              <a:t>obligaciones</a:t>
            </a:r>
            <a:r>
              <a:rPr lang="it" dirty="0"/>
              <a:t>, </a:t>
            </a:r>
            <a:r>
              <a:rPr lang="it" dirty="0" err="1"/>
              <a:t>los</a:t>
            </a:r>
            <a:r>
              <a:rPr lang="it" dirty="0"/>
              <a:t> </a:t>
            </a:r>
            <a:r>
              <a:rPr lang="it" dirty="0" err="1"/>
              <a:t>Estados</a:t>
            </a:r>
            <a:r>
              <a:rPr lang="it" dirty="0"/>
              <a:t> son </a:t>
            </a:r>
            <a:r>
              <a:rPr lang="it" dirty="0" err="1"/>
              <a:t>responsables</a:t>
            </a:r>
            <a:r>
              <a:rPr lang="it" dirty="0"/>
              <a:t> de </a:t>
            </a:r>
            <a:r>
              <a:rPr lang="it" dirty="0" err="1"/>
              <a:t>garantizar</a:t>
            </a:r>
            <a:r>
              <a:rPr lang="it" dirty="0"/>
              <a:t> ese </a:t>
            </a:r>
            <a:r>
              <a:rPr lang="it" dirty="0" err="1"/>
              <a:t>cuidado</a:t>
            </a:r>
            <a:r>
              <a:rPr lang="it" dirty="0"/>
              <a:t> en </a:t>
            </a:r>
            <a:r>
              <a:rPr lang="it" dirty="0" err="1"/>
              <a:t>situaciones</a:t>
            </a:r>
            <a:r>
              <a:rPr lang="it" dirty="0"/>
              <a:t> en </a:t>
            </a:r>
            <a:r>
              <a:rPr lang="it" dirty="0" err="1"/>
              <a:t>las</a:t>
            </a:r>
            <a:r>
              <a:rPr lang="it" dirty="0"/>
              <a:t> </a:t>
            </a:r>
            <a:r>
              <a:rPr lang="it" dirty="0" err="1"/>
              <a:t>que</a:t>
            </a:r>
            <a:r>
              <a:rPr lang="it" dirty="0"/>
              <a:t> </a:t>
            </a:r>
            <a:r>
              <a:rPr lang="it" dirty="0" err="1"/>
              <a:t>los</a:t>
            </a:r>
            <a:r>
              <a:rPr lang="it" dirty="0"/>
              <a:t> </a:t>
            </a:r>
            <a:r>
              <a:rPr lang="it" dirty="0" err="1"/>
              <a:t>niños</a:t>
            </a:r>
            <a:r>
              <a:rPr lang="it" dirty="0"/>
              <a:t> y </a:t>
            </a:r>
            <a:r>
              <a:rPr lang="it" dirty="0" err="1"/>
              <a:t>niñas</a:t>
            </a:r>
            <a:r>
              <a:rPr lang="it" dirty="0"/>
              <a:t> </a:t>
            </a:r>
            <a:r>
              <a:rPr lang="it" dirty="0" err="1"/>
              <a:t>estén</a:t>
            </a:r>
            <a:r>
              <a:rPr lang="it" dirty="0"/>
              <a:t> "</a:t>
            </a:r>
            <a:r>
              <a:rPr lang="it" dirty="0" err="1"/>
              <a:t>temporal</a:t>
            </a:r>
            <a:r>
              <a:rPr lang="it" dirty="0"/>
              <a:t> o permanentemente </a:t>
            </a:r>
            <a:r>
              <a:rPr lang="it" dirty="0" err="1"/>
              <a:t>privados</a:t>
            </a:r>
            <a:r>
              <a:rPr lang="it" dirty="0"/>
              <a:t> de su medio </a:t>
            </a:r>
            <a:r>
              <a:rPr lang="it" dirty="0" err="1"/>
              <a:t>familiar</a:t>
            </a:r>
            <a:r>
              <a:rPr lang="it" dirty="0"/>
              <a:t>" (art. 20). </a:t>
            </a:r>
            <a:r>
              <a:rPr lang="it" dirty="0" err="1"/>
              <a:t>Tras</a:t>
            </a:r>
            <a:r>
              <a:rPr lang="it" dirty="0"/>
              <a:t> </a:t>
            </a:r>
            <a:r>
              <a:rPr lang="it" dirty="0" err="1"/>
              <a:t>evaluar</a:t>
            </a:r>
            <a:r>
              <a:rPr lang="it" dirty="0"/>
              <a:t> la </a:t>
            </a:r>
            <a:r>
              <a:rPr lang="it" dirty="0" err="1"/>
              <a:t>situación</a:t>
            </a:r>
            <a:r>
              <a:rPr lang="it" dirty="0"/>
              <a:t>, se </a:t>
            </a:r>
            <a:r>
              <a:rPr lang="it" dirty="0" err="1"/>
              <a:t>les</a:t>
            </a:r>
            <a:r>
              <a:rPr lang="it" dirty="0"/>
              <a:t> </a:t>
            </a:r>
            <a:r>
              <a:rPr lang="it" dirty="0" err="1"/>
              <a:t>proporciona</a:t>
            </a:r>
            <a:r>
              <a:rPr lang="it" dirty="0"/>
              <a:t> una </a:t>
            </a:r>
            <a:r>
              <a:rPr lang="it" dirty="0" err="1"/>
              <a:t>solución</a:t>
            </a:r>
            <a:r>
              <a:rPr lang="it" dirty="0"/>
              <a:t> de </a:t>
            </a:r>
            <a:r>
              <a:rPr lang="it" dirty="0" err="1"/>
              <a:t>cuidado</a:t>
            </a:r>
            <a:r>
              <a:rPr lang="it" dirty="0"/>
              <a:t> alternativo </a:t>
            </a:r>
            <a:r>
              <a:rPr lang="it" dirty="0" err="1"/>
              <a:t>hasta</a:t>
            </a:r>
            <a:r>
              <a:rPr lang="it" dirty="0"/>
              <a:t> </a:t>
            </a:r>
            <a:r>
              <a:rPr lang="it" dirty="0" err="1"/>
              <a:t>que</a:t>
            </a:r>
            <a:r>
              <a:rPr lang="it" dirty="0"/>
              <a:t> </a:t>
            </a:r>
            <a:r>
              <a:rPr lang="it" dirty="0" err="1"/>
              <a:t>puedan</a:t>
            </a:r>
            <a:r>
              <a:rPr lang="it" dirty="0"/>
              <a:t> volver con su </a:t>
            </a:r>
            <a:r>
              <a:rPr lang="it" dirty="0" err="1"/>
              <a:t>familia</a:t>
            </a:r>
            <a:r>
              <a:rPr lang="it" dirty="0"/>
              <a:t>, </a:t>
            </a:r>
            <a:r>
              <a:rPr lang="it" dirty="0" err="1"/>
              <a:t>ya</a:t>
            </a:r>
            <a:r>
              <a:rPr lang="it" dirty="0"/>
              <a:t> </a:t>
            </a:r>
            <a:r>
              <a:rPr lang="it" dirty="0" err="1"/>
              <a:t>sea</a:t>
            </a:r>
            <a:r>
              <a:rPr lang="it" dirty="0"/>
              <a:t> en una </a:t>
            </a:r>
            <a:r>
              <a:rPr lang="it" dirty="0" err="1"/>
              <a:t>familia</a:t>
            </a:r>
            <a:r>
              <a:rPr lang="it" dirty="0"/>
              <a:t> de </a:t>
            </a:r>
            <a:r>
              <a:rPr lang="it" dirty="0" err="1"/>
              <a:t>acogida</a:t>
            </a:r>
            <a:r>
              <a:rPr lang="it" dirty="0"/>
              <a:t> o en un centro </a:t>
            </a:r>
            <a:r>
              <a:rPr lang="it" dirty="0" err="1"/>
              <a:t>residencial</a:t>
            </a:r>
            <a:r>
              <a:rPr lang="it" dirty="0"/>
              <a:t>. </a:t>
            </a:r>
            <a:r>
              <a:rPr lang="it" dirty="0" err="1"/>
              <a:t>Cuando</a:t>
            </a:r>
            <a:r>
              <a:rPr lang="it" dirty="0"/>
              <a:t> </a:t>
            </a:r>
            <a:r>
              <a:rPr lang="it" dirty="0" err="1"/>
              <a:t>el</a:t>
            </a:r>
            <a:r>
              <a:rPr lang="it" dirty="0"/>
              <a:t> </a:t>
            </a:r>
            <a:r>
              <a:rPr lang="it" dirty="0" err="1"/>
              <a:t>retorno</a:t>
            </a:r>
            <a:r>
              <a:rPr lang="it" dirty="0"/>
              <a:t> a la </a:t>
            </a:r>
            <a:r>
              <a:rPr lang="it" dirty="0" err="1"/>
              <a:t>familia</a:t>
            </a:r>
            <a:r>
              <a:rPr lang="it" dirty="0"/>
              <a:t> no </a:t>
            </a:r>
            <a:r>
              <a:rPr lang="it" dirty="0" err="1"/>
              <a:t>sea</a:t>
            </a:r>
            <a:r>
              <a:rPr lang="it" dirty="0"/>
              <a:t> </a:t>
            </a:r>
            <a:r>
              <a:rPr lang="it" dirty="0" err="1"/>
              <a:t>posible</a:t>
            </a:r>
            <a:r>
              <a:rPr lang="it" dirty="0"/>
              <a:t>, </a:t>
            </a:r>
            <a:r>
              <a:rPr lang="it" dirty="0" err="1"/>
              <a:t>también</a:t>
            </a:r>
            <a:r>
              <a:rPr lang="it" dirty="0"/>
              <a:t> </a:t>
            </a:r>
            <a:r>
              <a:rPr lang="it" dirty="0" err="1"/>
              <a:t>puede</a:t>
            </a:r>
            <a:r>
              <a:rPr lang="it" dirty="0"/>
              <a:t> </a:t>
            </a:r>
            <a:r>
              <a:rPr lang="it" dirty="0" err="1"/>
              <a:t>considerarse</a:t>
            </a:r>
            <a:r>
              <a:rPr lang="it" dirty="0"/>
              <a:t> una </a:t>
            </a:r>
            <a:r>
              <a:rPr lang="it" dirty="0" err="1"/>
              <a:t>solución</a:t>
            </a:r>
            <a:r>
              <a:rPr lang="it" dirty="0"/>
              <a:t> permanente, como la adopción.</a:t>
            </a:r>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2" name="Google Shape;18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algn="just">
              <a:buNone/>
            </a:pPr>
            <a:r>
              <a:rPr lang="it" dirty="0" err="1"/>
              <a:t>Existen</a:t>
            </a:r>
            <a:r>
              <a:rPr lang="it" dirty="0"/>
              <a:t> </a:t>
            </a:r>
            <a:r>
              <a:rPr lang="it" dirty="0" err="1"/>
              <a:t>varias</a:t>
            </a:r>
            <a:r>
              <a:rPr lang="it" dirty="0"/>
              <a:t> </a:t>
            </a:r>
            <a:r>
              <a:rPr lang="it" dirty="0" err="1"/>
              <a:t>razones</a:t>
            </a:r>
            <a:r>
              <a:rPr lang="it" dirty="0"/>
              <a:t> para </a:t>
            </a:r>
            <a:r>
              <a:rPr lang="it" dirty="0" err="1"/>
              <a:t>que</a:t>
            </a:r>
            <a:r>
              <a:rPr lang="it" dirty="0"/>
              <a:t> </a:t>
            </a:r>
            <a:r>
              <a:rPr lang="it" dirty="0" err="1"/>
              <a:t>los</a:t>
            </a:r>
            <a:r>
              <a:rPr lang="it" dirty="0"/>
              <a:t> </a:t>
            </a:r>
            <a:r>
              <a:rPr lang="it" dirty="0" err="1"/>
              <a:t>estados</a:t>
            </a:r>
            <a:r>
              <a:rPr lang="it" dirty="0"/>
              <a:t> </a:t>
            </a:r>
            <a:r>
              <a:rPr lang="it" dirty="0" err="1"/>
              <a:t>pongan</a:t>
            </a:r>
            <a:r>
              <a:rPr lang="it" dirty="0"/>
              <a:t> en </a:t>
            </a:r>
            <a:r>
              <a:rPr lang="it" dirty="0" err="1"/>
              <a:t>marcha</a:t>
            </a:r>
            <a:r>
              <a:rPr lang="it" dirty="0"/>
              <a:t> </a:t>
            </a:r>
            <a:r>
              <a:rPr lang="it" dirty="0" err="1"/>
              <a:t>medidas</a:t>
            </a:r>
            <a:r>
              <a:rPr lang="it" dirty="0"/>
              <a:t> de </a:t>
            </a:r>
            <a:r>
              <a:rPr lang="it" dirty="0" err="1"/>
              <a:t>protección</a:t>
            </a:r>
            <a:r>
              <a:rPr lang="it" dirty="0"/>
              <a:t> de la </a:t>
            </a:r>
            <a:r>
              <a:rPr lang="it" dirty="0" err="1"/>
              <a:t>infancia</a:t>
            </a:r>
            <a:r>
              <a:rPr lang="it" dirty="0"/>
              <a:t>. En la UE, </a:t>
            </a:r>
            <a:r>
              <a:rPr lang="it" dirty="0" err="1"/>
              <a:t>tienen</a:t>
            </a:r>
            <a:r>
              <a:rPr lang="it" dirty="0"/>
              <a:t> </a:t>
            </a:r>
            <a:r>
              <a:rPr lang="it" dirty="0" err="1"/>
              <a:t>el</a:t>
            </a:r>
            <a:r>
              <a:rPr lang="it" dirty="0"/>
              <a:t> </a:t>
            </a:r>
            <a:r>
              <a:rPr lang="it" dirty="0" err="1"/>
              <a:t>deber</a:t>
            </a:r>
            <a:r>
              <a:rPr lang="it" dirty="0"/>
              <a:t> de </a:t>
            </a:r>
            <a:r>
              <a:rPr lang="it" dirty="0" err="1"/>
              <a:t>apoyar</a:t>
            </a:r>
            <a:r>
              <a:rPr lang="it" dirty="0"/>
              <a:t> a </a:t>
            </a:r>
            <a:r>
              <a:rPr lang="it" dirty="0" err="1"/>
              <a:t>las</a:t>
            </a:r>
            <a:r>
              <a:rPr lang="it" dirty="0"/>
              <a:t> </a:t>
            </a:r>
            <a:r>
              <a:rPr lang="it" dirty="0" err="1"/>
              <a:t>familias</a:t>
            </a:r>
            <a:r>
              <a:rPr lang="it" dirty="0"/>
              <a:t> para eliminar </a:t>
            </a:r>
            <a:r>
              <a:rPr lang="it" dirty="0" err="1"/>
              <a:t>cualquier</a:t>
            </a:r>
            <a:r>
              <a:rPr lang="it" dirty="0"/>
              <a:t> </a:t>
            </a:r>
            <a:r>
              <a:rPr lang="it" dirty="0" err="1"/>
              <a:t>posible</a:t>
            </a:r>
            <a:r>
              <a:rPr lang="it" dirty="0"/>
              <a:t> </a:t>
            </a:r>
            <a:r>
              <a:rPr lang="it" dirty="0" err="1"/>
              <a:t>obstáculo</a:t>
            </a:r>
            <a:r>
              <a:rPr lang="it" dirty="0"/>
              <a:t> </a:t>
            </a:r>
            <a:r>
              <a:rPr lang="it" dirty="0" err="1"/>
              <a:t>que</a:t>
            </a:r>
            <a:r>
              <a:rPr lang="it" dirty="0"/>
              <a:t> </a:t>
            </a:r>
            <a:r>
              <a:rPr lang="it" dirty="0" err="1"/>
              <a:t>pueda</a:t>
            </a:r>
            <a:r>
              <a:rPr lang="it" dirty="0"/>
              <a:t> impedir a </a:t>
            </a:r>
            <a:r>
              <a:rPr lang="it" dirty="0" err="1"/>
              <a:t>las</a:t>
            </a:r>
            <a:r>
              <a:rPr lang="it" dirty="0"/>
              <a:t> </a:t>
            </a:r>
            <a:r>
              <a:rPr lang="it" dirty="0" err="1"/>
              <a:t>familias</a:t>
            </a:r>
            <a:r>
              <a:rPr lang="it" dirty="0"/>
              <a:t> </a:t>
            </a:r>
            <a:r>
              <a:rPr lang="it" dirty="0" err="1"/>
              <a:t>desempeñar</a:t>
            </a:r>
            <a:r>
              <a:rPr lang="it" dirty="0"/>
              <a:t> </a:t>
            </a:r>
            <a:r>
              <a:rPr lang="it" dirty="0" err="1"/>
              <a:t>sus</a:t>
            </a:r>
            <a:r>
              <a:rPr lang="it" dirty="0"/>
              <a:t> </a:t>
            </a:r>
            <a:r>
              <a:rPr lang="it" dirty="0" err="1"/>
              <a:t>funciones</a:t>
            </a:r>
            <a:r>
              <a:rPr lang="it" dirty="0"/>
              <a:t> </a:t>
            </a:r>
            <a:r>
              <a:rPr lang="it" dirty="0" err="1"/>
              <a:t>destinadas</a:t>
            </a:r>
            <a:r>
              <a:rPr lang="it" dirty="0"/>
              <a:t> a </a:t>
            </a:r>
            <a:r>
              <a:rPr lang="it" dirty="0" err="1"/>
              <a:t>garantizar</a:t>
            </a:r>
            <a:r>
              <a:rPr lang="it" dirty="0"/>
              <a:t> </a:t>
            </a:r>
            <a:r>
              <a:rPr lang="it" dirty="0" err="1"/>
              <a:t>el</a:t>
            </a:r>
            <a:r>
              <a:rPr lang="it" dirty="0"/>
              <a:t> </a:t>
            </a:r>
            <a:r>
              <a:rPr lang="it" dirty="0" err="1"/>
              <a:t>cuidado</a:t>
            </a:r>
            <a:r>
              <a:rPr lang="it" dirty="0"/>
              <a:t>, la </a:t>
            </a:r>
            <a:r>
              <a:rPr lang="it" dirty="0" err="1"/>
              <a:t>educación</a:t>
            </a:r>
            <a:r>
              <a:rPr lang="it" dirty="0"/>
              <a:t> y la </a:t>
            </a:r>
            <a:r>
              <a:rPr lang="it" dirty="0" err="1"/>
              <a:t>socialización</a:t>
            </a:r>
            <a:r>
              <a:rPr lang="it" dirty="0"/>
              <a:t> de </a:t>
            </a:r>
            <a:r>
              <a:rPr lang="it" dirty="0" err="1"/>
              <a:t>sus</a:t>
            </a:r>
            <a:r>
              <a:rPr lang="it" dirty="0"/>
              <a:t> </a:t>
            </a:r>
            <a:r>
              <a:rPr lang="it" dirty="0" err="1"/>
              <a:t>hijos</a:t>
            </a:r>
            <a:r>
              <a:rPr lang="it" dirty="0"/>
              <a:t> e </a:t>
            </a:r>
            <a:r>
              <a:rPr lang="it" dirty="0" err="1"/>
              <a:t>hijas</a:t>
            </a:r>
            <a:r>
              <a:rPr lang="it" dirty="0"/>
              <a:t>. Sin embargo, en </a:t>
            </a:r>
            <a:r>
              <a:rPr lang="it" dirty="0" err="1"/>
              <a:t>algunos</a:t>
            </a:r>
            <a:r>
              <a:rPr lang="it" dirty="0"/>
              <a:t> </a:t>
            </a:r>
            <a:r>
              <a:rPr lang="it" dirty="0" err="1"/>
              <a:t>casos</a:t>
            </a:r>
            <a:r>
              <a:rPr lang="it" dirty="0"/>
              <a:t> la </a:t>
            </a:r>
            <a:r>
              <a:rPr lang="it" dirty="0" err="1"/>
              <a:t>familia</a:t>
            </a:r>
            <a:r>
              <a:rPr lang="it" dirty="0"/>
              <a:t> y la </a:t>
            </a:r>
            <a:r>
              <a:rPr lang="it" dirty="0" err="1"/>
              <a:t>comunidad</a:t>
            </a:r>
            <a:r>
              <a:rPr lang="it" dirty="0"/>
              <a:t> donde vive </a:t>
            </a:r>
            <a:r>
              <a:rPr lang="it" dirty="0" err="1"/>
              <a:t>el</a:t>
            </a:r>
            <a:r>
              <a:rPr lang="it" dirty="0"/>
              <a:t> </a:t>
            </a:r>
            <a:r>
              <a:rPr lang="it" dirty="0" err="1"/>
              <a:t>niño</a:t>
            </a:r>
            <a:r>
              <a:rPr lang="it" dirty="0"/>
              <a:t> o </a:t>
            </a:r>
            <a:r>
              <a:rPr lang="it" dirty="0" err="1"/>
              <a:t>niña</a:t>
            </a:r>
            <a:r>
              <a:rPr lang="it" dirty="0"/>
              <a:t> no </a:t>
            </a:r>
            <a:r>
              <a:rPr lang="it" dirty="0" err="1"/>
              <a:t>satisface</a:t>
            </a:r>
            <a:r>
              <a:rPr lang="it" dirty="0"/>
              <a:t> </a:t>
            </a:r>
            <a:r>
              <a:rPr lang="it" dirty="0" err="1"/>
              <a:t>sus</a:t>
            </a:r>
            <a:r>
              <a:rPr lang="it" dirty="0"/>
              <a:t> </a:t>
            </a:r>
            <a:r>
              <a:rPr lang="it" dirty="0" err="1"/>
              <a:t>necesidades</a:t>
            </a:r>
            <a:r>
              <a:rPr lang="it" dirty="0"/>
              <a:t> </a:t>
            </a:r>
            <a:r>
              <a:rPr lang="it" dirty="0" err="1"/>
              <a:t>básicas</a:t>
            </a:r>
            <a:r>
              <a:rPr lang="it" dirty="0"/>
              <a:t>: en caso de </a:t>
            </a:r>
            <a:r>
              <a:rPr lang="it" dirty="0" err="1"/>
              <a:t>que</a:t>
            </a:r>
            <a:r>
              <a:rPr lang="it" dirty="0"/>
              <a:t> la </a:t>
            </a:r>
            <a:r>
              <a:rPr lang="it" dirty="0" err="1"/>
              <a:t>familia</a:t>
            </a:r>
            <a:r>
              <a:rPr lang="it" dirty="0"/>
              <a:t> de </a:t>
            </a:r>
            <a:r>
              <a:rPr lang="it" dirty="0" err="1"/>
              <a:t>origen</a:t>
            </a:r>
            <a:r>
              <a:rPr lang="it" dirty="0"/>
              <a:t> viva una </a:t>
            </a:r>
            <a:r>
              <a:rPr lang="it" dirty="0" err="1"/>
              <a:t>situación</a:t>
            </a:r>
            <a:r>
              <a:rPr lang="it" dirty="0"/>
              <a:t> de </a:t>
            </a:r>
            <a:r>
              <a:rPr lang="it" dirty="0" err="1"/>
              <a:t>dificultad</a:t>
            </a:r>
            <a:r>
              <a:rPr lang="it" dirty="0"/>
              <a:t> </a:t>
            </a:r>
            <a:r>
              <a:rPr lang="it" dirty="0" err="1"/>
              <a:t>temporal</a:t>
            </a:r>
            <a:r>
              <a:rPr lang="it" dirty="0"/>
              <a:t> </a:t>
            </a:r>
            <a:r>
              <a:rPr lang="it" dirty="0" err="1"/>
              <a:t>que</a:t>
            </a:r>
            <a:r>
              <a:rPr lang="it" dirty="0"/>
              <a:t> no </a:t>
            </a:r>
            <a:r>
              <a:rPr lang="it" dirty="0" err="1"/>
              <a:t>pueda</a:t>
            </a:r>
            <a:r>
              <a:rPr lang="it" dirty="0"/>
              <a:t> ser </a:t>
            </a:r>
            <a:r>
              <a:rPr lang="it" dirty="0" err="1"/>
              <a:t>abordada</a:t>
            </a:r>
            <a:r>
              <a:rPr lang="it" dirty="0"/>
              <a:t>; si </a:t>
            </a:r>
            <a:r>
              <a:rPr lang="it" dirty="0" err="1"/>
              <a:t>el</a:t>
            </a:r>
            <a:r>
              <a:rPr lang="it" dirty="0"/>
              <a:t> </a:t>
            </a:r>
            <a:r>
              <a:rPr lang="it" dirty="0" err="1"/>
              <a:t>niño</a:t>
            </a:r>
            <a:r>
              <a:rPr lang="it" dirty="0"/>
              <a:t> o </a:t>
            </a:r>
            <a:r>
              <a:rPr lang="it" dirty="0" err="1"/>
              <a:t>niña</a:t>
            </a:r>
            <a:r>
              <a:rPr lang="it" dirty="0"/>
              <a:t> </a:t>
            </a:r>
            <a:r>
              <a:rPr lang="it" dirty="0" err="1"/>
              <a:t>está</a:t>
            </a:r>
            <a:r>
              <a:rPr lang="it" dirty="0"/>
              <a:t> gravemente </a:t>
            </a:r>
            <a:r>
              <a:rPr lang="it" dirty="0" err="1"/>
              <a:t>desatendido</a:t>
            </a:r>
            <a:r>
              <a:rPr lang="it" dirty="0"/>
              <a:t>/a; si </a:t>
            </a:r>
            <a:r>
              <a:rPr lang="it" dirty="0" err="1"/>
              <a:t>el</a:t>
            </a:r>
            <a:r>
              <a:rPr lang="it" dirty="0"/>
              <a:t> </a:t>
            </a:r>
            <a:r>
              <a:rPr lang="it" dirty="0" err="1"/>
              <a:t>comportamiento</a:t>
            </a:r>
            <a:r>
              <a:rPr lang="it" dirty="0"/>
              <a:t> de la </a:t>
            </a:r>
            <a:r>
              <a:rPr lang="it" dirty="0" err="1"/>
              <a:t>familia</a:t>
            </a:r>
            <a:r>
              <a:rPr lang="it" dirty="0"/>
              <a:t> produce </a:t>
            </a:r>
            <a:r>
              <a:rPr lang="it" dirty="0" err="1"/>
              <a:t>graves</a:t>
            </a:r>
            <a:r>
              <a:rPr lang="it" dirty="0"/>
              <a:t> </a:t>
            </a:r>
            <a:r>
              <a:rPr lang="it" dirty="0" err="1"/>
              <a:t>daños</a:t>
            </a:r>
            <a:r>
              <a:rPr lang="it" dirty="0"/>
              <a:t> al </a:t>
            </a:r>
            <a:r>
              <a:rPr lang="it" dirty="0" err="1"/>
              <a:t>niño</a:t>
            </a:r>
            <a:r>
              <a:rPr lang="it" dirty="0"/>
              <a:t> o </a:t>
            </a:r>
            <a:r>
              <a:rPr lang="it" dirty="0" err="1"/>
              <a:t>niña</a:t>
            </a:r>
            <a:r>
              <a:rPr lang="it" dirty="0"/>
              <a:t> y pone en </a:t>
            </a:r>
            <a:r>
              <a:rPr lang="it" dirty="0" err="1"/>
              <a:t>peligro</a:t>
            </a:r>
            <a:r>
              <a:rPr lang="it" dirty="0"/>
              <a:t> su </a:t>
            </a:r>
            <a:r>
              <a:rPr lang="it" dirty="0" err="1"/>
              <a:t>seguridad</a:t>
            </a:r>
            <a:r>
              <a:rPr lang="it" dirty="0"/>
              <a:t> y </a:t>
            </a:r>
            <a:r>
              <a:rPr lang="it" dirty="0" err="1"/>
              <a:t>bienestar</a:t>
            </a:r>
            <a:r>
              <a:rPr lang="it" dirty="0"/>
              <a:t>, con </a:t>
            </a:r>
            <a:r>
              <a:rPr lang="it" dirty="0" err="1"/>
              <a:t>el</a:t>
            </a:r>
            <a:r>
              <a:rPr lang="it" dirty="0"/>
              <a:t> fin de </a:t>
            </a:r>
            <a:r>
              <a:rPr lang="it" dirty="0" err="1"/>
              <a:t>satisfacer</a:t>
            </a:r>
            <a:r>
              <a:rPr lang="it" dirty="0"/>
              <a:t> </a:t>
            </a:r>
            <a:r>
              <a:rPr lang="it" dirty="0" err="1"/>
              <a:t>el</a:t>
            </a:r>
            <a:r>
              <a:rPr lang="it" dirty="0"/>
              <a:t> </a:t>
            </a:r>
            <a:r>
              <a:rPr lang="it" dirty="0" err="1"/>
              <a:t>interés</a:t>
            </a:r>
            <a:r>
              <a:rPr lang="it" dirty="0"/>
              <a:t> superior del </a:t>
            </a:r>
            <a:r>
              <a:rPr lang="it" dirty="0" err="1"/>
              <a:t>niño</a:t>
            </a:r>
            <a:r>
              <a:rPr lang="it" dirty="0"/>
              <a:t> o </a:t>
            </a:r>
            <a:r>
              <a:rPr lang="it" dirty="0" err="1"/>
              <a:t>niña</a:t>
            </a:r>
            <a:r>
              <a:rPr lang="it" dirty="0"/>
              <a:t> </a:t>
            </a:r>
            <a:r>
              <a:rPr lang="it" dirty="0" err="1"/>
              <a:t>los</a:t>
            </a:r>
            <a:r>
              <a:rPr lang="it" dirty="0"/>
              <a:t> </a:t>
            </a:r>
            <a:r>
              <a:rPr lang="it" dirty="0" err="1"/>
              <a:t>Tribunales</a:t>
            </a:r>
            <a:r>
              <a:rPr lang="it" dirty="0"/>
              <a:t> </a:t>
            </a:r>
            <a:r>
              <a:rPr lang="it" dirty="0" err="1"/>
              <a:t>están</a:t>
            </a:r>
            <a:r>
              <a:rPr lang="it" dirty="0"/>
              <a:t> </a:t>
            </a:r>
            <a:r>
              <a:rPr lang="it" dirty="0" err="1"/>
              <a:t>facultados</a:t>
            </a:r>
            <a:r>
              <a:rPr lang="it" dirty="0"/>
              <a:t> para intervenir con </a:t>
            </a:r>
            <a:r>
              <a:rPr lang="it" dirty="0" err="1"/>
              <a:t>medidas</a:t>
            </a:r>
            <a:r>
              <a:rPr lang="it" dirty="0"/>
              <a:t> de </a:t>
            </a:r>
            <a:r>
              <a:rPr lang="it" dirty="0" err="1"/>
              <a:t>protección</a:t>
            </a:r>
            <a:r>
              <a:rPr lang="it" dirty="0"/>
              <a:t> en </a:t>
            </a:r>
            <a:r>
              <a:rPr lang="it" dirty="0" err="1"/>
              <a:t>colaboración</a:t>
            </a:r>
            <a:r>
              <a:rPr lang="it" dirty="0"/>
              <a:t> con </a:t>
            </a:r>
            <a:r>
              <a:rPr lang="it" dirty="0" err="1"/>
              <a:t>los</a:t>
            </a:r>
            <a:r>
              <a:rPr lang="it" dirty="0"/>
              <a:t> </a:t>
            </a:r>
            <a:r>
              <a:rPr lang="it" dirty="0" err="1"/>
              <a:t>servicios</a:t>
            </a:r>
            <a:r>
              <a:rPr lang="it" dirty="0"/>
              <a:t> </a:t>
            </a:r>
            <a:r>
              <a:rPr lang="it" dirty="0" err="1"/>
              <a:t>sociales</a:t>
            </a:r>
            <a:r>
              <a:rPr lang="it" dirty="0"/>
              <a:t> y </a:t>
            </a:r>
            <a:r>
              <a:rPr lang="it" dirty="0" err="1"/>
              <a:t>sanitarios</a:t>
            </a:r>
            <a:r>
              <a:rPr lang="it" dirty="0"/>
              <a:t>. </a:t>
            </a:r>
            <a:r>
              <a:rPr lang="it" dirty="0" err="1"/>
              <a:t>Estas</a:t>
            </a:r>
            <a:r>
              <a:rPr lang="it" dirty="0"/>
              <a:t> </a:t>
            </a:r>
            <a:r>
              <a:rPr lang="it" dirty="0" err="1"/>
              <a:t>medidas</a:t>
            </a:r>
            <a:r>
              <a:rPr lang="it" dirty="0"/>
              <a:t> de </a:t>
            </a:r>
            <a:r>
              <a:rPr lang="it" dirty="0" err="1"/>
              <a:t>protección</a:t>
            </a:r>
            <a:r>
              <a:rPr lang="it" dirty="0"/>
              <a:t> </a:t>
            </a:r>
            <a:r>
              <a:rPr lang="it" dirty="0" err="1"/>
              <a:t>pueden</a:t>
            </a:r>
            <a:r>
              <a:rPr lang="it" dirty="0"/>
              <a:t> </a:t>
            </a:r>
            <a:r>
              <a:rPr lang="it" dirty="0" err="1"/>
              <a:t>adoptar</a:t>
            </a:r>
            <a:r>
              <a:rPr lang="it" dirty="0"/>
              <a:t> </a:t>
            </a:r>
            <a:r>
              <a:rPr lang="it" dirty="0" err="1"/>
              <a:t>diferentes</a:t>
            </a:r>
            <a:r>
              <a:rPr lang="it" dirty="0"/>
              <a:t> </a:t>
            </a:r>
            <a:r>
              <a:rPr lang="it" dirty="0" err="1"/>
              <a:t>formas</a:t>
            </a:r>
            <a:r>
              <a:rPr lang="it" dirty="0"/>
              <a:t> y la </a:t>
            </a:r>
            <a:r>
              <a:rPr lang="it" dirty="0" err="1"/>
              <a:t>literatura</a:t>
            </a:r>
            <a:r>
              <a:rPr lang="it" dirty="0"/>
              <a:t> </a:t>
            </a:r>
            <a:r>
              <a:rPr lang="it" dirty="0" err="1"/>
              <a:t>sugiere</a:t>
            </a:r>
            <a:r>
              <a:rPr lang="it" dirty="0"/>
              <a:t> </a:t>
            </a:r>
            <a:r>
              <a:rPr lang="it" dirty="0" err="1"/>
              <a:t>que</a:t>
            </a:r>
            <a:r>
              <a:rPr lang="it" dirty="0"/>
              <a:t> son </a:t>
            </a:r>
            <a:r>
              <a:rPr lang="it" dirty="0" err="1"/>
              <a:t>más</a:t>
            </a:r>
            <a:r>
              <a:rPr lang="it" dirty="0"/>
              <a:t> </a:t>
            </a:r>
            <a:r>
              <a:rPr lang="it" dirty="0" err="1"/>
              <a:t>eficaces</a:t>
            </a:r>
            <a:r>
              <a:rPr lang="it" dirty="0"/>
              <a:t> </a:t>
            </a:r>
            <a:r>
              <a:rPr lang="it" dirty="0" err="1"/>
              <a:t>cuando</a:t>
            </a:r>
            <a:r>
              <a:rPr lang="it" dirty="0"/>
              <a:t> se </a:t>
            </a:r>
            <a:r>
              <a:rPr lang="it" dirty="0" err="1"/>
              <a:t>deciden</a:t>
            </a:r>
            <a:r>
              <a:rPr lang="it" dirty="0"/>
              <a:t> y </a:t>
            </a:r>
            <a:r>
              <a:rPr lang="it" dirty="0" err="1"/>
              <a:t>definen</a:t>
            </a:r>
            <a:r>
              <a:rPr lang="it" dirty="0"/>
              <a:t> de forma </a:t>
            </a:r>
            <a:r>
              <a:rPr lang="it" dirty="0" err="1"/>
              <a:t>colaborativa</a:t>
            </a:r>
            <a:r>
              <a:rPr lang="it" dirty="0"/>
              <a:t>, implicando a la </a:t>
            </a:r>
            <a:r>
              <a:rPr lang="it" dirty="0" err="1"/>
              <a:t>familia</a:t>
            </a:r>
            <a:r>
              <a:rPr lang="it" dirty="0"/>
              <a:t> de </a:t>
            </a:r>
            <a:r>
              <a:rPr lang="it" dirty="0" err="1"/>
              <a:t>origen</a:t>
            </a:r>
            <a:r>
              <a:rPr lang="it" dirty="0"/>
              <a:t>, a </a:t>
            </a:r>
            <a:r>
              <a:rPr lang="it" dirty="0" err="1"/>
              <a:t>otras</a:t>
            </a:r>
            <a:r>
              <a:rPr lang="it" dirty="0"/>
              <a:t> </a:t>
            </a:r>
            <a:r>
              <a:rPr lang="it" dirty="0" err="1"/>
              <a:t>personas</a:t>
            </a:r>
            <a:r>
              <a:rPr lang="it" dirty="0"/>
              <a:t> de </a:t>
            </a:r>
            <a:r>
              <a:rPr lang="it" dirty="0" err="1"/>
              <a:t>confianza</a:t>
            </a:r>
            <a:r>
              <a:rPr lang="it" dirty="0"/>
              <a:t> del </a:t>
            </a:r>
            <a:r>
              <a:rPr lang="it" dirty="0" err="1"/>
              <a:t>entorno</a:t>
            </a:r>
            <a:r>
              <a:rPr lang="it" dirty="0"/>
              <a:t> </a:t>
            </a:r>
            <a:r>
              <a:rPr lang="it" dirty="0" err="1"/>
              <a:t>familiar</a:t>
            </a:r>
            <a:r>
              <a:rPr lang="it" dirty="0"/>
              <a:t> y a </a:t>
            </a:r>
            <a:r>
              <a:rPr lang="it" dirty="0" err="1"/>
              <a:t>los</a:t>
            </a:r>
            <a:r>
              <a:rPr lang="it" dirty="0"/>
              <a:t> y </a:t>
            </a:r>
            <a:r>
              <a:rPr lang="it" dirty="0" err="1"/>
              <a:t>las</a:t>
            </a:r>
            <a:r>
              <a:rPr lang="it" dirty="0"/>
              <a:t> </a:t>
            </a:r>
            <a:r>
              <a:rPr lang="it" dirty="0" err="1"/>
              <a:t>trabajadores</a:t>
            </a:r>
            <a:r>
              <a:rPr lang="it" dirty="0"/>
              <a:t>/</a:t>
            </a:r>
            <a:r>
              <a:rPr lang="it" dirty="0" err="1"/>
              <a:t>as</a:t>
            </a:r>
            <a:r>
              <a:rPr lang="it" dirty="0"/>
              <a:t> </a:t>
            </a:r>
            <a:r>
              <a:rPr lang="it" dirty="0" err="1"/>
              <a:t>sociales</a:t>
            </a:r>
            <a:r>
              <a:rPr lang="it" dirty="0"/>
              <a:t> </a:t>
            </a:r>
            <a:r>
              <a:rPr lang="it" dirty="0" err="1"/>
              <a:t>que</a:t>
            </a:r>
            <a:r>
              <a:rPr lang="it" dirty="0"/>
              <a:t> </a:t>
            </a:r>
            <a:r>
              <a:rPr lang="it" dirty="0" err="1"/>
              <a:t>ya</a:t>
            </a:r>
            <a:r>
              <a:rPr lang="it" dirty="0"/>
              <a:t> </a:t>
            </a:r>
            <a:r>
              <a:rPr lang="it" dirty="0" err="1"/>
              <a:t>conocen</a:t>
            </a:r>
            <a:r>
              <a:rPr lang="it" dirty="0"/>
              <a:t> a la </a:t>
            </a:r>
            <a:r>
              <a:rPr lang="it" dirty="0" err="1"/>
              <a:t>familia</a:t>
            </a:r>
            <a:r>
              <a:rPr lang="it" dirty="0"/>
              <a:t> y la </a:t>
            </a:r>
            <a:r>
              <a:rPr lang="it" dirty="0" err="1"/>
              <a:t>apoyan</a:t>
            </a:r>
            <a:r>
              <a:rPr lang="it" dirty="0"/>
              <a:t>.   </a:t>
            </a:r>
            <a:endParaRPr lang="es-ES" dirty="0"/>
          </a:p>
          <a:p>
            <a:pPr marL="0" indent="0" algn="just">
              <a:lnSpc>
                <a:spcPct val="114999"/>
              </a:lnSpc>
              <a:buNone/>
            </a:pPr>
            <a:r>
              <a:rPr lang="it" dirty="0" err="1"/>
              <a:t>Cuando</a:t>
            </a:r>
            <a:r>
              <a:rPr lang="it" dirty="0"/>
              <a:t> </a:t>
            </a:r>
            <a:r>
              <a:rPr lang="it" dirty="0" err="1"/>
              <a:t>el</a:t>
            </a:r>
            <a:r>
              <a:rPr lang="it" dirty="0"/>
              <a:t> </a:t>
            </a:r>
            <a:r>
              <a:rPr lang="it" dirty="0" err="1"/>
              <a:t>niño</a:t>
            </a:r>
            <a:r>
              <a:rPr lang="it" dirty="0"/>
              <a:t> o </a:t>
            </a:r>
            <a:r>
              <a:rPr lang="it" dirty="0" err="1"/>
              <a:t>niña</a:t>
            </a:r>
            <a:r>
              <a:rPr lang="it" dirty="0"/>
              <a:t> se </a:t>
            </a:r>
            <a:r>
              <a:rPr lang="it" dirty="0" err="1"/>
              <a:t>encuentra</a:t>
            </a:r>
            <a:r>
              <a:rPr lang="it" dirty="0"/>
              <a:t> en una </a:t>
            </a:r>
            <a:r>
              <a:rPr lang="it" dirty="0" err="1"/>
              <a:t>situación</a:t>
            </a:r>
            <a:r>
              <a:rPr lang="it" dirty="0"/>
              <a:t> </a:t>
            </a:r>
            <a:r>
              <a:rPr lang="it" dirty="0" err="1"/>
              <a:t>que</a:t>
            </a:r>
            <a:r>
              <a:rPr lang="it" dirty="0"/>
              <a:t> </a:t>
            </a:r>
            <a:r>
              <a:rPr lang="it" dirty="0" err="1"/>
              <a:t>el</a:t>
            </a:r>
            <a:r>
              <a:rPr lang="it" dirty="0"/>
              <a:t> </a:t>
            </a:r>
            <a:r>
              <a:rPr lang="it" dirty="0" err="1"/>
              <a:t>Tribunal</a:t>
            </a:r>
            <a:r>
              <a:rPr lang="it" dirty="0"/>
              <a:t> </a:t>
            </a:r>
            <a:r>
              <a:rPr lang="it" dirty="0" err="1"/>
              <a:t>califica</a:t>
            </a:r>
            <a:r>
              <a:rPr lang="it" dirty="0"/>
              <a:t> de "</a:t>
            </a:r>
            <a:r>
              <a:rPr lang="it" dirty="0" err="1"/>
              <a:t>estado</a:t>
            </a:r>
            <a:r>
              <a:rPr lang="it" dirty="0"/>
              <a:t> de </a:t>
            </a:r>
            <a:r>
              <a:rPr lang="it" dirty="0" err="1"/>
              <a:t>abandono</a:t>
            </a:r>
            <a:r>
              <a:rPr lang="it" dirty="0"/>
              <a:t>", </a:t>
            </a:r>
            <a:r>
              <a:rPr lang="it" dirty="0" err="1"/>
              <a:t>puede</a:t>
            </a:r>
            <a:r>
              <a:rPr lang="it" dirty="0"/>
              <a:t> ser </a:t>
            </a:r>
            <a:r>
              <a:rPr lang="it" dirty="0" err="1"/>
              <a:t>adoptado</a:t>
            </a:r>
            <a:r>
              <a:rPr lang="it" dirty="0"/>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faa9752dd7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g1faa9752dd7_0_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algn="just">
              <a:buNone/>
            </a:pPr>
            <a:r>
              <a:rPr lang="it" dirty="0" err="1"/>
              <a:t>Existen</a:t>
            </a:r>
            <a:r>
              <a:rPr lang="it" dirty="0"/>
              <a:t> </a:t>
            </a:r>
            <a:r>
              <a:rPr lang="it" dirty="0" err="1"/>
              <a:t>varias</a:t>
            </a:r>
            <a:r>
              <a:rPr lang="it" dirty="0"/>
              <a:t> </a:t>
            </a:r>
            <a:r>
              <a:rPr lang="it" dirty="0" err="1"/>
              <a:t>razones</a:t>
            </a:r>
            <a:r>
              <a:rPr lang="it" dirty="0"/>
              <a:t> para </a:t>
            </a:r>
            <a:r>
              <a:rPr lang="it" dirty="0" err="1"/>
              <a:t>que</a:t>
            </a:r>
            <a:r>
              <a:rPr lang="it" dirty="0"/>
              <a:t> </a:t>
            </a:r>
            <a:r>
              <a:rPr lang="it" dirty="0" err="1"/>
              <a:t>los</a:t>
            </a:r>
            <a:r>
              <a:rPr lang="it" dirty="0"/>
              <a:t> </a:t>
            </a:r>
            <a:r>
              <a:rPr lang="it" dirty="0" err="1"/>
              <a:t>estados</a:t>
            </a:r>
            <a:r>
              <a:rPr lang="it" dirty="0"/>
              <a:t> </a:t>
            </a:r>
            <a:r>
              <a:rPr lang="it" dirty="0" err="1"/>
              <a:t>pongan</a:t>
            </a:r>
            <a:r>
              <a:rPr lang="it" dirty="0"/>
              <a:t> en </a:t>
            </a:r>
            <a:r>
              <a:rPr lang="it" dirty="0" err="1"/>
              <a:t>marcha</a:t>
            </a:r>
            <a:r>
              <a:rPr lang="it" dirty="0"/>
              <a:t> </a:t>
            </a:r>
            <a:r>
              <a:rPr lang="it" dirty="0" err="1"/>
              <a:t>medidas</a:t>
            </a:r>
            <a:r>
              <a:rPr lang="it" dirty="0"/>
              <a:t> de </a:t>
            </a:r>
            <a:r>
              <a:rPr lang="it" dirty="0" err="1"/>
              <a:t>protección</a:t>
            </a:r>
            <a:r>
              <a:rPr lang="it" dirty="0"/>
              <a:t> de la </a:t>
            </a:r>
            <a:r>
              <a:rPr lang="it" dirty="0" err="1"/>
              <a:t>infancia</a:t>
            </a:r>
            <a:r>
              <a:rPr lang="it" dirty="0"/>
              <a:t>. En la UE, </a:t>
            </a:r>
            <a:r>
              <a:rPr lang="it" dirty="0" err="1"/>
              <a:t>tienen</a:t>
            </a:r>
            <a:r>
              <a:rPr lang="it" dirty="0"/>
              <a:t> </a:t>
            </a:r>
            <a:r>
              <a:rPr lang="it" dirty="0" err="1"/>
              <a:t>el</a:t>
            </a:r>
            <a:r>
              <a:rPr lang="it" dirty="0"/>
              <a:t> </a:t>
            </a:r>
            <a:r>
              <a:rPr lang="it" dirty="0" err="1"/>
              <a:t>deber</a:t>
            </a:r>
            <a:r>
              <a:rPr lang="it" dirty="0"/>
              <a:t> de </a:t>
            </a:r>
            <a:r>
              <a:rPr lang="it" dirty="0" err="1"/>
              <a:t>apoyar</a:t>
            </a:r>
            <a:r>
              <a:rPr lang="it" dirty="0"/>
              <a:t> a </a:t>
            </a:r>
            <a:r>
              <a:rPr lang="it" dirty="0" err="1"/>
              <a:t>las</a:t>
            </a:r>
            <a:r>
              <a:rPr lang="it" dirty="0"/>
              <a:t> </a:t>
            </a:r>
            <a:r>
              <a:rPr lang="it" dirty="0" err="1"/>
              <a:t>familias</a:t>
            </a:r>
            <a:r>
              <a:rPr lang="it" dirty="0"/>
              <a:t> para eliminar </a:t>
            </a:r>
            <a:r>
              <a:rPr lang="it" dirty="0" err="1"/>
              <a:t>cualquier</a:t>
            </a:r>
            <a:r>
              <a:rPr lang="it" dirty="0"/>
              <a:t> </a:t>
            </a:r>
            <a:r>
              <a:rPr lang="it" dirty="0" err="1"/>
              <a:t>posible</a:t>
            </a:r>
            <a:r>
              <a:rPr lang="it" dirty="0"/>
              <a:t> </a:t>
            </a:r>
            <a:r>
              <a:rPr lang="it" dirty="0" err="1"/>
              <a:t>obstáculo</a:t>
            </a:r>
            <a:r>
              <a:rPr lang="it" dirty="0"/>
              <a:t> </a:t>
            </a:r>
            <a:r>
              <a:rPr lang="it" dirty="0" err="1"/>
              <a:t>que</a:t>
            </a:r>
            <a:r>
              <a:rPr lang="it" dirty="0"/>
              <a:t> </a:t>
            </a:r>
            <a:r>
              <a:rPr lang="it" dirty="0" err="1"/>
              <a:t>pueda</a:t>
            </a:r>
            <a:r>
              <a:rPr lang="it" dirty="0"/>
              <a:t> impedir a </a:t>
            </a:r>
            <a:r>
              <a:rPr lang="it" dirty="0" err="1"/>
              <a:t>las</a:t>
            </a:r>
            <a:r>
              <a:rPr lang="it" dirty="0"/>
              <a:t> </a:t>
            </a:r>
            <a:r>
              <a:rPr lang="it" dirty="0" err="1"/>
              <a:t>familias</a:t>
            </a:r>
            <a:r>
              <a:rPr lang="it" dirty="0"/>
              <a:t> </a:t>
            </a:r>
            <a:r>
              <a:rPr lang="it" dirty="0" err="1"/>
              <a:t>desempeñar</a:t>
            </a:r>
            <a:r>
              <a:rPr lang="it" dirty="0"/>
              <a:t> </a:t>
            </a:r>
            <a:r>
              <a:rPr lang="it" dirty="0" err="1"/>
              <a:t>sus</a:t>
            </a:r>
            <a:r>
              <a:rPr lang="it" dirty="0"/>
              <a:t> </a:t>
            </a:r>
            <a:r>
              <a:rPr lang="it" dirty="0" err="1"/>
              <a:t>funciones</a:t>
            </a:r>
            <a:r>
              <a:rPr lang="it" dirty="0"/>
              <a:t> </a:t>
            </a:r>
            <a:r>
              <a:rPr lang="it" dirty="0" err="1"/>
              <a:t>destinadas</a:t>
            </a:r>
            <a:r>
              <a:rPr lang="it" dirty="0"/>
              <a:t> a </a:t>
            </a:r>
            <a:r>
              <a:rPr lang="it" dirty="0" err="1"/>
              <a:t>garantizar</a:t>
            </a:r>
            <a:r>
              <a:rPr lang="it" dirty="0"/>
              <a:t> </a:t>
            </a:r>
            <a:r>
              <a:rPr lang="it" dirty="0" err="1"/>
              <a:t>el</a:t>
            </a:r>
            <a:r>
              <a:rPr lang="it" dirty="0"/>
              <a:t> </a:t>
            </a:r>
            <a:r>
              <a:rPr lang="it" dirty="0" err="1"/>
              <a:t>cuidado</a:t>
            </a:r>
            <a:r>
              <a:rPr lang="it" dirty="0"/>
              <a:t>, la </a:t>
            </a:r>
            <a:r>
              <a:rPr lang="it" dirty="0" err="1"/>
              <a:t>educación</a:t>
            </a:r>
            <a:r>
              <a:rPr lang="it" dirty="0"/>
              <a:t> y la </a:t>
            </a:r>
            <a:r>
              <a:rPr lang="it" dirty="0" err="1"/>
              <a:t>socialización</a:t>
            </a:r>
            <a:r>
              <a:rPr lang="it" dirty="0"/>
              <a:t> de </a:t>
            </a:r>
            <a:r>
              <a:rPr lang="it" dirty="0" err="1"/>
              <a:t>sus</a:t>
            </a:r>
            <a:r>
              <a:rPr lang="it" dirty="0"/>
              <a:t> </a:t>
            </a:r>
            <a:r>
              <a:rPr lang="it" dirty="0" err="1"/>
              <a:t>hijos</a:t>
            </a:r>
            <a:r>
              <a:rPr lang="it" dirty="0"/>
              <a:t> e </a:t>
            </a:r>
            <a:r>
              <a:rPr lang="it" dirty="0" err="1"/>
              <a:t>hijas</a:t>
            </a:r>
            <a:r>
              <a:rPr lang="it" dirty="0"/>
              <a:t>. Sin embargo, en </a:t>
            </a:r>
            <a:r>
              <a:rPr lang="it" dirty="0" err="1"/>
              <a:t>algunos</a:t>
            </a:r>
            <a:r>
              <a:rPr lang="it" dirty="0"/>
              <a:t> </a:t>
            </a:r>
            <a:r>
              <a:rPr lang="it" dirty="0" err="1"/>
              <a:t>casos</a:t>
            </a:r>
            <a:r>
              <a:rPr lang="it" dirty="0"/>
              <a:t> la </a:t>
            </a:r>
            <a:r>
              <a:rPr lang="it" dirty="0" err="1"/>
              <a:t>familia</a:t>
            </a:r>
            <a:r>
              <a:rPr lang="it" dirty="0"/>
              <a:t> y la </a:t>
            </a:r>
            <a:r>
              <a:rPr lang="it" dirty="0" err="1"/>
              <a:t>comunidad</a:t>
            </a:r>
            <a:r>
              <a:rPr lang="it" dirty="0"/>
              <a:t> donde vive </a:t>
            </a:r>
            <a:r>
              <a:rPr lang="it" dirty="0" err="1"/>
              <a:t>el</a:t>
            </a:r>
            <a:r>
              <a:rPr lang="it" dirty="0"/>
              <a:t> </a:t>
            </a:r>
            <a:r>
              <a:rPr lang="it" dirty="0" err="1"/>
              <a:t>niño</a:t>
            </a:r>
            <a:r>
              <a:rPr lang="it" dirty="0"/>
              <a:t> o </a:t>
            </a:r>
            <a:r>
              <a:rPr lang="it" dirty="0" err="1"/>
              <a:t>niña</a:t>
            </a:r>
            <a:r>
              <a:rPr lang="it" dirty="0"/>
              <a:t> no </a:t>
            </a:r>
            <a:r>
              <a:rPr lang="it" dirty="0" err="1"/>
              <a:t>satisface</a:t>
            </a:r>
            <a:r>
              <a:rPr lang="it" dirty="0"/>
              <a:t> </a:t>
            </a:r>
            <a:r>
              <a:rPr lang="it" dirty="0" err="1"/>
              <a:t>sus</a:t>
            </a:r>
            <a:r>
              <a:rPr lang="it" dirty="0"/>
              <a:t> </a:t>
            </a:r>
            <a:r>
              <a:rPr lang="it" dirty="0" err="1"/>
              <a:t>necesidades</a:t>
            </a:r>
            <a:r>
              <a:rPr lang="it" dirty="0"/>
              <a:t> </a:t>
            </a:r>
            <a:r>
              <a:rPr lang="it" dirty="0" err="1"/>
              <a:t>básicas</a:t>
            </a:r>
            <a:r>
              <a:rPr lang="it" dirty="0"/>
              <a:t>: en caso de </a:t>
            </a:r>
            <a:r>
              <a:rPr lang="it" dirty="0" err="1"/>
              <a:t>que</a:t>
            </a:r>
            <a:r>
              <a:rPr lang="it" dirty="0"/>
              <a:t> la </a:t>
            </a:r>
            <a:r>
              <a:rPr lang="it" dirty="0" err="1"/>
              <a:t>familia</a:t>
            </a:r>
            <a:r>
              <a:rPr lang="it" dirty="0"/>
              <a:t> de </a:t>
            </a:r>
            <a:r>
              <a:rPr lang="it" dirty="0" err="1"/>
              <a:t>origen</a:t>
            </a:r>
            <a:r>
              <a:rPr lang="it" dirty="0"/>
              <a:t> viva una </a:t>
            </a:r>
            <a:r>
              <a:rPr lang="it" dirty="0" err="1"/>
              <a:t>situación</a:t>
            </a:r>
            <a:r>
              <a:rPr lang="it" dirty="0"/>
              <a:t> de </a:t>
            </a:r>
            <a:r>
              <a:rPr lang="it" dirty="0" err="1"/>
              <a:t>dificultad</a:t>
            </a:r>
            <a:r>
              <a:rPr lang="it" dirty="0"/>
              <a:t> </a:t>
            </a:r>
            <a:r>
              <a:rPr lang="it" dirty="0" err="1"/>
              <a:t>temporal</a:t>
            </a:r>
            <a:r>
              <a:rPr lang="it" dirty="0"/>
              <a:t> </a:t>
            </a:r>
            <a:r>
              <a:rPr lang="it" dirty="0" err="1"/>
              <a:t>que</a:t>
            </a:r>
            <a:r>
              <a:rPr lang="it" dirty="0"/>
              <a:t> no </a:t>
            </a:r>
            <a:r>
              <a:rPr lang="it" dirty="0" err="1"/>
              <a:t>pueda</a:t>
            </a:r>
            <a:r>
              <a:rPr lang="it" dirty="0"/>
              <a:t> ser </a:t>
            </a:r>
            <a:r>
              <a:rPr lang="it" dirty="0" err="1"/>
              <a:t>abordada</a:t>
            </a:r>
            <a:r>
              <a:rPr lang="it" dirty="0"/>
              <a:t>; si </a:t>
            </a:r>
            <a:r>
              <a:rPr lang="it" dirty="0" err="1"/>
              <a:t>el</a:t>
            </a:r>
            <a:r>
              <a:rPr lang="it" dirty="0"/>
              <a:t> </a:t>
            </a:r>
            <a:r>
              <a:rPr lang="it" dirty="0" err="1"/>
              <a:t>niño</a:t>
            </a:r>
            <a:r>
              <a:rPr lang="it" dirty="0"/>
              <a:t> o </a:t>
            </a:r>
            <a:r>
              <a:rPr lang="it" dirty="0" err="1"/>
              <a:t>niña</a:t>
            </a:r>
            <a:r>
              <a:rPr lang="it" dirty="0"/>
              <a:t> </a:t>
            </a:r>
            <a:r>
              <a:rPr lang="it" dirty="0" err="1"/>
              <a:t>está</a:t>
            </a:r>
            <a:r>
              <a:rPr lang="it" dirty="0"/>
              <a:t> gravemente </a:t>
            </a:r>
            <a:r>
              <a:rPr lang="it" dirty="0" err="1"/>
              <a:t>desatendido</a:t>
            </a:r>
            <a:r>
              <a:rPr lang="it" dirty="0"/>
              <a:t>/a; si </a:t>
            </a:r>
            <a:r>
              <a:rPr lang="it" dirty="0" err="1"/>
              <a:t>el</a:t>
            </a:r>
            <a:r>
              <a:rPr lang="it" dirty="0"/>
              <a:t> </a:t>
            </a:r>
            <a:r>
              <a:rPr lang="it" dirty="0" err="1"/>
              <a:t>comportamiento</a:t>
            </a:r>
            <a:r>
              <a:rPr lang="it" dirty="0"/>
              <a:t> de la </a:t>
            </a:r>
            <a:r>
              <a:rPr lang="it" dirty="0" err="1"/>
              <a:t>familia</a:t>
            </a:r>
            <a:r>
              <a:rPr lang="it" dirty="0"/>
              <a:t> produce </a:t>
            </a:r>
            <a:r>
              <a:rPr lang="it" dirty="0" err="1"/>
              <a:t>graves</a:t>
            </a:r>
            <a:r>
              <a:rPr lang="it" dirty="0"/>
              <a:t> </a:t>
            </a:r>
            <a:r>
              <a:rPr lang="it" dirty="0" err="1"/>
              <a:t>daños</a:t>
            </a:r>
            <a:r>
              <a:rPr lang="it" dirty="0"/>
              <a:t> al </a:t>
            </a:r>
            <a:r>
              <a:rPr lang="it" dirty="0" err="1"/>
              <a:t>niño</a:t>
            </a:r>
            <a:r>
              <a:rPr lang="it" dirty="0"/>
              <a:t> o </a:t>
            </a:r>
            <a:r>
              <a:rPr lang="it" dirty="0" err="1"/>
              <a:t>niña</a:t>
            </a:r>
            <a:r>
              <a:rPr lang="it" dirty="0"/>
              <a:t> y pone en </a:t>
            </a:r>
            <a:r>
              <a:rPr lang="it" dirty="0" err="1"/>
              <a:t>peligro</a:t>
            </a:r>
            <a:r>
              <a:rPr lang="it" dirty="0"/>
              <a:t> su </a:t>
            </a:r>
            <a:r>
              <a:rPr lang="it" dirty="0" err="1"/>
              <a:t>seguridad</a:t>
            </a:r>
            <a:r>
              <a:rPr lang="it" dirty="0"/>
              <a:t> y </a:t>
            </a:r>
            <a:r>
              <a:rPr lang="it" dirty="0" err="1"/>
              <a:t>bienestar</a:t>
            </a:r>
            <a:r>
              <a:rPr lang="it" dirty="0"/>
              <a:t>, con </a:t>
            </a:r>
            <a:r>
              <a:rPr lang="it" dirty="0" err="1"/>
              <a:t>el</a:t>
            </a:r>
            <a:r>
              <a:rPr lang="it" dirty="0"/>
              <a:t> fin de </a:t>
            </a:r>
            <a:r>
              <a:rPr lang="it" dirty="0" err="1"/>
              <a:t>satisfacer</a:t>
            </a:r>
            <a:r>
              <a:rPr lang="it" dirty="0"/>
              <a:t> </a:t>
            </a:r>
            <a:r>
              <a:rPr lang="it" dirty="0" err="1"/>
              <a:t>el</a:t>
            </a:r>
            <a:r>
              <a:rPr lang="it" dirty="0"/>
              <a:t> </a:t>
            </a:r>
            <a:r>
              <a:rPr lang="it" dirty="0" err="1"/>
              <a:t>interés</a:t>
            </a:r>
            <a:r>
              <a:rPr lang="it" dirty="0"/>
              <a:t> superior del </a:t>
            </a:r>
            <a:r>
              <a:rPr lang="it" dirty="0" err="1"/>
              <a:t>niño</a:t>
            </a:r>
            <a:r>
              <a:rPr lang="it" dirty="0"/>
              <a:t> o </a:t>
            </a:r>
            <a:r>
              <a:rPr lang="it" dirty="0" err="1"/>
              <a:t>niña</a:t>
            </a:r>
            <a:r>
              <a:rPr lang="it" dirty="0"/>
              <a:t> </a:t>
            </a:r>
            <a:r>
              <a:rPr lang="it" dirty="0" err="1"/>
              <a:t>los</a:t>
            </a:r>
            <a:r>
              <a:rPr lang="it" dirty="0"/>
              <a:t> </a:t>
            </a:r>
            <a:r>
              <a:rPr lang="it" dirty="0" err="1"/>
              <a:t>Tribunales</a:t>
            </a:r>
            <a:r>
              <a:rPr lang="it" dirty="0"/>
              <a:t> </a:t>
            </a:r>
            <a:r>
              <a:rPr lang="it" dirty="0" err="1"/>
              <a:t>están</a:t>
            </a:r>
            <a:r>
              <a:rPr lang="it" dirty="0"/>
              <a:t> </a:t>
            </a:r>
            <a:r>
              <a:rPr lang="it" dirty="0" err="1"/>
              <a:t>facultados</a:t>
            </a:r>
            <a:r>
              <a:rPr lang="it" dirty="0"/>
              <a:t> para intervenir con </a:t>
            </a:r>
            <a:r>
              <a:rPr lang="it" dirty="0" err="1"/>
              <a:t>medidas</a:t>
            </a:r>
            <a:r>
              <a:rPr lang="it" dirty="0"/>
              <a:t> de </a:t>
            </a:r>
            <a:r>
              <a:rPr lang="it" dirty="0" err="1"/>
              <a:t>protección</a:t>
            </a:r>
            <a:r>
              <a:rPr lang="it" dirty="0"/>
              <a:t> en </a:t>
            </a:r>
            <a:r>
              <a:rPr lang="it" dirty="0" err="1"/>
              <a:t>colaboración</a:t>
            </a:r>
            <a:r>
              <a:rPr lang="it" dirty="0"/>
              <a:t> con </a:t>
            </a:r>
            <a:r>
              <a:rPr lang="it" dirty="0" err="1"/>
              <a:t>los</a:t>
            </a:r>
            <a:r>
              <a:rPr lang="it" dirty="0"/>
              <a:t> </a:t>
            </a:r>
            <a:r>
              <a:rPr lang="it" dirty="0" err="1"/>
              <a:t>servicios</a:t>
            </a:r>
            <a:r>
              <a:rPr lang="it" dirty="0"/>
              <a:t> </a:t>
            </a:r>
            <a:r>
              <a:rPr lang="it" dirty="0" err="1"/>
              <a:t>sociales</a:t>
            </a:r>
            <a:r>
              <a:rPr lang="it" dirty="0"/>
              <a:t> y </a:t>
            </a:r>
            <a:r>
              <a:rPr lang="it" dirty="0" err="1"/>
              <a:t>sanitarios</a:t>
            </a:r>
            <a:r>
              <a:rPr lang="it" dirty="0"/>
              <a:t>. </a:t>
            </a:r>
            <a:r>
              <a:rPr lang="it" dirty="0" err="1"/>
              <a:t>Estas</a:t>
            </a:r>
            <a:r>
              <a:rPr lang="it" dirty="0"/>
              <a:t> </a:t>
            </a:r>
            <a:r>
              <a:rPr lang="it" dirty="0" err="1"/>
              <a:t>medidas</a:t>
            </a:r>
            <a:r>
              <a:rPr lang="it" dirty="0"/>
              <a:t> de </a:t>
            </a:r>
            <a:r>
              <a:rPr lang="it" dirty="0" err="1"/>
              <a:t>protección</a:t>
            </a:r>
            <a:r>
              <a:rPr lang="it" dirty="0"/>
              <a:t> </a:t>
            </a:r>
            <a:r>
              <a:rPr lang="it" dirty="0" err="1"/>
              <a:t>pueden</a:t>
            </a:r>
            <a:r>
              <a:rPr lang="it" dirty="0"/>
              <a:t> </a:t>
            </a:r>
            <a:r>
              <a:rPr lang="it" dirty="0" err="1"/>
              <a:t>adoptar</a:t>
            </a:r>
            <a:r>
              <a:rPr lang="it" dirty="0"/>
              <a:t> </a:t>
            </a:r>
            <a:r>
              <a:rPr lang="it" dirty="0" err="1"/>
              <a:t>diferentes</a:t>
            </a:r>
            <a:r>
              <a:rPr lang="it" dirty="0"/>
              <a:t> </a:t>
            </a:r>
            <a:r>
              <a:rPr lang="it" dirty="0" err="1"/>
              <a:t>formas</a:t>
            </a:r>
            <a:r>
              <a:rPr lang="it" dirty="0"/>
              <a:t> y la </a:t>
            </a:r>
            <a:r>
              <a:rPr lang="it" dirty="0" err="1"/>
              <a:t>literatura</a:t>
            </a:r>
            <a:r>
              <a:rPr lang="it" dirty="0"/>
              <a:t> </a:t>
            </a:r>
            <a:r>
              <a:rPr lang="it" dirty="0" err="1"/>
              <a:t>sugiere</a:t>
            </a:r>
            <a:r>
              <a:rPr lang="it" dirty="0"/>
              <a:t> </a:t>
            </a:r>
            <a:r>
              <a:rPr lang="it" dirty="0" err="1"/>
              <a:t>que</a:t>
            </a:r>
            <a:r>
              <a:rPr lang="it" dirty="0"/>
              <a:t> son </a:t>
            </a:r>
            <a:r>
              <a:rPr lang="it" dirty="0" err="1"/>
              <a:t>más</a:t>
            </a:r>
            <a:r>
              <a:rPr lang="it" dirty="0"/>
              <a:t> </a:t>
            </a:r>
            <a:r>
              <a:rPr lang="it" dirty="0" err="1"/>
              <a:t>eficaces</a:t>
            </a:r>
            <a:r>
              <a:rPr lang="it" dirty="0"/>
              <a:t> </a:t>
            </a:r>
            <a:r>
              <a:rPr lang="it" dirty="0" err="1"/>
              <a:t>cuando</a:t>
            </a:r>
            <a:r>
              <a:rPr lang="it" dirty="0"/>
              <a:t> se </a:t>
            </a:r>
            <a:r>
              <a:rPr lang="it" dirty="0" err="1"/>
              <a:t>deciden</a:t>
            </a:r>
            <a:r>
              <a:rPr lang="it" dirty="0"/>
              <a:t> y </a:t>
            </a:r>
            <a:r>
              <a:rPr lang="it" dirty="0" err="1"/>
              <a:t>definen</a:t>
            </a:r>
            <a:r>
              <a:rPr lang="it" dirty="0"/>
              <a:t> de forma </a:t>
            </a:r>
            <a:r>
              <a:rPr lang="it" dirty="0" err="1"/>
              <a:t>colaborativa</a:t>
            </a:r>
            <a:r>
              <a:rPr lang="it" dirty="0"/>
              <a:t>, implicando a la </a:t>
            </a:r>
            <a:r>
              <a:rPr lang="it" dirty="0" err="1"/>
              <a:t>familia</a:t>
            </a:r>
            <a:r>
              <a:rPr lang="it" dirty="0"/>
              <a:t> de </a:t>
            </a:r>
            <a:r>
              <a:rPr lang="it" dirty="0" err="1"/>
              <a:t>origen</a:t>
            </a:r>
            <a:r>
              <a:rPr lang="it" dirty="0"/>
              <a:t>, a </a:t>
            </a:r>
            <a:r>
              <a:rPr lang="it" dirty="0" err="1"/>
              <a:t>otras</a:t>
            </a:r>
            <a:r>
              <a:rPr lang="it" dirty="0"/>
              <a:t> </a:t>
            </a:r>
            <a:r>
              <a:rPr lang="it" dirty="0" err="1"/>
              <a:t>personas</a:t>
            </a:r>
            <a:r>
              <a:rPr lang="it" dirty="0"/>
              <a:t> de </a:t>
            </a:r>
            <a:r>
              <a:rPr lang="it" dirty="0" err="1"/>
              <a:t>confianza</a:t>
            </a:r>
            <a:r>
              <a:rPr lang="it" dirty="0"/>
              <a:t> del </a:t>
            </a:r>
            <a:r>
              <a:rPr lang="it" dirty="0" err="1"/>
              <a:t>entorno</a:t>
            </a:r>
            <a:r>
              <a:rPr lang="it" dirty="0"/>
              <a:t> </a:t>
            </a:r>
            <a:r>
              <a:rPr lang="it" dirty="0" err="1"/>
              <a:t>familiar</a:t>
            </a:r>
            <a:r>
              <a:rPr lang="it" dirty="0"/>
              <a:t> y a </a:t>
            </a:r>
            <a:r>
              <a:rPr lang="it" dirty="0" err="1"/>
              <a:t>los</a:t>
            </a:r>
            <a:r>
              <a:rPr lang="it" dirty="0"/>
              <a:t> y </a:t>
            </a:r>
            <a:r>
              <a:rPr lang="it" dirty="0" err="1"/>
              <a:t>las</a:t>
            </a:r>
            <a:r>
              <a:rPr lang="it" dirty="0"/>
              <a:t> </a:t>
            </a:r>
            <a:r>
              <a:rPr lang="it" dirty="0" err="1"/>
              <a:t>trabajadores</a:t>
            </a:r>
            <a:r>
              <a:rPr lang="it" dirty="0"/>
              <a:t>/</a:t>
            </a:r>
            <a:r>
              <a:rPr lang="it" dirty="0" err="1"/>
              <a:t>as</a:t>
            </a:r>
            <a:r>
              <a:rPr lang="it" dirty="0"/>
              <a:t> </a:t>
            </a:r>
            <a:r>
              <a:rPr lang="it" dirty="0" err="1"/>
              <a:t>sociales</a:t>
            </a:r>
            <a:r>
              <a:rPr lang="it" dirty="0"/>
              <a:t> </a:t>
            </a:r>
            <a:r>
              <a:rPr lang="it" dirty="0" err="1"/>
              <a:t>que</a:t>
            </a:r>
            <a:r>
              <a:rPr lang="it" dirty="0"/>
              <a:t> </a:t>
            </a:r>
            <a:r>
              <a:rPr lang="it" dirty="0" err="1"/>
              <a:t>ya</a:t>
            </a:r>
            <a:r>
              <a:rPr lang="it" dirty="0"/>
              <a:t> </a:t>
            </a:r>
            <a:r>
              <a:rPr lang="it" dirty="0" err="1"/>
              <a:t>conocen</a:t>
            </a:r>
            <a:r>
              <a:rPr lang="it" dirty="0"/>
              <a:t> a la </a:t>
            </a:r>
            <a:r>
              <a:rPr lang="it" dirty="0" err="1"/>
              <a:t>familia</a:t>
            </a:r>
            <a:r>
              <a:rPr lang="it" dirty="0"/>
              <a:t> y la </a:t>
            </a:r>
            <a:r>
              <a:rPr lang="it" dirty="0" err="1"/>
              <a:t>apoyan</a:t>
            </a:r>
            <a:r>
              <a:rPr lang="it" dirty="0"/>
              <a:t>.   </a:t>
            </a:r>
            <a:endParaRPr lang="es-ES" dirty="0"/>
          </a:p>
          <a:p>
            <a:pPr algn="just">
              <a:buNone/>
            </a:pPr>
            <a:r>
              <a:rPr lang="it" dirty="0"/>
              <a:t> </a:t>
            </a:r>
          </a:p>
          <a:p>
            <a:pPr marL="0" indent="0" algn="just">
              <a:lnSpc>
                <a:spcPct val="114999"/>
              </a:lnSpc>
              <a:buNone/>
            </a:pPr>
            <a:r>
              <a:rPr lang="it" dirty="0" err="1"/>
              <a:t>Cuando</a:t>
            </a:r>
            <a:r>
              <a:rPr lang="it" dirty="0"/>
              <a:t> </a:t>
            </a:r>
            <a:r>
              <a:rPr lang="it" dirty="0" err="1"/>
              <a:t>el</a:t>
            </a:r>
            <a:r>
              <a:rPr lang="it" dirty="0"/>
              <a:t> </a:t>
            </a:r>
            <a:r>
              <a:rPr lang="it" dirty="0" err="1"/>
              <a:t>niño</a:t>
            </a:r>
            <a:r>
              <a:rPr lang="it" dirty="0"/>
              <a:t> o </a:t>
            </a:r>
            <a:r>
              <a:rPr lang="it" dirty="0" err="1"/>
              <a:t>niña</a:t>
            </a:r>
            <a:r>
              <a:rPr lang="it" dirty="0"/>
              <a:t> se </a:t>
            </a:r>
            <a:r>
              <a:rPr lang="it" dirty="0" err="1"/>
              <a:t>encuentra</a:t>
            </a:r>
            <a:r>
              <a:rPr lang="it" dirty="0"/>
              <a:t> en una </a:t>
            </a:r>
            <a:r>
              <a:rPr lang="it" dirty="0" err="1"/>
              <a:t>situación</a:t>
            </a:r>
            <a:r>
              <a:rPr lang="it" dirty="0"/>
              <a:t> </a:t>
            </a:r>
            <a:r>
              <a:rPr lang="it" dirty="0" err="1"/>
              <a:t>que</a:t>
            </a:r>
            <a:r>
              <a:rPr lang="it" dirty="0"/>
              <a:t> </a:t>
            </a:r>
            <a:r>
              <a:rPr lang="it" dirty="0" err="1"/>
              <a:t>el</a:t>
            </a:r>
            <a:r>
              <a:rPr lang="it" dirty="0"/>
              <a:t> </a:t>
            </a:r>
            <a:r>
              <a:rPr lang="it" dirty="0" err="1"/>
              <a:t>Tribunal</a:t>
            </a:r>
            <a:r>
              <a:rPr lang="it" dirty="0"/>
              <a:t> </a:t>
            </a:r>
            <a:r>
              <a:rPr lang="it" dirty="0" err="1"/>
              <a:t>califica</a:t>
            </a:r>
            <a:r>
              <a:rPr lang="it" dirty="0"/>
              <a:t> de "</a:t>
            </a:r>
            <a:r>
              <a:rPr lang="it" dirty="0" err="1"/>
              <a:t>estado</a:t>
            </a:r>
            <a:r>
              <a:rPr lang="it" dirty="0"/>
              <a:t> de </a:t>
            </a:r>
            <a:r>
              <a:rPr lang="it" dirty="0" err="1"/>
              <a:t>abandono</a:t>
            </a:r>
            <a:r>
              <a:rPr lang="it" dirty="0"/>
              <a:t>", </a:t>
            </a:r>
            <a:r>
              <a:rPr lang="it" dirty="0" err="1"/>
              <a:t>puede</a:t>
            </a:r>
            <a:r>
              <a:rPr lang="it" dirty="0"/>
              <a:t> ser </a:t>
            </a:r>
            <a:r>
              <a:rPr lang="it" dirty="0" err="1"/>
              <a:t>adoptado</a:t>
            </a:r>
            <a:r>
              <a:rPr lang="it" dirty="0"/>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8" name="Google Shape;248;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4" name="Google Shape;25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1" name="Google Shape;261;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a:buNone/>
            </a:pPr>
            <a:r>
              <a:rPr lang="en-US" dirty="0"/>
              <a:t>Las </a:t>
            </a:r>
            <a:r>
              <a:rPr lang="en-US" dirty="0" err="1"/>
              <a:t>escuelas</a:t>
            </a:r>
            <a:r>
              <a:rPr lang="en-US" dirty="0"/>
              <a:t> </a:t>
            </a:r>
            <a:r>
              <a:rPr lang="en-US" dirty="0" err="1"/>
              <a:t>también</a:t>
            </a:r>
            <a:r>
              <a:rPr lang="en-US" dirty="0"/>
              <a:t> </a:t>
            </a:r>
            <a:r>
              <a:rPr lang="en-US" dirty="0" err="1"/>
              <a:t>pueden</a:t>
            </a:r>
            <a:r>
              <a:rPr lang="en-US" dirty="0"/>
              <a:t> ser </a:t>
            </a:r>
            <a:r>
              <a:rPr lang="en-US" dirty="0" err="1"/>
              <a:t>espacios</a:t>
            </a:r>
            <a:r>
              <a:rPr lang="en-US" dirty="0"/>
              <a:t> que </a:t>
            </a:r>
            <a:r>
              <a:rPr lang="en-US" dirty="0" err="1"/>
              <a:t>restringen</a:t>
            </a:r>
            <a:r>
              <a:rPr lang="en-US" dirty="0"/>
              <a:t> </a:t>
            </a:r>
            <a:r>
              <a:rPr lang="en-US" dirty="0" err="1"/>
              <a:t>el</a:t>
            </a:r>
            <a:r>
              <a:rPr lang="en-US" dirty="0"/>
              <a:t> </a:t>
            </a:r>
            <a:r>
              <a:rPr lang="en-US" dirty="0" err="1"/>
              <a:t>aprendizaje</a:t>
            </a:r>
            <a:r>
              <a:rPr lang="en-US" dirty="0"/>
              <a:t> y la </a:t>
            </a:r>
            <a:r>
              <a:rPr lang="en-US" dirty="0" err="1"/>
              <a:t>inclusión</a:t>
            </a:r>
            <a:r>
              <a:rPr lang="en-US" dirty="0"/>
              <a:t> social. Tienen </a:t>
            </a:r>
            <a:r>
              <a:rPr lang="en-US" dirty="0" err="1"/>
              <a:t>el</a:t>
            </a:r>
            <a:r>
              <a:rPr lang="en-US" dirty="0"/>
              <a:t> </a:t>
            </a:r>
            <a:r>
              <a:rPr lang="en-US" dirty="0" err="1"/>
              <a:t>poder</a:t>
            </a:r>
            <a:r>
              <a:rPr lang="en-US" dirty="0"/>
              <a:t> de </a:t>
            </a:r>
            <a:r>
              <a:rPr lang="en-US" dirty="0" err="1"/>
              <a:t>designar</a:t>
            </a:r>
            <a:r>
              <a:rPr lang="en-US" dirty="0"/>
              <a:t> </a:t>
            </a:r>
            <a:r>
              <a:rPr lang="en-US" dirty="0" err="1"/>
              <a:t>los</a:t>
            </a:r>
            <a:r>
              <a:rPr lang="en-US" dirty="0"/>
              <a:t> </a:t>
            </a:r>
            <a:r>
              <a:rPr lang="en-US" dirty="0" err="1"/>
              <a:t>marcadores</a:t>
            </a:r>
            <a:r>
              <a:rPr lang="en-US" dirty="0"/>
              <a:t> de </a:t>
            </a:r>
            <a:r>
              <a:rPr lang="en-US" dirty="0" err="1"/>
              <a:t>identidad</a:t>
            </a:r>
            <a:r>
              <a:rPr lang="en-US" dirty="0"/>
              <a:t> </a:t>
            </a:r>
            <a:r>
              <a:rPr lang="en-US" dirty="0" err="1"/>
              <a:t>más</a:t>
            </a:r>
            <a:r>
              <a:rPr lang="en-US" dirty="0"/>
              <a:t> </a:t>
            </a:r>
            <a:r>
              <a:rPr lang="en-US" dirty="0" err="1"/>
              <a:t>deseables</a:t>
            </a:r>
            <a:r>
              <a:rPr lang="en-US" dirty="0"/>
              <a:t> y que </a:t>
            </a:r>
            <a:r>
              <a:rPr lang="en-US" dirty="0" err="1"/>
              <a:t>permiten</a:t>
            </a:r>
            <a:r>
              <a:rPr lang="en-US" dirty="0"/>
              <a:t> a </a:t>
            </a:r>
            <a:r>
              <a:rPr lang="en-US" dirty="0" err="1"/>
              <a:t>determinado</a:t>
            </a:r>
            <a:r>
              <a:rPr lang="en-US" dirty="0"/>
              <a:t> </a:t>
            </a:r>
            <a:r>
              <a:rPr lang="en-US" dirty="0" err="1"/>
              <a:t>alumnado</a:t>
            </a:r>
            <a:r>
              <a:rPr lang="en-US" dirty="0"/>
              <a:t> </a:t>
            </a:r>
            <a:r>
              <a:rPr lang="en-US" dirty="0" err="1"/>
              <a:t>tener</a:t>
            </a:r>
            <a:r>
              <a:rPr lang="en-US" dirty="0"/>
              <a:t> </a:t>
            </a:r>
            <a:r>
              <a:rPr lang="en-US" dirty="0" err="1"/>
              <a:t>éxito</a:t>
            </a:r>
            <a:r>
              <a:rPr lang="en-US" dirty="0"/>
              <a:t> </a:t>
            </a:r>
            <a:r>
              <a:rPr lang="en-US" dirty="0" err="1"/>
              <a:t>en</a:t>
            </a:r>
            <a:r>
              <a:rPr lang="en-US" dirty="0"/>
              <a:t> la </a:t>
            </a:r>
            <a:r>
              <a:rPr lang="en-US" dirty="0" err="1"/>
              <a:t>institución</a:t>
            </a:r>
            <a:r>
              <a:rPr lang="en-US" dirty="0"/>
              <a:t> y, a la </a:t>
            </a:r>
            <a:r>
              <a:rPr lang="en-US" dirty="0" err="1"/>
              <a:t>inversa</a:t>
            </a:r>
            <a:r>
              <a:rPr lang="en-US" dirty="0"/>
              <a:t>, </a:t>
            </a:r>
            <a:r>
              <a:rPr lang="en-US" dirty="0" err="1"/>
              <a:t>estos</a:t>
            </a:r>
            <a:r>
              <a:rPr lang="en-US" dirty="0"/>
              <a:t> </a:t>
            </a:r>
            <a:r>
              <a:rPr lang="en-US" dirty="0" err="1"/>
              <a:t>mismos</a:t>
            </a:r>
            <a:r>
              <a:rPr lang="en-US" dirty="0"/>
              <a:t> </a:t>
            </a:r>
            <a:r>
              <a:rPr lang="en-US" dirty="0" err="1"/>
              <a:t>marcadores</a:t>
            </a:r>
            <a:r>
              <a:rPr lang="en-US" dirty="0"/>
              <a:t> </a:t>
            </a:r>
            <a:r>
              <a:rPr lang="en-US" dirty="0" err="1"/>
              <a:t>sociales</a:t>
            </a:r>
            <a:r>
              <a:rPr lang="en-US" dirty="0"/>
              <a:t> y </a:t>
            </a:r>
            <a:r>
              <a:rPr lang="en-US" dirty="0" err="1"/>
              <a:t>culturales</a:t>
            </a:r>
            <a:r>
              <a:rPr lang="en-US" dirty="0"/>
              <a:t> </a:t>
            </a:r>
            <a:r>
              <a:rPr lang="en-US" dirty="0" err="1"/>
              <a:t>pueden</a:t>
            </a:r>
            <a:r>
              <a:rPr lang="en-US" dirty="0"/>
              <a:t> </a:t>
            </a:r>
            <a:r>
              <a:rPr lang="en-US" dirty="0" err="1"/>
              <a:t>excluir</a:t>
            </a:r>
            <a:r>
              <a:rPr lang="en-US" dirty="0"/>
              <a:t> </a:t>
            </a:r>
            <a:r>
              <a:rPr lang="en-US" dirty="0" err="1"/>
              <a:t>muy</a:t>
            </a:r>
            <a:r>
              <a:rPr lang="en-US" dirty="0"/>
              <a:t> </a:t>
            </a:r>
            <a:r>
              <a:rPr lang="en-US" dirty="0" err="1"/>
              <a:t>fácilmente</a:t>
            </a:r>
            <a:r>
              <a:rPr lang="en-US" dirty="0"/>
              <a:t> la </a:t>
            </a:r>
            <a:r>
              <a:rPr lang="en-US" dirty="0" err="1"/>
              <a:t>diferencia</a:t>
            </a:r>
            <a:r>
              <a:rPr lang="en-US" dirty="0"/>
              <a:t>. Las "performances que no </a:t>
            </a:r>
            <a:r>
              <a:rPr lang="en-US" dirty="0" err="1"/>
              <a:t>tienen</a:t>
            </a:r>
            <a:r>
              <a:rPr lang="en-US" dirty="0"/>
              <a:t> </a:t>
            </a:r>
            <a:r>
              <a:rPr lang="en-US" dirty="0" err="1"/>
              <a:t>sentido</a:t>
            </a:r>
            <a:r>
              <a:rPr lang="en-US" dirty="0"/>
              <a:t> </a:t>
            </a:r>
            <a:r>
              <a:rPr lang="en-US" dirty="0" err="1"/>
              <a:t>en</a:t>
            </a:r>
            <a:r>
              <a:rPr lang="en-US" dirty="0"/>
              <a:t> </a:t>
            </a:r>
            <a:r>
              <a:rPr lang="en-US" dirty="0" err="1"/>
              <a:t>los</a:t>
            </a:r>
            <a:r>
              <a:rPr lang="en-US" dirty="0"/>
              <a:t> </a:t>
            </a:r>
            <a:r>
              <a:rPr lang="en-US" dirty="0" err="1"/>
              <a:t>discursos</a:t>
            </a:r>
            <a:r>
              <a:rPr lang="en-US" dirty="0"/>
              <a:t> que </a:t>
            </a:r>
            <a:r>
              <a:rPr lang="en-US" dirty="0" err="1"/>
              <a:t>enmarcan</a:t>
            </a:r>
            <a:r>
              <a:rPr lang="en-US" dirty="0"/>
              <a:t> la </a:t>
            </a:r>
            <a:r>
              <a:rPr lang="en-US" dirty="0" err="1"/>
              <a:t>escolarización</a:t>
            </a:r>
            <a:r>
              <a:rPr lang="en-US" dirty="0"/>
              <a:t>, o que son </a:t>
            </a:r>
            <a:r>
              <a:rPr lang="en-US" dirty="0" err="1"/>
              <a:t>contrarias</a:t>
            </a:r>
            <a:r>
              <a:rPr lang="en-US" dirty="0"/>
              <a:t> a </a:t>
            </a:r>
            <a:r>
              <a:rPr lang="en-US" dirty="0" err="1"/>
              <a:t>los</a:t>
            </a:r>
            <a:r>
              <a:rPr lang="en-US" dirty="0"/>
              <a:t> </a:t>
            </a:r>
            <a:r>
              <a:rPr lang="en-US" dirty="0" err="1"/>
              <a:t>discursos</a:t>
            </a:r>
            <a:r>
              <a:rPr lang="en-US" dirty="0"/>
              <a:t> </a:t>
            </a:r>
            <a:r>
              <a:rPr lang="en-US" dirty="0" err="1"/>
              <a:t>institucionales</a:t>
            </a:r>
            <a:r>
              <a:rPr lang="en-US" dirty="0"/>
              <a:t> </a:t>
            </a:r>
            <a:r>
              <a:rPr lang="en-US" dirty="0" err="1"/>
              <a:t>imperantes</a:t>
            </a:r>
            <a:r>
              <a:rPr lang="en-US" dirty="0"/>
              <a:t>, </a:t>
            </a:r>
            <a:r>
              <a:rPr lang="en-US" dirty="0" err="1"/>
              <a:t>pueden</a:t>
            </a:r>
            <a:r>
              <a:rPr lang="en-US" dirty="0"/>
              <a:t> </a:t>
            </a:r>
            <a:r>
              <a:rPr lang="en-US" dirty="0" err="1"/>
              <a:t>fracasar</a:t>
            </a:r>
            <a:r>
              <a:rPr lang="en-US" dirty="0"/>
              <a:t> o </a:t>
            </a:r>
            <a:r>
              <a:rPr lang="en-US" dirty="0" err="1"/>
              <a:t>pueden</a:t>
            </a:r>
            <a:r>
              <a:rPr lang="en-US" dirty="0"/>
              <a:t> </a:t>
            </a:r>
            <a:r>
              <a:rPr lang="en-US" dirty="0" err="1"/>
              <a:t>actuar</a:t>
            </a:r>
            <a:r>
              <a:rPr lang="en-US" dirty="0"/>
              <a:t> para </a:t>
            </a:r>
            <a:r>
              <a:rPr lang="en-US" dirty="0" err="1"/>
              <a:t>constituir</a:t>
            </a:r>
            <a:r>
              <a:rPr lang="en-US" dirty="0"/>
              <a:t> un </a:t>
            </a:r>
            <a:r>
              <a:rPr lang="en-US" dirty="0" err="1"/>
              <a:t>sujeto</a:t>
            </a:r>
            <a:r>
              <a:rPr lang="en-US" dirty="0"/>
              <a:t> </a:t>
            </a:r>
            <a:r>
              <a:rPr lang="en-US" dirty="0" err="1"/>
              <a:t>fuera</a:t>
            </a:r>
            <a:r>
              <a:rPr lang="en-US" dirty="0"/>
              <a:t> de </a:t>
            </a:r>
            <a:r>
              <a:rPr lang="en-US" dirty="0" err="1"/>
              <a:t>los</a:t>
            </a:r>
            <a:r>
              <a:rPr lang="en-US" dirty="0"/>
              <a:t> </a:t>
            </a:r>
            <a:r>
              <a:rPr lang="en-US" dirty="0" err="1"/>
              <a:t>límites</a:t>
            </a:r>
            <a:r>
              <a:rPr lang="en-US" dirty="0"/>
              <a:t> de la </a:t>
            </a:r>
            <a:r>
              <a:rPr lang="en-US" dirty="0" err="1"/>
              <a:t>aceptabilidad</a:t>
            </a:r>
            <a:r>
              <a:rPr lang="en-US" dirty="0"/>
              <a:t> </a:t>
            </a:r>
            <a:r>
              <a:rPr lang="en-US" dirty="0" err="1"/>
              <a:t>como</a:t>
            </a:r>
            <a:r>
              <a:rPr lang="en-US" dirty="0"/>
              <a:t> </a:t>
            </a:r>
            <a:r>
              <a:rPr lang="en-US" dirty="0" err="1"/>
              <a:t>estudiante</a:t>
            </a:r>
            <a:r>
              <a:rPr lang="en-US" dirty="0"/>
              <a:t>" (p. 37). Por lo tanto, "</a:t>
            </a:r>
            <a:r>
              <a:rPr lang="en-US" dirty="0" err="1"/>
              <a:t>el</a:t>
            </a:r>
            <a:r>
              <a:rPr lang="en-US" dirty="0"/>
              <a:t> </a:t>
            </a:r>
            <a:r>
              <a:rPr lang="en-US" dirty="0" err="1"/>
              <a:t>refugiado</a:t>
            </a:r>
            <a:r>
              <a:rPr lang="en-US" dirty="0"/>
              <a:t> o la </a:t>
            </a:r>
            <a:r>
              <a:rPr lang="en-US" dirty="0" err="1"/>
              <a:t>refugiada</a:t>
            </a:r>
            <a:r>
              <a:rPr lang="en-US" dirty="0"/>
              <a:t>" </a:t>
            </a:r>
            <a:r>
              <a:rPr lang="en-US" dirty="0" err="1"/>
              <a:t>puede</a:t>
            </a:r>
            <a:r>
              <a:rPr lang="en-US" dirty="0"/>
              <a:t> </a:t>
            </a:r>
            <a:r>
              <a:rPr lang="en-US" dirty="0" err="1"/>
              <a:t>situarse</a:t>
            </a:r>
            <a:r>
              <a:rPr lang="en-US" dirty="0"/>
              <a:t> con </a:t>
            </a:r>
            <a:r>
              <a:rPr lang="en-US" dirty="0" err="1"/>
              <a:t>demasiada</a:t>
            </a:r>
            <a:r>
              <a:rPr lang="en-US" dirty="0"/>
              <a:t> </a:t>
            </a:r>
            <a:r>
              <a:rPr lang="en-US" dirty="0" err="1"/>
              <a:t>facilidad</a:t>
            </a:r>
            <a:r>
              <a:rPr lang="en-US" dirty="0"/>
              <a:t> </a:t>
            </a:r>
            <a:r>
              <a:rPr lang="en-US" dirty="0" err="1"/>
              <a:t>fuera</a:t>
            </a:r>
            <a:r>
              <a:rPr lang="en-US" dirty="0"/>
              <a:t> de </a:t>
            </a:r>
            <a:r>
              <a:rPr lang="en-US" dirty="0" err="1"/>
              <a:t>estos</a:t>
            </a:r>
            <a:r>
              <a:rPr lang="en-US" dirty="0"/>
              <a:t> </a:t>
            </a:r>
            <a:r>
              <a:rPr lang="en-US" dirty="0" err="1"/>
              <a:t>límites</a:t>
            </a:r>
            <a:r>
              <a:rPr lang="en-US" dirty="0"/>
              <a:t> de </a:t>
            </a:r>
            <a:r>
              <a:rPr lang="en-US" dirty="0" err="1"/>
              <a:t>aceptabilidad</a:t>
            </a:r>
            <a:r>
              <a:rPr lang="en-US" dirty="0"/>
              <a:t>. </a:t>
            </a:r>
            <a:endParaRPr lang="es-ES" dirty="0"/>
          </a:p>
          <a:p>
            <a:pPr>
              <a:buNone/>
            </a:pPr>
            <a:r>
              <a:rPr lang="en-US" dirty="0"/>
              <a:t> </a:t>
            </a:r>
            <a:endParaRPr lang="es-ES" dirty="0"/>
          </a:p>
          <a:p>
            <a:pPr marL="0" indent="0">
              <a:spcBef>
                <a:spcPts val="1800"/>
              </a:spcBef>
              <a:buNone/>
            </a:pPr>
            <a:r>
              <a:rPr lang="en-US" dirty="0" err="1"/>
              <a:t>Cuando</a:t>
            </a:r>
            <a:r>
              <a:rPr lang="en-US" dirty="0"/>
              <a:t> se </a:t>
            </a:r>
            <a:r>
              <a:rPr lang="en-US" dirty="0" err="1"/>
              <a:t>identifica</a:t>
            </a:r>
            <a:r>
              <a:rPr lang="en-US" dirty="0"/>
              <a:t> la </a:t>
            </a:r>
            <a:r>
              <a:rPr lang="en-US" dirty="0" err="1"/>
              <a:t>diferencia</a:t>
            </a:r>
            <a:r>
              <a:rPr lang="en-US" dirty="0"/>
              <a:t>, a menudo se </a:t>
            </a:r>
            <a:r>
              <a:rPr lang="en-US" dirty="0" err="1"/>
              <a:t>equipara</a:t>
            </a:r>
            <a:r>
              <a:rPr lang="en-US" dirty="0"/>
              <a:t> con la </a:t>
            </a:r>
            <a:r>
              <a:rPr lang="en-US" dirty="0" err="1"/>
              <a:t>marginalidad</a:t>
            </a:r>
            <a:r>
              <a:rPr lang="en-US" dirty="0"/>
              <a:t>, </a:t>
            </a:r>
            <a:r>
              <a:rPr lang="en-US" dirty="0" err="1"/>
              <a:t>el</a:t>
            </a:r>
            <a:r>
              <a:rPr lang="en-US" dirty="0"/>
              <a:t> </a:t>
            </a:r>
            <a:r>
              <a:rPr lang="en-US" dirty="0" err="1"/>
              <a:t>déficit</a:t>
            </a:r>
            <a:r>
              <a:rPr lang="en-US" dirty="0"/>
              <a:t> y la </a:t>
            </a:r>
            <a:r>
              <a:rPr lang="en-US" dirty="0" err="1"/>
              <a:t>carencia</a:t>
            </a:r>
            <a:r>
              <a:rPr lang="en-US" dirty="0"/>
              <a:t>, </a:t>
            </a:r>
            <a:r>
              <a:rPr lang="en-US" dirty="0" err="1"/>
              <a:t>debido</a:t>
            </a:r>
            <a:r>
              <a:rPr lang="en-US" dirty="0"/>
              <a:t> al (mal) </a:t>
            </a:r>
            <a:r>
              <a:rPr lang="en-US" dirty="0" err="1"/>
              <a:t>reconocimiento</a:t>
            </a:r>
            <a:r>
              <a:rPr lang="en-US" dirty="0"/>
              <a:t> y la mala </a:t>
            </a:r>
            <a:r>
              <a:rPr lang="en-US" dirty="0" err="1"/>
              <a:t>representación</a:t>
            </a:r>
            <a:r>
              <a:rPr lang="en-US" dirty="0"/>
              <a:t> del o la </a:t>
            </a:r>
            <a:r>
              <a:rPr lang="en-US" dirty="0" err="1"/>
              <a:t>estudiante</a:t>
            </a:r>
            <a:r>
              <a:rPr lang="en-US" dirty="0"/>
              <a:t> (Keddie 2011). Este </a:t>
            </a:r>
            <a:r>
              <a:rPr lang="en-US" dirty="0" err="1"/>
              <a:t>posicionamiento</a:t>
            </a:r>
            <a:r>
              <a:rPr lang="en-US" dirty="0"/>
              <a:t> </a:t>
            </a:r>
            <a:r>
              <a:rPr lang="en-US" dirty="0" err="1"/>
              <a:t>sitúa</a:t>
            </a:r>
            <a:r>
              <a:rPr lang="en-US" dirty="0"/>
              <a:t> al </a:t>
            </a:r>
            <a:r>
              <a:rPr lang="en-US" dirty="0" err="1"/>
              <a:t>estudiantado</a:t>
            </a:r>
            <a:r>
              <a:rPr lang="en-US" dirty="0"/>
              <a:t> </a:t>
            </a:r>
            <a:r>
              <a:rPr lang="en-US" dirty="0" err="1"/>
              <a:t>refugiado</a:t>
            </a:r>
            <a:r>
              <a:rPr lang="en-US" dirty="0"/>
              <a:t>, </a:t>
            </a:r>
            <a:r>
              <a:rPr lang="en-US" dirty="0" err="1"/>
              <a:t>por</a:t>
            </a:r>
            <a:r>
              <a:rPr lang="en-US" dirty="0"/>
              <a:t> </a:t>
            </a:r>
            <a:r>
              <a:rPr lang="en-US" dirty="0" err="1"/>
              <a:t>ejemplo</a:t>
            </a:r>
            <a:r>
              <a:rPr lang="en-US"/>
              <a:t>, </a:t>
            </a:r>
            <a:r>
              <a:rPr lang="en-US" dirty="0" err="1"/>
              <a:t>en</a:t>
            </a:r>
            <a:r>
              <a:rPr lang="en-US" dirty="0"/>
              <a:t> un </a:t>
            </a:r>
            <a:r>
              <a:rPr lang="en-US" dirty="0" err="1"/>
              <a:t>estrato</a:t>
            </a:r>
            <a:r>
              <a:rPr lang="en-US" dirty="0"/>
              <a:t> de </a:t>
            </a:r>
            <a:r>
              <a:rPr lang="en-US" dirty="0" err="1"/>
              <a:t>supuestos</a:t>
            </a:r>
            <a:r>
              <a:rPr lang="en-US" dirty="0"/>
              <a:t> </a:t>
            </a:r>
            <a:r>
              <a:rPr lang="en-US" dirty="0" err="1"/>
              <a:t>negativos</a:t>
            </a:r>
            <a:r>
              <a:rPr lang="en-US" dirty="0"/>
              <a:t> y </a:t>
            </a:r>
            <a:r>
              <a:rPr lang="en-US" dirty="0" err="1"/>
              <a:t>deficitarios</a:t>
            </a:r>
            <a:r>
              <a:rPr lang="en-US" dirty="0"/>
              <a:t> </a:t>
            </a:r>
            <a:r>
              <a:rPr lang="en-US" dirty="0" err="1"/>
              <a:t>dentro</a:t>
            </a:r>
            <a:r>
              <a:rPr lang="en-US" dirty="0"/>
              <a:t> de las </a:t>
            </a:r>
            <a:r>
              <a:rPr lang="en-US" dirty="0" err="1"/>
              <a:t>escuelas</a:t>
            </a:r>
            <a:r>
              <a:rPr lang="en-US" dirty="0"/>
              <a:t>, </a:t>
            </a:r>
            <a:r>
              <a:rPr lang="en-US" dirty="0" err="1"/>
              <a:t>como</a:t>
            </a:r>
            <a:r>
              <a:rPr lang="en-US" dirty="0"/>
              <a:t> </a:t>
            </a:r>
            <a:r>
              <a:rPr lang="en-US" dirty="0" err="1"/>
              <a:t>traumatizado</a:t>
            </a:r>
            <a:r>
              <a:rPr lang="en-US" dirty="0"/>
              <a:t>, </a:t>
            </a:r>
            <a:r>
              <a:rPr lang="en-US" dirty="0" err="1"/>
              <a:t>víctima</a:t>
            </a:r>
            <a:r>
              <a:rPr lang="en-US" dirty="0"/>
              <a:t> y </a:t>
            </a:r>
            <a:r>
              <a:rPr lang="en-US" dirty="0" err="1"/>
              <a:t>en</a:t>
            </a:r>
            <a:r>
              <a:rPr lang="en-US" dirty="0"/>
              <a:t> </a:t>
            </a:r>
            <a:r>
              <a:rPr lang="en-US" dirty="0" err="1"/>
              <a:t>situación</a:t>
            </a:r>
            <a:r>
              <a:rPr lang="en-US" dirty="0"/>
              <a:t> de </a:t>
            </a:r>
            <a:r>
              <a:rPr lang="en-US" dirty="0" err="1"/>
              <a:t>riesgo</a:t>
            </a:r>
            <a:r>
              <a:rPr lang="en-US" dirty="0"/>
              <a:t>.</a:t>
            </a:r>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7" name="Google Shape;26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1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b="0" i="0">
                <a:latin typeface="Calibri"/>
                <a:ea typeface="Calibri"/>
                <a:cs typeface="Calibri"/>
                <a:sym typeface="Calibri"/>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4" name="Google Shape;14;p1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0" i="0">
                <a:latin typeface="Calibri"/>
                <a:ea typeface="Calibri"/>
                <a:cs typeface="Calibri"/>
                <a:sym typeface="Calib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5" name="Google Shape;15;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70"/>
        <p:cNvGrpSpPr/>
        <p:nvPr/>
      </p:nvGrpSpPr>
      <p:grpSpPr>
        <a:xfrm>
          <a:off x="0" y="0"/>
          <a:ext cx="0" cy="0"/>
          <a:chOff x="0" y="0"/>
          <a:chExt cx="0" cy="0"/>
        </a:xfrm>
      </p:grpSpPr>
      <p:sp>
        <p:nvSpPr>
          <p:cNvPr id="71" name="Google Shape;71;p7"/>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7"/>
          <p:cNvSpPr txBox="1">
            <a:spLocks noGrp="1"/>
          </p:cNvSpPr>
          <p:nvPr>
            <p:ph type="body" idx="1"/>
          </p:nvPr>
        </p:nvSpPr>
        <p:spPr>
          <a:xfrm>
            <a:off x="3887391" y="740569"/>
            <a:ext cx="4629150" cy="3655219"/>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750"/>
              </a:spcBef>
              <a:spcAft>
                <a:spcPts val="0"/>
              </a:spcAft>
              <a:buClr>
                <a:schemeClr val="dk1"/>
              </a:buClr>
              <a:buSzPts val="3200"/>
              <a:buChar char="•"/>
              <a:defRPr sz="2400"/>
            </a:lvl1pPr>
            <a:lvl2pPr marL="914400" lvl="1" indent="-406400" algn="l">
              <a:lnSpc>
                <a:spcPct val="90000"/>
              </a:lnSpc>
              <a:spcBef>
                <a:spcPts val="375"/>
              </a:spcBef>
              <a:spcAft>
                <a:spcPts val="0"/>
              </a:spcAft>
              <a:buClr>
                <a:schemeClr val="dk1"/>
              </a:buClr>
              <a:buSzPts val="2800"/>
              <a:buChar char="•"/>
              <a:defRPr sz="2100"/>
            </a:lvl2pPr>
            <a:lvl3pPr marL="1371600" lvl="2" indent="-381000" algn="l">
              <a:lnSpc>
                <a:spcPct val="90000"/>
              </a:lnSpc>
              <a:spcBef>
                <a:spcPts val="375"/>
              </a:spcBef>
              <a:spcAft>
                <a:spcPts val="0"/>
              </a:spcAft>
              <a:buClr>
                <a:schemeClr val="dk1"/>
              </a:buClr>
              <a:buSzPts val="2400"/>
              <a:buChar char="•"/>
              <a:defRPr sz="1800"/>
            </a:lvl3pPr>
            <a:lvl4pPr marL="1828800" lvl="3" indent="-355600" algn="l">
              <a:lnSpc>
                <a:spcPct val="90000"/>
              </a:lnSpc>
              <a:spcBef>
                <a:spcPts val="375"/>
              </a:spcBef>
              <a:spcAft>
                <a:spcPts val="0"/>
              </a:spcAft>
              <a:buClr>
                <a:schemeClr val="dk1"/>
              </a:buClr>
              <a:buSzPts val="2000"/>
              <a:buChar char="•"/>
              <a:defRPr sz="1500"/>
            </a:lvl4pPr>
            <a:lvl5pPr marL="2286000" lvl="4" indent="-355600" algn="l">
              <a:lnSpc>
                <a:spcPct val="90000"/>
              </a:lnSpc>
              <a:spcBef>
                <a:spcPts val="375"/>
              </a:spcBef>
              <a:spcAft>
                <a:spcPts val="0"/>
              </a:spcAft>
              <a:buClr>
                <a:schemeClr val="dk1"/>
              </a:buClr>
              <a:buSzPts val="2000"/>
              <a:buChar char="•"/>
              <a:defRPr sz="1500"/>
            </a:lvl5pPr>
            <a:lvl6pPr marL="2743200" lvl="5" indent="-355600" algn="l">
              <a:lnSpc>
                <a:spcPct val="90000"/>
              </a:lnSpc>
              <a:spcBef>
                <a:spcPts val="375"/>
              </a:spcBef>
              <a:spcAft>
                <a:spcPts val="0"/>
              </a:spcAft>
              <a:buClr>
                <a:schemeClr val="dk1"/>
              </a:buClr>
              <a:buSzPts val="2000"/>
              <a:buChar char="•"/>
              <a:defRPr sz="1500"/>
            </a:lvl6pPr>
            <a:lvl7pPr marL="3200400" lvl="6" indent="-355600" algn="l">
              <a:lnSpc>
                <a:spcPct val="90000"/>
              </a:lnSpc>
              <a:spcBef>
                <a:spcPts val="375"/>
              </a:spcBef>
              <a:spcAft>
                <a:spcPts val="0"/>
              </a:spcAft>
              <a:buClr>
                <a:schemeClr val="dk1"/>
              </a:buClr>
              <a:buSzPts val="2000"/>
              <a:buChar char="•"/>
              <a:defRPr sz="1500"/>
            </a:lvl7pPr>
            <a:lvl8pPr marL="3657600" lvl="7" indent="-355600" algn="l">
              <a:lnSpc>
                <a:spcPct val="90000"/>
              </a:lnSpc>
              <a:spcBef>
                <a:spcPts val="375"/>
              </a:spcBef>
              <a:spcAft>
                <a:spcPts val="0"/>
              </a:spcAft>
              <a:buClr>
                <a:schemeClr val="dk1"/>
              </a:buClr>
              <a:buSzPts val="2000"/>
              <a:buChar char="•"/>
              <a:defRPr sz="1500"/>
            </a:lvl8pPr>
            <a:lvl9pPr marL="4114800" lvl="8" indent="-355600" algn="l">
              <a:lnSpc>
                <a:spcPct val="90000"/>
              </a:lnSpc>
              <a:spcBef>
                <a:spcPts val="375"/>
              </a:spcBef>
              <a:spcAft>
                <a:spcPts val="0"/>
              </a:spcAft>
              <a:buClr>
                <a:schemeClr val="dk1"/>
              </a:buClr>
              <a:buSzPts val="2000"/>
              <a:buChar char="•"/>
              <a:defRPr sz="1500"/>
            </a:lvl9pPr>
          </a:lstStyle>
          <a:p>
            <a:endParaRPr/>
          </a:p>
        </p:txBody>
      </p:sp>
      <p:sp>
        <p:nvSpPr>
          <p:cNvPr id="73" name="Google Shape;73;p7"/>
          <p:cNvSpPr txBox="1">
            <a:spLocks noGrp="1"/>
          </p:cNvSpPr>
          <p:nvPr>
            <p:ph type="body" idx="2"/>
          </p:nvPr>
        </p:nvSpPr>
        <p:spPr>
          <a:xfrm>
            <a:off x="629841" y="1543050"/>
            <a:ext cx="2949178" cy="28586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600"/>
              <a:buNone/>
              <a:defRPr sz="1200"/>
            </a:lvl1pPr>
            <a:lvl2pPr marL="914400" lvl="1" indent="-228600" algn="l">
              <a:lnSpc>
                <a:spcPct val="90000"/>
              </a:lnSpc>
              <a:spcBef>
                <a:spcPts val="375"/>
              </a:spcBef>
              <a:spcAft>
                <a:spcPts val="0"/>
              </a:spcAft>
              <a:buClr>
                <a:schemeClr val="dk1"/>
              </a:buClr>
              <a:buSzPts val="1400"/>
              <a:buNone/>
              <a:defRPr sz="1050"/>
            </a:lvl2pPr>
            <a:lvl3pPr marL="1371600" lvl="2" indent="-228600" algn="l">
              <a:lnSpc>
                <a:spcPct val="90000"/>
              </a:lnSpc>
              <a:spcBef>
                <a:spcPts val="375"/>
              </a:spcBef>
              <a:spcAft>
                <a:spcPts val="0"/>
              </a:spcAft>
              <a:buClr>
                <a:schemeClr val="dk1"/>
              </a:buClr>
              <a:buSzPts val="1200"/>
              <a:buNone/>
              <a:defRPr sz="900"/>
            </a:lvl3pPr>
            <a:lvl4pPr marL="1828800" lvl="3" indent="-228600" algn="l">
              <a:lnSpc>
                <a:spcPct val="90000"/>
              </a:lnSpc>
              <a:spcBef>
                <a:spcPts val="375"/>
              </a:spcBef>
              <a:spcAft>
                <a:spcPts val="0"/>
              </a:spcAft>
              <a:buClr>
                <a:schemeClr val="dk1"/>
              </a:buClr>
              <a:buSzPts val="1000"/>
              <a:buNone/>
              <a:defRPr sz="750"/>
            </a:lvl4pPr>
            <a:lvl5pPr marL="2286000" lvl="4" indent="-228600" algn="l">
              <a:lnSpc>
                <a:spcPct val="90000"/>
              </a:lnSpc>
              <a:spcBef>
                <a:spcPts val="375"/>
              </a:spcBef>
              <a:spcAft>
                <a:spcPts val="0"/>
              </a:spcAft>
              <a:buClr>
                <a:schemeClr val="dk1"/>
              </a:buClr>
              <a:buSzPts val="1000"/>
              <a:buNone/>
              <a:defRPr sz="750"/>
            </a:lvl5pPr>
            <a:lvl6pPr marL="2743200" lvl="5" indent="-228600" algn="l">
              <a:lnSpc>
                <a:spcPct val="90000"/>
              </a:lnSpc>
              <a:spcBef>
                <a:spcPts val="375"/>
              </a:spcBef>
              <a:spcAft>
                <a:spcPts val="0"/>
              </a:spcAft>
              <a:buClr>
                <a:schemeClr val="dk1"/>
              </a:buClr>
              <a:buSzPts val="1000"/>
              <a:buNone/>
              <a:defRPr sz="750"/>
            </a:lvl6pPr>
            <a:lvl7pPr marL="3200400" lvl="6" indent="-228600" algn="l">
              <a:lnSpc>
                <a:spcPct val="90000"/>
              </a:lnSpc>
              <a:spcBef>
                <a:spcPts val="375"/>
              </a:spcBef>
              <a:spcAft>
                <a:spcPts val="0"/>
              </a:spcAft>
              <a:buClr>
                <a:schemeClr val="dk1"/>
              </a:buClr>
              <a:buSzPts val="1000"/>
              <a:buNone/>
              <a:defRPr sz="750"/>
            </a:lvl7pPr>
            <a:lvl8pPr marL="3657600" lvl="7" indent="-228600" algn="l">
              <a:lnSpc>
                <a:spcPct val="90000"/>
              </a:lnSpc>
              <a:spcBef>
                <a:spcPts val="375"/>
              </a:spcBef>
              <a:spcAft>
                <a:spcPts val="0"/>
              </a:spcAft>
              <a:buClr>
                <a:schemeClr val="dk1"/>
              </a:buClr>
              <a:buSzPts val="1000"/>
              <a:buNone/>
              <a:defRPr sz="750"/>
            </a:lvl8pPr>
            <a:lvl9pPr marL="4114800" lvl="8" indent="-228600" algn="l">
              <a:lnSpc>
                <a:spcPct val="90000"/>
              </a:lnSpc>
              <a:spcBef>
                <a:spcPts val="375"/>
              </a:spcBef>
              <a:spcAft>
                <a:spcPts val="0"/>
              </a:spcAft>
              <a:buClr>
                <a:schemeClr val="dk1"/>
              </a:buClr>
              <a:buSzPts val="1000"/>
              <a:buNone/>
              <a:defRPr sz="750"/>
            </a:lvl9pPr>
          </a:lstStyle>
          <a:p>
            <a:endParaRPr/>
          </a:p>
        </p:txBody>
      </p:sp>
      <p:sp>
        <p:nvSpPr>
          <p:cNvPr id="74" name="Google Shape;74;p7"/>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5" name="Google Shape;75;p7"/>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77"/>
        <p:cNvGrpSpPr/>
        <p:nvPr/>
      </p:nvGrpSpPr>
      <p:grpSpPr>
        <a:xfrm>
          <a:off x="0" y="0"/>
          <a:ext cx="0" cy="0"/>
          <a:chOff x="0" y="0"/>
          <a:chExt cx="0" cy="0"/>
        </a:xfrm>
      </p:grpSpPr>
      <p:sp>
        <p:nvSpPr>
          <p:cNvPr id="78" name="Google Shape;78;p25"/>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5"/>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2400"/>
              <a:buNone/>
              <a:defRPr sz="18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sp>
        <p:nvSpPr>
          <p:cNvPr id="80" name="Google Shape;80;p25"/>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1" name="Google Shape;81;p25"/>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2" name="Google Shape;82;p25"/>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‹Nº›</a:t>
            </a:fld>
            <a:endParaRPr/>
          </a:p>
        </p:txBody>
      </p:sp>
      <p:pic>
        <p:nvPicPr>
          <p:cNvPr id="83" name="Google Shape;83;p25"/>
          <p:cNvPicPr preferRelativeResize="0"/>
          <p:nvPr/>
        </p:nvPicPr>
        <p:blipFill rotWithShape="1">
          <a:blip r:embed="rId2">
            <a:alphaModFix/>
          </a:blip>
          <a:srcRect/>
          <a:stretch/>
        </p:blipFill>
        <p:spPr>
          <a:xfrm>
            <a:off x="0" y="-11906"/>
            <a:ext cx="9144000" cy="2286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84"/>
        <p:cNvGrpSpPr/>
        <p:nvPr/>
      </p:nvGrpSpPr>
      <p:grpSpPr>
        <a:xfrm>
          <a:off x="0" y="0"/>
          <a:ext cx="0" cy="0"/>
          <a:chOff x="0" y="0"/>
          <a:chExt cx="0" cy="0"/>
        </a:xfrm>
      </p:grpSpPr>
      <p:sp>
        <p:nvSpPr>
          <p:cNvPr id="85" name="Google Shape;85;p26"/>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26"/>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7" name="Google Shape;87;p26"/>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8" name="Google Shape;88;p26"/>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9" name="Google Shape;89;p26"/>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‹Nº›</a:t>
            </a:fld>
            <a:endParaRPr/>
          </a:p>
        </p:txBody>
      </p:sp>
      <p:pic>
        <p:nvPicPr>
          <p:cNvPr id="90" name="Google Shape;90;p26"/>
          <p:cNvPicPr preferRelativeResize="0"/>
          <p:nvPr/>
        </p:nvPicPr>
        <p:blipFill rotWithShape="1">
          <a:blip r:embed="rId2">
            <a:alphaModFix/>
          </a:blip>
          <a:srcRect/>
          <a:stretch/>
        </p:blipFill>
        <p:spPr>
          <a:xfrm>
            <a:off x="0" y="-11906"/>
            <a:ext cx="9144000" cy="2286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Introducción">
  <p:cSld name="3_Introducción">
    <p:spTree>
      <p:nvGrpSpPr>
        <p:cNvPr id="1" name="Shape 91"/>
        <p:cNvGrpSpPr/>
        <p:nvPr/>
      </p:nvGrpSpPr>
      <p:grpSpPr>
        <a:xfrm>
          <a:off x="0" y="0"/>
          <a:ext cx="0" cy="0"/>
          <a:chOff x="0" y="0"/>
          <a:chExt cx="0" cy="0"/>
        </a:xfrm>
      </p:grpSpPr>
      <p:sp>
        <p:nvSpPr>
          <p:cNvPr id="92" name="Google Shape;92;p27"/>
          <p:cNvSpPr txBox="1">
            <a:spLocks noGrp="1"/>
          </p:cNvSpPr>
          <p:nvPr>
            <p:ph type="title"/>
          </p:nvPr>
        </p:nvSpPr>
        <p:spPr>
          <a:xfrm>
            <a:off x="413147" y="3380401"/>
            <a:ext cx="3375422" cy="1172219"/>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1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27"/>
          <p:cNvSpPr>
            <a:spLocks noGrp="1"/>
          </p:cNvSpPr>
          <p:nvPr>
            <p:ph type="pic" idx="2"/>
          </p:nvPr>
        </p:nvSpPr>
        <p:spPr>
          <a:xfrm>
            <a:off x="0" y="0"/>
            <a:ext cx="2290572" cy="2832354"/>
          </a:xfrm>
          <a:prstGeom prst="rect">
            <a:avLst/>
          </a:prstGeom>
          <a:solidFill>
            <a:schemeClr val="accent5"/>
          </a:solidFill>
          <a:ln>
            <a:noFill/>
          </a:ln>
        </p:spPr>
      </p:sp>
      <p:sp>
        <p:nvSpPr>
          <p:cNvPr id="94" name="Google Shape;94;p27"/>
          <p:cNvSpPr>
            <a:spLocks noGrp="1"/>
          </p:cNvSpPr>
          <p:nvPr>
            <p:ph type="pic" idx="3"/>
          </p:nvPr>
        </p:nvSpPr>
        <p:spPr>
          <a:xfrm>
            <a:off x="2290572" y="0"/>
            <a:ext cx="2290572" cy="2832354"/>
          </a:xfrm>
          <a:prstGeom prst="rect">
            <a:avLst/>
          </a:prstGeom>
          <a:solidFill>
            <a:schemeClr val="accent5"/>
          </a:solidFill>
          <a:ln>
            <a:noFill/>
          </a:ln>
        </p:spPr>
      </p:sp>
      <p:sp>
        <p:nvSpPr>
          <p:cNvPr id="95" name="Google Shape;95;p27"/>
          <p:cNvSpPr>
            <a:spLocks noGrp="1"/>
          </p:cNvSpPr>
          <p:nvPr>
            <p:ph type="pic" idx="4"/>
          </p:nvPr>
        </p:nvSpPr>
        <p:spPr>
          <a:xfrm>
            <a:off x="4562856" y="0"/>
            <a:ext cx="2290572" cy="2832354"/>
          </a:xfrm>
          <a:prstGeom prst="rect">
            <a:avLst/>
          </a:prstGeom>
          <a:solidFill>
            <a:schemeClr val="accent5"/>
          </a:solidFill>
          <a:ln>
            <a:noFill/>
          </a:ln>
        </p:spPr>
      </p:sp>
      <p:sp>
        <p:nvSpPr>
          <p:cNvPr id="96" name="Google Shape;96;p27"/>
          <p:cNvSpPr>
            <a:spLocks noGrp="1"/>
          </p:cNvSpPr>
          <p:nvPr>
            <p:ph type="pic" idx="5"/>
          </p:nvPr>
        </p:nvSpPr>
        <p:spPr>
          <a:xfrm>
            <a:off x="6853428" y="0"/>
            <a:ext cx="2290572" cy="2832354"/>
          </a:xfrm>
          <a:prstGeom prst="rect">
            <a:avLst/>
          </a:prstGeom>
          <a:solidFill>
            <a:schemeClr val="accent5"/>
          </a:solidFill>
          <a:ln>
            <a:noFill/>
          </a:ln>
        </p:spPr>
      </p:sp>
      <p:sp>
        <p:nvSpPr>
          <p:cNvPr id="97" name="Google Shape;97;p27"/>
          <p:cNvSpPr txBox="1">
            <a:spLocks noGrp="1"/>
          </p:cNvSpPr>
          <p:nvPr>
            <p:ph type="dt" idx="10"/>
          </p:nvPr>
        </p:nvSpPr>
        <p:spPr>
          <a:xfrm>
            <a:off x="413147" y="4880409"/>
            <a:ext cx="1971675" cy="115416"/>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98" name="Google Shape;98;p27"/>
          <p:cNvSpPr txBox="1">
            <a:spLocks noGrp="1"/>
          </p:cNvSpPr>
          <p:nvPr>
            <p:ph type="ftr" idx="11"/>
          </p:nvPr>
        </p:nvSpPr>
        <p:spPr>
          <a:xfrm>
            <a:off x="2519362" y="4880409"/>
            <a:ext cx="4784408" cy="115416"/>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99" name="Google Shape;99;p27"/>
          <p:cNvSpPr txBox="1">
            <a:spLocks noGrp="1"/>
          </p:cNvSpPr>
          <p:nvPr>
            <p:ph type="sldNum" idx="12"/>
          </p:nvPr>
        </p:nvSpPr>
        <p:spPr>
          <a:xfrm>
            <a:off x="7461647" y="4880409"/>
            <a:ext cx="1269206" cy="115416"/>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000"/>
              <a:buFont typeface="Arial"/>
              <a:buNone/>
              <a:defRPr sz="750" b="0" i="0" u="none" strike="noStrike" cap="none">
                <a:solidFill>
                  <a:srgbClr val="A5A5A5"/>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000"/>
              <a:buFont typeface="Arial"/>
              <a:buNone/>
              <a:defRPr sz="750" b="0" i="0" u="none" strike="noStrike" cap="none">
                <a:solidFill>
                  <a:srgbClr val="A5A5A5"/>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000"/>
              <a:buFont typeface="Arial"/>
              <a:buNone/>
              <a:defRPr sz="750" b="0" i="0" u="none" strike="noStrike" cap="none">
                <a:solidFill>
                  <a:srgbClr val="A5A5A5"/>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000"/>
              <a:buFont typeface="Arial"/>
              <a:buNone/>
              <a:defRPr sz="750" b="0" i="0" u="none" strike="noStrike" cap="none">
                <a:solidFill>
                  <a:srgbClr val="A5A5A5"/>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000"/>
              <a:buFont typeface="Arial"/>
              <a:buNone/>
              <a:defRPr sz="750" b="0" i="0" u="none" strike="noStrike" cap="none">
                <a:solidFill>
                  <a:srgbClr val="A5A5A5"/>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000"/>
              <a:buFont typeface="Arial"/>
              <a:buNone/>
              <a:defRPr sz="750" b="0" i="0" u="none" strike="noStrike" cap="none">
                <a:solidFill>
                  <a:srgbClr val="A5A5A5"/>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000"/>
              <a:buFont typeface="Arial"/>
              <a:buNone/>
              <a:defRPr sz="750" b="0" i="0" u="none" strike="noStrike" cap="none">
                <a:solidFill>
                  <a:srgbClr val="A5A5A5"/>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000"/>
              <a:buFont typeface="Arial"/>
              <a:buNone/>
              <a:defRPr sz="750" b="0" i="0" u="none" strike="noStrike" cap="none">
                <a:solidFill>
                  <a:srgbClr val="A5A5A5"/>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000"/>
              <a:buFont typeface="Arial"/>
              <a:buNone/>
              <a:defRPr sz="750" b="0" i="0" u="none" strike="noStrike" cap="none">
                <a:solidFill>
                  <a:srgbClr val="A5A5A5"/>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
        <p:nvSpPr>
          <p:cNvPr id="100" name="Google Shape;100;p27"/>
          <p:cNvSpPr txBox="1">
            <a:spLocks noGrp="1"/>
          </p:cNvSpPr>
          <p:nvPr>
            <p:ph type="body" idx="1"/>
          </p:nvPr>
        </p:nvSpPr>
        <p:spPr>
          <a:xfrm>
            <a:off x="3946808" y="3381375"/>
            <a:ext cx="4666059" cy="1172766"/>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750"/>
              </a:spcBef>
              <a:spcAft>
                <a:spcPts val="0"/>
              </a:spcAft>
              <a:buClr>
                <a:schemeClr val="lt1"/>
              </a:buClr>
              <a:buSzPts val="2000"/>
              <a:buFont typeface="Arial"/>
              <a:buChar char="•"/>
              <a:defRPr sz="1500"/>
            </a:lvl1pPr>
            <a:lvl2pPr marL="914400" lvl="1" indent="-228600" algn="l">
              <a:lnSpc>
                <a:spcPct val="110000"/>
              </a:lnSpc>
              <a:spcBef>
                <a:spcPts val="600"/>
              </a:spcBef>
              <a:spcAft>
                <a:spcPts val="0"/>
              </a:spcAft>
              <a:buClr>
                <a:schemeClr val="lt1"/>
              </a:buClr>
              <a:buSzPts val="1900"/>
              <a:buNone/>
              <a:defRPr sz="1425"/>
            </a:lvl2pPr>
            <a:lvl3pPr marL="1371600" lvl="2" indent="-228600" algn="l">
              <a:lnSpc>
                <a:spcPct val="110000"/>
              </a:lnSpc>
              <a:spcBef>
                <a:spcPts val="600"/>
              </a:spcBef>
              <a:spcAft>
                <a:spcPts val="0"/>
              </a:spcAft>
              <a:buClr>
                <a:schemeClr val="lt1"/>
              </a:buClr>
              <a:buSzPts val="1900"/>
              <a:buNone/>
              <a:defRPr sz="1425"/>
            </a:lvl3pPr>
            <a:lvl4pPr marL="1828800" lvl="3" indent="-228600" algn="l">
              <a:lnSpc>
                <a:spcPct val="110000"/>
              </a:lnSpc>
              <a:spcBef>
                <a:spcPts val="600"/>
              </a:spcBef>
              <a:spcAft>
                <a:spcPts val="0"/>
              </a:spcAft>
              <a:buClr>
                <a:schemeClr val="lt1"/>
              </a:buClr>
              <a:buSzPts val="1900"/>
              <a:buNone/>
              <a:defRPr sz="1425"/>
            </a:lvl4pPr>
            <a:lvl5pPr marL="2286000" lvl="4" indent="-228600" algn="l">
              <a:lnSpc>
                <a:spcPct val="110000"/>
              </a:lnSpc>
              <a:spcBef>
                <a:spcPts val="600"/>
              </a:spcBef>
              <a:spcAft>
                <a:spcPts val="0"/>
              </a:spcAft>
              <a:buClr>
                <a:schemeClr val="lt1"/>
              </a:buClr>
              <a:buSzPts val="1900"/>
              <a:buNone/>
              <a:defRPr sz="1425"/>
            </a:lvl5pPr>
            <a:lvl6pPr marL="2743200" lvl="5" indent="-342900" algn="l">
              <a:lnSpc>
                <a:spcPct val="90000"/>
              </a:lnSpc>
              <a:spcBef>
                <a:spcPts val="600"/>
              </a:spcBef>
              <a:spcAft>
                <a:spcPts val="0"/>
              </a:spcAft>
              <a:buClr>
                <a:schemeClr val="lt1"/>
              </a:buClr>
              <a:buSzPts val="1800"/>
              <a:buChar char="•"/>
              <a:defRPr/>
            </a:lvl6pPr>
            <a:lvl7pPr marL="3200400" lvl="6" indent="-342900" algn="l">
              <a:lnSpc>
                <a:spcPct val="90000"/>
              </a:lnSpc>
              <a:spcBef>
                <a:spcPts val="375"/>
              </a:spcBef>
              <a:spcAft>
                <a:spcPts val="0"/>
              </a:spcAft>
              <a:buClr>
                <a:schemeClr val="lt1"/>
              </a:buClr>
              <a:buSzPts val="1800"/>
              <a:buChar char="•"/>
              <a:defRPr/>
            </a:lvl7pPr>
            <a:lvl8pPr marL="3657600" lvl="7" indent="-342900" algn="l">
              <a:lnSpc>
                <a:spcPct val="90000"/>
              </a:lnSpc>
              <a:spcBef>
                <a:spcPts val="375"/>
              </a:spcBef>
              <a:spcAft>
                <a:spcPts val="0"/>
              </a:spcAft>
              <a:buClr>
                <a:schemeClr val="lt1"/>
              </a:buClr>
              <a:buSzPts val="1800"/>
              <a:buChar char="•"/>
              <a:defRPr/>
            </a:lvl8pPr>
            <a:lvl9pPr marL="4114800" lvl="8" indent="-342900" algn="l">
              <a:lnSpc>
                <a:spcPct val="90000"/>
              </a:lnSpc>
              <a:spcBef>
                <a:spcPts val="375"/>
              </a:spcBef>
              <a:spcAft>
                <a:spcPts val="0"/>
              </a:spcAft>
              <a:buClr>
                <a:schemeClr val="lt1"/>
              </a:buClr>
              <a:buSzPts val="1800"/>
              <a:buChar char="•"/>
              <a:defRPr/>
            </a:lvl9pPr>
          </a:lstStyle>
          <a:p>
            <a:endParaRPr/>
          </a:p>
        </p:txBody>
      </p:sp>
      <p:pic>
        <p:nvPicPr>
          <p:cNvPr id="101" name="Google Shape;101;p27"/>
          <p:cNvPicPr preferRelativeResize="0"/>
          <p:nvPr/>
        </p:nvPicPr>
        <p:blipFill rotWithShape="1">
          <a:blip r:embed="rId2">
            <a:alphaModFix/>
          </a:blip>
          <a:srcRect/>
          <a:stretch/>
        </p:blipFill>
        <p:spPr>
          <a:xfrm>
            <a:off x="0" y="-11906"/>
            <a:ext cx="9144000" cy="2286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102"/>
        <p:cNvGrpSpPr/>
        <p:nvPr/>
      </p:nvGrpSpPr>
      <p:grpSpPr>
        <a:xfrm>
          <a:off x="0" y="0"/>
          <a:ext cx="0" cy="0"/>
          <a:chOff x="0" y="0"/>
          <a:chExt cx="0" cy="0"/>
        </a:xfrm>
      </p:grpSpPr>
      <p:sp>
        <p:nvSpPr>
          <p:cNvPr id="103" name="Google Shape;103;p28"/>
          <p:cNvSpPr txBox="1">
            <a:spLocks noGrp="1"/>
          </p:cNvSpPr>
          <p:nvPr>
            <p:ph type="title"/>
          </p:nvPr>
        </p:nvSpPr>
        <p:spPr>
          <a:xfrm>
            <a:off x="623888" y="1282304"/>
            <a:ext cx="7886700" cy="213955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28"/>
          <p:cNvSpPr txBox="1">
            <a:spLocks noGrp="1"/>
          </p:cNvSpPr>
          <p:nvPr>
            <p:ph type="body" idx="1"/>
          </p:nvPr>
        </p:nvSpPr>
        <p:spPr>
          <a:xfrm>
            <a:off x="623888" y="3442098"/>
            <a:ext cx="7886700" cy="112514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2400"/>
              <a:buNone/>
              <a:defRPr sz="1800">
                <a:solidFill>
                  <a:srgbClr val="888888"/>
                </a:solidFill>
              </a:defRPr>
            </a:lvl1pPr>
            <a:lvl2pPr marL="914400" lvl="1" indent="-228600" algn="l">
              <a:lnSpc>
                <a:spcPct val="90000"/>
              </a:lnSpc>
              <a:spcBef>
                <a:spcPts val="375"/>
              </a:spcBef>
              <a:spcAft>
                <a:spcPts val="0"/>
              </a:spcAft>
              <a:buClr>
                <a:srgbClr val="888888"/>
              </a:buClr>
              <a:buSzPts val="2000"/>
              <a:buNone/>
              <a:defRPr sz="1500">
                <a:solidFill>
                  <a:srgbClr val="888888"/>
                </a:solidFill>
              </a:defRPr>
            </a:lvl2pPr>
            <a:lvl3pPr marL="1371600" lvl="2" indent="-228600" algn="l">
              <a:lnSpc>
                <a:spcPct val="90000"/>
              </a:lnSpc>
              <a:spcBef>
                <a:spcPts val="375"/>
              </a:spcBef>
              <a:spcAft>
                <a:spcPts val="0"/>
              </a:spcAft>
              <a:buClr>
                <a:srgbClr val="888888"/>
              </a:buClr>
              <a:buSzPts val="1800"/>
              <a:buNone/>
              <a:defRPr sz="1350">
                <a:solidFill>
                  <a:srgbClr val="888888"/>
                </a:solidFill>
              </a:defRPr>
            </a:lvl3pPr>
            <a:lvl4pPr marL="1828800" lvl="3" indent="-228600" algn="l">
              <a:lnSpc>
                <a:spcPct val="90000"/>
              </a:lnSpc>
              <a:spcBef>
                <a:spcPts val="375"/>
              </a:spcBef>
              <a:spcAft>
                <a:spcPts val="0"/>
              </a:spcAft>
              <a:buClr>
                <a:srgbClr val="888888"/>
              </a:buClr>
              <a:buSzPts val="1600"/>
              <a:buNone/>
              <a:defRPr sz="1200">
                <a:solidFill>
                  <a:srgbClr val="888888"/>
                </a:solidFill>
              </a:defRPr>
            </a:lvl4pPr>
            <a:lvl5pPr marL="2286000" lvl="4" indent="-228600" algn="l">
              <a:lnSpc>
                <a:spcPct val="90000"/>
              </a:lnSpc>
              <a:spcBef>
                <a:spcPts val="375"/>
              </a:spcBef>
              <a:spcAft>
                <a:spcPts val="0"/>
              </a:spcAft>
              <a:buClr>
                <a:srgbClr val="888888"/>
              </a:buClr>
              <a:buSzPts val="1600"/>
              <a:buNone/>
              <a:defRPr sz="1200">
                <a:solidFill>
                  <a:srgbClr val="888888"/>
                </a:solidFill>
              </a:defRPr>
            </a:lvl5pPr>
            <a:lvl6pPr marL="2743200" lvl="5" indent="-228600" algn="l">
              <a:lnSpc>
                <a:spcPct val="90000"/>
              </a:lnSpc>
              <a:spcBef>
                <a:spcPts val="375"/>
              </a:spcBef>
              <a:spcAft>
                <a:spcPts val="0"/>
              </a:spcAft>
              <a:buClr>
                <a:srgbClr val="888888"/>
              </a:buClr>
              <a:buSzPts val="1600"/>
              <a:buNone/>
              <a:defRPr sz="1200">
                <a:solidFill>
                  <a:srgbClr val="888888"/>
                </a:solidFill>
              </a:defRPr>
            </a:lvl6pPr>
            <a:lvl7pPr marL="3200400" lvl="6" indent="-228600" algn="l">
              <a:lnSpc>
                <a:spcPct val="90000"/>
              </a:lnSpc>
              <a:spcBef>
                <a:spcPts val="375"/>
              </a:spcBef>
              <a:spcAft>
                <a:spcPts val="0"/>
              </a:spcAft>
              <a:buClr>
                <a:srgbClr val="888888"/>
              </a:buClr>
              <a:buSzPts val="1600"/>
              <a:buNone/>
              <a:defRPr sz="1200">
                <a:solidFill>
                  <a:srgbClr val="888888"/>
                </a:solidFill>
              </a:defRPr>
            </a:lvl7pPr>
            <a:lvl8pPr marL="3657600" lvl="7" indent="-228600" algn="l">
              <a:lnSpc>
                <a:spcPct val="90000"/>
              </a:lnSpc>
              <a:spcBef>
                <a:spcPts val="375"/>
              </a:spcBef>
              <a:spcAft>
                <a:spcPts val="0"/>
              </a:spcAft>
              <a:buClr>
                <a:srgbClr val="888888"/>
              </a:buClr>
              <a:buSzPts val="1600"/>
              <a:buNone/>
              <a:defRPr sz="1200">
                <a:solidFill>
                  <a:srgbClr val="888888"/>
                </a:solidFill>
              </a:defRPr>
            </a:lvl8pPr>
            <a:lvl9pPr marL="4114800" lvl="8" indent="-228600" algn="l">
              <a:lnSpc>
                <a:spcPct val="90000"/>
              </a:lnSpc>
              <a:spcBef>
                <a:spcPts val="375"/>
              </a:spcBef>
              <a:spcAft>
                <a:spcPts val="0"/>
              </a:spcAft>
              <a:buClr>
                <a:srgbClr val="888888"/>
              </a:buClr>
              <a:buSzPts val="1600"/>
              <a:buNone/>
              <a:defRPr sz="1200">
                <a:solidFill>
                  <a:srgbClr val="888888"/>
                </a:solidFill>
              </a:defRPr>
            </a:lvl9pPr>
          </a:lstStyle>
          <a:p>
            <a:endParaRPr/>
          </a:p>
        </p:txBody>
      </p:sp>
      <p:sp>
        <p:nvSpPr>
          <p:cNvPr id="105" name="Google Shape;105;p28"/>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6" name="Google Shape;106;p28"/>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7" name="Google Shape;107;p28"/>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‹Nº›</a:t>
            </a:fld>
            <a:endParaRPr/>
          </a:p>
        </p:txBody>
      </p:sp>
      <p:pic>
        <p:nvPicPr>
          <p:cNvPr id="108" name="Google Shape;108;p28"/>
          <p:cNvPicPr preferRelativeResize="0"/>
          <p:nvPr/>
        </p:nvPicPr>
        <p:blipFill rotWithShape="1">
          <a:blip r:embed="rId2">
            <a:alphaModFix/>
          </a:blip>
          <a:srcRect/>
          <a:stretch/>
        </p:blipFill>
        <p:spPr>
          <a:xfrm>
            <a:off x="0" y="-11906"/>
            <a:ext cx="9144000" cy="2286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109"/>
        <p:cNvGrpSpPr/>
        <p:nvPr/>
      </p:nvGrpSpPr>
      <p:grpSpPr>
        <a:xfrm>
          <a:off x="0" y="0"/>
          <a:ext cx="0" cy="0"/>
          <a:chOff x="0" y="0"/>
          <a:chExt cx="0" cy="0"/>
        </a:xfrm>
      </p:grpSpPr>
      <p:sp>
        <p:nvSpPr>
          <p:cNvPr id="110" name="Google Shape;110;p29"/>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9"/>
          <p:cNvSpPr txBox="1">
            <a:spLocks noGrp="1"/>
          </p:cNvSpPr>
          <p:nvPr>
            <p:ph type="body" idx="1"/>
          </p:nvPr>
        </p:nvSpPr>
        <p:spPr>
          <a:xfrm>
            <a:off x="628650" y="1369219"/>
            <a:ext cx="3886200" cy="32635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2" name="Google Shape;112;p29"/>
          <p:cNvSpPr txBox="1">
            <a:spLocks noGrp="1"/>
          </p:cNvSpPr>
          <p:nvPr>
            <p:ph type="body" idx="2"/>
          </p:nvPr>
        </p:nvSpPr>
        <p:spPr>
          <a:xfrm>
            <a:off x="4629150" y="1369219"/>
            <a:ext cx="3886200" cy="32635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3" name="Google Shape;113;p29"/>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4" name="Google Shape;114;p29"/>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5" name="Google Shape;115;p29"/>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‹Nº›</a:t>
            </a:fld>
            <a:endParaRPr/>
          </a:p>
        </p:txBody>
      </p:sp>
      <p:pic>
        <p:nvPicPr>
          <p:cNvPr id="116" name="Google Shape;116;p29"/>
          <p:cNvPicPr preferRelativeResize="0"/>
          <p:nvPr/>
        </p:nvPicPr>
        <p:blipFill rotWithShape="1">
          <a:blip r:embed="rId2">
            <a:alphaModFix/>
          </a:blip>
          <a:srcRect/>
          <a:stretch/>
        </p:blipFill>
        <p:spPr>
          <a:xfrm>
            <a:off x="0" y="-11906"/>
            <a:ext cx="9144000" cy="2286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117"/>
        <p:cNvGrpSpPr/>
        <p:nvPr/>
      </p:nvGrpSpPr>
      <p:grpSpPr>
        <a:xfrm>
          <a:off x="0" y="0"/>
          <a:ext cx="0" cy="0"/>
          <a:chOff x="0" y="0"/>
          <a:chExt cx="0" cy="0"/>
        </a:xfrm>
      </p:grpSpPr>
      <p:sp>
        <p:nvSpPr>
          <p:cNvPr id="118" name="Google Shape;118;p30"/>
          <p:cNvSpPr txBox="1">
            <a:spLocks noGrp="1"/>
          </p:cNvSpPr>
          <p:nvPr>
            <p:ph type="title"/>
          </p:nvPr>
        </p:nvSpPr>
        <p:spPr>
          <a:xfrm>
            <a:off x="629841"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30"/>
          <p:cNvSpPr txBox="1">
            <a:spLocks noGrp="1"/>
          </p:cNvSpPr>
          <p:nvPr>
            <p:ph type="body" idx="1"/>
          </p:nvPr>
        </p:nvSpPr>
        <p:spPr>
          <a:xfrm>
            <a:off x="629842" y="1260872"/>
            <a:ext cx="3868340" cy="61793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2400"/>
              <a:buNone/>
              <a:defRPr sz="1800" b="1"/>
            </a:lvl1pPr>
            <a:lvl2pPr marL="914400" lvl="1" indent="-228600" algn="l">
              <a:lnSpc>
                <a:spcPct val="90000"/>
              </a:lnSpc>
              <a:spcBef>
                <a:spcPts val="375"/>
              </a:spcBef>
              <a:spcAft>
                <a:spcPts val="0"/>
              </a:spcAft>
              <a:buClr>
                <a:schemeClr val="dk1"/>
              </a:buClr>
              <a:buSzPts val="2000"/>
              <a:buNone/>
              <a:defRPr sz="1500" b="1"/>
            </a:lvl2pPr>
            <a:lvl3pPr marL="1371600" lvl="2" indent="-228600" algn="l">
              <a:lnSpc>
                <a:spcPct val="90000"/>
              </a:lnSpc>
              <a:spcBef>
                <a:spcPts val="375"/>
              </a:spcBef>
              <a:spcAft>
                <a:spcPts val="0"/>
              </a:spcAft>
              <a:buClr>
                <a:schemeClr val="dk1"/>
              </a:buClr>
              <a:buSzPts val="1800"/>
              <a:buNone/>
              <a:defRPr sz="1350" b="1"/>
            </a:lvl3pPr>
            <a:lvl4pPr marL="1828800" lvl="3" indent="-228600" algn="l">
              <a:lnSpc>
                <a:spcPct val="90000"/>
              </a:lnSpc>
              <a:spcBef>
                <a:spcPts val="375"/>
              </a:spcBef>
              <a:spcAft>
                <a:spcPts val="0"/>
              </a:spcAft>
              <a:buClr>
                <a:schemeClr val="dk1"/>
              </a:buClr>
              <a:buSzPts val="1600"/>
              <a:buNone/>
              <a:defRPr sz="1200" b="1"/>
            </a:lvl4pPr>
            <a:lvl5pPr marL="2286000" lvl="4" indent="-228600" algn="l">
              <a:lnSpc>
                <a:spcPct val="90000"/>
              </a:lnSpc>
              <a:spcBef>
                <a:spcPts val="375"/>
              </a:spcBef>
              <a:spcAft>
                <a:spcPts val="0"/>
              </a:spcAft>
              <a:buClr>
                <a:schemeClr val="dk1"/>
              </a:buClr>
              <a:buSzPts val="1600"/>
              <a:buNone/>
              <a:defRPr sz="1200" b="1"/>
            </a:lvl5pPr>
            <a:lvl6pPr marL="2743200" lvl="5" indent="-228600" algn="l">
              <a:lnSpc>
                <a:spcPct val="90000"/>
              </a:lnSpc>
              <a:spcBef>
                <a:spcPts val="375"/>
              </a:spcBef>
              <a:spcAft>
                <a:spcPts val="0"/>
              </a:spcAft>
              <a:buClr>
                <a:schemeClr val="dk1"/>
              </a:buClr>
              <a:buSzPts val="1600"/>
              <a:buNone/>
              <a:defRPr sz="1200" b="1"/>
            </a:lvl6pPr>
            <a:lvl7pPr marL="3200400" lvl="6" indent="-228600" algn="l">
              <a:lnSpc>
                <a:spcPct val="90000"/>
              </a:lnSpc>
              <a:spcBef>
                <a:spcPts val="375"/>
              </a:spcBef>
              <a:spcAft>
                <a:spcPts val="0"/>
              </a:spcAft>
              <a:buClr>
                <a:schemeClr val="dk1"/>
              </a:buClr>
              <a:buSzPts val="1600"/>
              <a:buNone/>
              <a:defRPr sz="1200" b="1"/>
            </a:lvl7pPr>
            <a:lvl8pPr marL="3657600" lvl="7" indent="-228600" algn="l">
              <a:lnSpc>
                <a:spcPct val="90000"/>
              </a:lnSpc>
              <a:spcBef>
                <a:spcPts val="375"/>
              </a:spcBef>
              <a:spcAft>
                <a:spcPts val="0"/>
              </a:spcAft>
              <a:buClr>
                <a:schemeClr val="dk1"/>
              </a:buClr>
              <a:buSzPts val="1600"/>
              <a:buNone/>
              <a:defRPr sz="1200" b="1"/>
            </a:lvl8pPr>
            <a:lvl9pPr marL="4114800" lvl="8" indent="-228600" algn="l">
              <a:lnSpc>
                <a:spcPct val="90000"/>
              </a:lnSpc>
              <a:spcBef>
                <a:spcPts val="375"/>
              </a:spcBef>
              <a:spcAft>
                <a:spcPts val="0"/>
              </a:spcAft>
              <a:buClr>
                <a:schemeClr val="dk1"/>
              </a:buClr>
              <a:buSzPts val="1600"/>
              <a:buNone/>
              <a:defRPr sz="1200" b="1"/>
            </a:lvl9pPr>
          </a:lstStyle>
          <a:p>
            <a:endParaRPr/>
          </a:p>
        </p:txBody>
      </p:sp>
      <p:sp>
        <p:nvSpPr>
          <p:cNvPr id="120" name="Google Shape;120;p30"/>
          <p:cNvSpPr txBox="1">
            <a:spLocks noGrp="1"/>
          </p:cNvSpPr>
          <p:nvPr>
            <p:ph type="body" idx="2"/>
          </p:nvPr>
        </p:nvSpPr>
        <p:spPr>
          <a:xfrm>
            <a:off x="629842" y="1878806"/>
            <a:ext cx="3868340" cy="27634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1" name="Google Shape;121;p30"/>
          <p:cNvSpPr txBox="1">
            <a:spLocks noGrp="1"/>
          </p:cNvSpPr>
          <p:nvPr>
            <p:ph type="body" idx="3"/>
          </p:nvPr>
        </p:nvSpPr>
        <p:spPr>
          <a:xfrm>
            <a:off x="4629150" y="1260872"/>
            <a:ext cx="3887391" cy="61793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2400"/>
              <a:buNone/>
              <a:defRPr sz="1800" b="1"/>
            </a:lvl1pPr>
            <a:lvl2pPr marL="914400" lvl="1" indent="-228600" algn="l">
              <a:lnSpc>
                <a:spcPct val="90000"/>
              </a:lnSpc>
              <a:spcBef>
                <a:spcPts val="375"/>
              </a:spcBef>
              <a:spcAft>
                <a:spcPts val="0"/>
              </a:spcAft>
              <a:buClr>
                <a:schemeClr val="dk1"/>
              </a:buClr>
              <a:buSzPts val="2000"/>
              <a:buNone/>
              <a:defRPr sz="1500" b="1"/>
            </a:lvl2pPr>
            <a:lvl3pPr marL="1371600" lvl="2" indent="-228600" algn="l">
              <a:lnSpc>
                <a:spcPct val="90000"/>
              </a:lnSpc>
              <a:spcBef>
                <a:spcPts val="375"/>
              </a:spcBef>
              <a:spcAft>
                <a:spcPts val="0"/>
              </a:spcAft>
              <a:buClr>
                <a:schemeClr val="dk1"/>
              </a:buClr>
              <a:buSzPts val="1800"/>
              <a:buNone/>
              <a:defRPr sz="1350" b="1"/>
            </a:lvl3pPr>
            <a:lvl4pPr marL="1828800" lvl="3" indent="-228600" algn="l">
              <a:lnSpc>
                <a:spcPct val="90000"/>
              </a:lnSpc>
              <a:spcBef>
                <a:spcPts val="375"/>
              </a:spcBef>
              <a:spcAft>
                <a:spcPts val="0"/>
              </a:spcAft>
              <a:buClr>
                <a:schemeClr val="dk1"/>
              </a:buClr>
              <a:buSzPts val="1600"/>
              <a:buNone/>
              <a:defRPr sz="1200" b="1"/>
            </a:lvl4pPr>
            <a:lvl5pPr marL="2286000" lvl="4" indent="-228600" algn="l">
              <a:lnSpc>
                <a:spcPct val="90000"/>
              </a:lnSpc>
              <a:spcBef>
                <a:spcPts val="375"/>
              </a:spcBef>
              <a:spcAft>
                <a:spcPts val="0"/>
              </a:spcAft>
              <a:buClr>
                <a:schemeClr val="dk1"/>
              </a:buClr>
              <a:buSzPts val="1600"/>
              <a:buNone/>
              <a:defRPr sz="1200" b="1"/>
            </a:lvl5pPr>
            <a:lvl6pPr marL="2743200" lvl="5" indent="-228600" algn="l">
              <a:lnSpc>
                <a:spcPct val="90000"/>
              </a:lnSpc>
              <a:spcBef>
                <a:spcPts val="375"/>
              </a:spcBef>
              <a:spcAft>
                <a:spcPts val="0"/>
              </a:spcAft>
              <a:buClr>
                <a:schemeClr val="dk1"/>
              </a:buClr>
              <a:buSzPts val="1600"/>
              <a:buNone/>
              <a:defRPr sz="1200" b="1"/>
            </a:lvl6pPr>
            <a:lvl7pPr marL="3200400" lvl="6" indent="-228600" algn="l">
              <a:lnSpc>
                <a:spcPct val="90000"/>
              </a:lnSpc>
              <a:spcBef>
                <a:spcPts val="375"/>
              </a:spcBef>
              <a:spcAft>
                <a:spcPts val="0"/>
              </a:spcAft>
              <a:buClr>
                <a:schemeClr val="dk1"/>
              </a:buClr>
              <a:buSzPts val="1600"/>
              <a:buNone/>
              <a:defRPr sz="1200" b="1"/>
            </a:lvl7pPr>
            <a:lvl8pPr marL="3657600" lvl="7" indent="-228600" algn="l">
              <a:lnSpc>
                <a:spcPct val="90000"/>
              </a:lnSpc>
              <a:spcBef>
                <a:spcPts val="375"/>
              </a:spcBef>
              <a:spcAft>
                <a:spcPts val="0"/>
              </a:spcAft>
              <a:buClr>
                <a:schemeClr val="dk1"/>
              </a:buClr>
              <a:buSzPts val="1600"/>
              <a:buNone/>
              <a:defRPr sz="1200" b="1"/>
            </a:lvl8pPr>
            <a:lvl9pPr marL="4114800" lvl="8" indent="-228600" algn="l">
              <a:lnSpc>
                <a:spcPct val="90000"/>
              </a:lnSpc>
              <a:spcBef>
                <a:spcPts val="375"/>
              </a:spcBef>
              <a:spcAft>
                <a:spcPts val="0"/>
              </a:spcAft>
              <a:buClr>
                <a:schemeClr val="dk1"/>
              </a:buClr>
              <a:buSzPts val="1600"/>
              <a:buNone/>
              <a:defRPr sz="1200" b="1"/>
            </a:lvl9pPr>
          </a:lstStyle>
          <a:p>
            <a:endParaRPr/>
          </a:p>
        </p:txBody>
      </p:sp>
      <p:sp>
        <p:nvSpPr>
          <p:cNvPr id="122" name="Google Shape;122;p30"/>
          <p:cNvSpPr txBox="1">
            <a:spLocks noGrp="1"/>
          </p:cNvSpPr>
          <p:nvPr>
            <p:ph type="body" idx="4"/>
          </p:nvPr>
        </p:nvSpPr>
        <p:spPr>
          <a:xfrm>
            <a:off x="4629150" y="1878806"/>
            <a:ext cx="3887391" cy="27634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3" name="Google Shape;123;p30"/>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24" name="Google Shape;124;p30"/>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25" name="Google Shape;125;p30"/>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‹Nº›</a:t>
            </a:fld>
            <a:endParaRPr/>
          </a:p>
        </p:txBody>
      </p:sp>
      <p:pic>
        <p:nvPicPr>
          <p:cNvPr id="126" name="Google Shape;126;p30"/>
          <p:cNvPicPr preferRelativeResize="0"/>
          <p:nvPr/>
        </p:nvPicPr>
        <p:blipFill rotWithShape="1">
          <a:blip r:embed="rId2">
            <a:alphaModFix/>
          </a:blip>
          <a:srcRect/>
          <a:stretch/>
        </p:blipFill>
        <p:spPr>
          <a:xfrm>
            <a:off x="0" y="-11906"/>
            <a:ext cx="9144000" cy="2286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127"/>
        <p:cNvGrpSpPr/>
        <p:nvPr/>
      </p:nvGrpSpPr>
      <p:grpSpPr>
        <a:xfrm>
          <a:off x="0" y="0"/>
          <a:ext cx="0" cy="0"/>
          <a:chOff x="0" y="0"/>
          <a:chExt cx="0" cy="0"/>
        </a:xfrm>
      </p:grpSpPr>
      <p:sp>
        <p:nvSpPr>
          <p:cNvPr id="128" name="Google Shape;128;p3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30" name="Google Shape;130;p3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31" name="Google Shape;131;p3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‹Nº›</a:t>
            </a:fld>
            <a:endParaRPr/>
          </a:p>
        </p:txBody>
      </p:sp>
      <p:pic>
        <p:nvPicPr>
          <p:cNvPr id="132" name="Google Shape;132;p31"/>
          <p:cNvPicPr preferRelativeResize="0"/>
          <p:nvPr/>
        </p:nvPicPr>
        <p:blipFill rotWithShape="1">
          <a:blip r:embed="rId2">
            <a:alphaModFix/>
          </a:blip>
          <a:srcRect/>
          <a:stretch/>
        </p:blipFill>
        <p:spPr>
          <a:xfrm>
            <a:off x="0" y="-11906"/>
            <a:ext cx="9144000" cy="22860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133"/>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137"/>
        <p:cNvGrpSpPr/>
        <p:nvPr/>
      </p:nvGrpSpPr>
      <p:grpSpPr>
        <a:xfrm>
          <a:off x="0" y="0"/>
          <a:ext cx="0" cy="0"/>
          <a:chOff x="0" y="0"/>
          <a:chExt cx="0" cy="0"/>
        </a:xfrm>
      </p:grpSpPr>
      <p:sp>
        <p:nvSpPr>
          <p:cNvPr id="138" name="Google Shape;138;p33"/>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33"/>
          <p:cNvSpPr>
            <a:spLocks noGrp="1"/>
          </p:cNvSpPr>
          <p:nvPr>
            <p:ph type="pic" idx="2"/>
          </p:nvPr>
        </p:nvSpPr>
        <p:spPr>
          <a:xfrm>
            <a:off x="3887391" y="740569"/>
            <a:ext cx="4629150" cy="3655219"/>
          </a:xfrm>
          <a:prstGeom prst="rect">
            <a:avLst/>
          </a:prstGeom>
          <a:noFill/>
          <a:ln>
            <a:noFill/>
          </a:ln>
        </p:spPr>
      </p:sp>
      <p:sp>
        <p:nvSpPr>
          <p:cNvPr id="140" name="Google Shape;140;p33"/>
          <p:cNvSpPr txBox="1">
            <a:spLocks noGrp="1"/>
          </p:cNvSpPr>
          <p:nvPr>
            <p:ph type="body" idx="1"/>
          </p:nvPr>
        </p:nvSpPr>
        <p:spPr>
          <a:xfrm>
            <a:off x="629841" y="1543050"/>
            <a:ext cx="2949178" cy="28586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600"/>
              <a:buNone/>
              <a:defRPr sz="1200"/>
            </a:lvl1pPr>
            <a:lvl2pPr marL="914400" lvl="1" indent="-228600" algn="l">
              <a:lnSpc>
                <a:spcPct val="90000"/>
              </a:lnSpc>
              <a:spcBef>
                <a:spcPts val="375"/>
              </a:spcBef>
              <a:spcAft>
                <a:spcPts val="0"/>
              </a:spcAft>
              <a:buClr>
                <a:schemeClr val="dk1"/>
              </a:buClr>
              <a:buSzPts val="1400"/>
              <a:buNone/>
              <a:defRPr sz="1050"/>
            </a:lvl2pPr>
            <a:lvl3pPr marL="1371600" lvl="2" indent="-228600" algn="l">
              <a:lnSpc>
                <a:spcPct val="90000"/>
              </a:lnSpc>
              <a:spcBef>
                <a:spcPts val="375"/>
              </a:spcBef>
              <a:spcAft>
                <a:spcPts val="0"/>
              </a:spcAft>
              <a:buClr>
                <a:schemeClr val="dk1"/>
              </a:buClr>
              <a:buSzPts val="1200"/>
              <a:buNone/>
              <a:defRPr sz="900"/>
            </a:lvl3pPr>
            <a:lvl4pPr marL="1828800" lvl="3" indent="-228600" algn="l">
              <a:lnSpc>
                <a:spcPct val="90000"/>
              </a:lnSpc>
              <a:spcBef>
                <a:spcPts val="375"/>
              </a:spcBef>
              <a:spcAft>
                <a:spcPts val="0"/>
              </a:spcAft>
              <a:buClr>
                <a:schemeClr val="dk1"/>
              </a:buClr>
              <a:buSzPts val="1000"/>
              <a:buNone/>
              <a:defRPr sz="750"/>
            </a:lvl4pPr>
            <a:lvl5pPr marL="2286000" lvl="4" indent="-228600" algn="l">
              <a:lnSpc>
                <a:spcPct val="90000"/>
              </a:lnSpc>
              <a:spcBef>
                <a:spcPts val="375"/>
              </a:spcBef>
              <a:spcAft>
                <a:spcPts val="0"/>
              </a:spcAft>
              <a:buClr>
                <a:schemeClr val="dk1"/>
              </a:buClr>
              <a:buSzPts val="1000"/>
              <a:buNone/>
              <a:defRPr sz="750"/>
            </a:lvl5pPr>
            <a:lvl6pPr marL="2743200" lvl="5" indent="-228600" algn="l">
              <a:lnSpc>
                <a:spcPct val="90000"/>
              </a:lnSpc>
              <a:spcBef>
                <a:spcPts val="375"/>
              </a:spcBef>
              <a:spcAft>
                <a:spcPts val="0"/>
              </a:spcAft>
              <a:buClr>
                <a:schemeClr val="dk1"/>
              </a:buClr>
              <a:buSzPts val="1000"/>
              <a:buNone/>
              <a:defRPr sz="750"/>
            </a:lvl6pPr>
            <a:lvl7pPr marL="3200400" lvl="6" indent="-228600" algn="l">
              <a:lnSpc>
                <a:spcPct val="90000"/>
              </a:lnSpc>
              <a:spcBef>
                <a:spcPts val="375"/>
              </a:spcBef>
              <a:spcAft>
                <a:spcPts val="0"/>
              </a:spcAft>
              <a:buClr>
                <a:schemeClr val="dk1"/>
              </a:buClr>
              <a:buSzPts val="1000"/>
              <a:buNone/>
              <a:defRPr sz="750"/>
            </a:lvl7pPr>
            <a:lvl8pPr marL="3657600" lvl="7" indent="-228600" algn="l">
              <a:lnSpc>
                <a:spcPct val="90000"/>
              </a:lnSpc>
              <a:spcBef>
                <a:spcPts val="375"/>
              </a:spcBef>
              <a:spcAft>
                <a:spcPts val="0"/>
              </a:spcAft>
              <a:buClr>
                <a:schemeClr val="dk1"/>
              </a:buClr>
              <a:buSzPts val="1000"/>
              <a:buNone/>
              <a:defRPr sz="750"/>
            </a:lvl8pPr>
            <a:lvl9pPr marL="4114800" lvl="8" indent="-228600" algn="l">
              <a:lnSpc>
                <a:spcPct val="90000"/>
              </a:lnSpc>
              <a:spcBef>
                <a:spcPts val="375"/>
              </a:spcBef>
              <a:spcAft>
                <a:spcPts val="0"/>
              </a:spcAft>
              <a:buClr>
                <a:schemeClr val="dk1"/>
              </a:buClr>
              <a:buSzPts val="1000"/>
              <a:buNone/>
              <a:defRPr sz="750"/>
            </a:lvl9pPr>
          </a:lstStyle>
          <a:p>
            <a:endParaRPr/>
          </a:p>
        </p:txBody>
      </p:sp>
      <p:sp>
        <p:nvSpPr>
          <p:cNvPr id="141" name="Google Shape;141;p33"/>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42" name="Google Shape;142;p33"/>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43" name="Google Shape;143;p33"/>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b="0" i="0">
                <a:latin typeface="Calibri"/>
                <a:ea typeface="Calibri"/>
                <a:cs typeface="Calibri"/>
                <a:sym typeface="Calibri"/>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b="0" i="0">
                <a:latin typeface="Calibri"/>
                <a:ea typeface="Calibri"/>
                <a:cs typeface="Calibri"/>
                <a:sym typeface="Calibri"/>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
        <p:nvSpPr>
          <p:cNvPr id="20" name="Google Shape;20;p17"/>
          <p:cNvSpPr/>
          <p:nvPr/>
        </p:nvSpPr>
        <p:spPr>
          <a:xfrm>
            <a:off x="0" y="4713889"/>
            <a:ext cx="9144000" cy="429611"/>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21" name="Google Shape;21;p17"/>
          <p:cNvSpPr txBox="1"/>
          <p:nvPr/>
        </p:nvSpPr>
        <p:spPr>
          <a:xfrm>
            <a:off x="285750" y="4772884"/>
            <a:ext cx="6861218" cy="338514"/>
          </a:xfrm>
          <a:prstGeom prst="rect">
            <a:avLst/>
          </a:prstGeom>
          <a:noFill/>
          <a:ln>
            <a:noFill/>
          </a:ln>
        </p:spPr>
        <p:txBody>
          <a:bodyPr spcFirstLastPara="1" wrap="square" lIns="91425" tIns="45700" rIns="91425" bIns="45700" anchor="t" anchorCtr="0">
            <a:spAutoFit/>
          </a:bodyPr>
          <a:lstStyle/>
          <a:p>
            <a:pPr>
              <a:buSzPts val="788"/>
            </a:pPr>
            <a:r>
              <a:rPr lang="it" sz="800" dirty="0">
                <a:solidFill>
                  <a:schemeClr val="lt1"/>
                </a:solidFill>
                <a:latin typeface="Calibri"/>
                <a:cs typeface="Calibri"/>
                <a:sym typeface="Calibri"/>
              </a:rPr>
              <a:t>El proyecto BRIGHTER FUTURE ha sido financiado con el apoyo de la Comisión Europea. Este material refleja únicamente los puntos de vista de sus autoras, </a:t>
            </a:r>
          </a:p>
          <a:p>
            <a:pPr>
              <a:buSzPts val="788"/>
            </a:pPr>
            <a:r>
              <a:rPr lang="it" sz="800" dirty="0">
                <a:solidFill>
                  <a:schemeClr val="lt1"/>
                </a:solidFill>
                <a:latin typeface="Calibri"/>
                <a:cs typeface="Calibri"/>
                <a:sym typeface="Calibri"/>
              </a:rPr>
              <a:t>y la Comisión no se hace responsable del uso que pueda hacerse de la información contenida en ella.</a:t>
            </a:r>
            <a:endParaRPr lang="it" sz="800" b="0" i="0" u="none" strike="noStrike" cap="none" dirty="0">
              <a:solidFill>
                <a:schemeClr val="lt1"/>
              </a:solidFill>
              <a:latin typeface="Calibri"/>
              <a:cs typeface="Calibri"/>
            </a:endParaRPr>
          </a:p>
        </p:txBody>
      </p:sp>
      <p:pic>
        <p:nvPicPr>
          <p:cNvPr id="23" name="Google Shape;23;p17"/>
          <p:cNvPicPr preferRelativeResize="0"/>
          <p:nvPr/>
        </p:nvPicPr>
        <p:blipFill rotWithShape="1">
          <a:blip r:embed="rId2">
            <a:alphaModFix/>
          </a:blip>
          <a:srcRect/>
          <a:stretch/>
        </p:blipFill>
        <p:spPr>
          <a:xfrm>
            <a:off x="0" y="0"/>
            <a:ext cx="9144000" cy="257174"/>
          </a:xfrm>
          <a:prstGeom prst="rect">
            <a:avLst/>
          </a:prstGeom>
          <a:noFill/>
          <a:ln>
            <a:noFill/>
          </a:ln>
        </p:spPr>
      </p:pic>
      <p:pic>
        <p:nvPicPr>
          <p:cNvPr id="2" name="Imagen 1">
            <a:extLst>
              <a:ext uri="{FF2B5EF4-FFF2-40B4-BE49-F238E27FC236}">
                <a16:creationId xmlns:a16="http://schemas.microsoft.com/office/drawing/2014/main" id="{A870C651-7C44-D22B-1B05-1CCCD65DC6F4}"/>
              </a:ext>
            </a:extLst>
          </p:cNvPr>
          <p:cNvPicPr>
            <a:picLocks noChangeAspect="1"/>
          </p:cNvPicPr>
          <p:nvPr userDrawn="1"/>
        </p:nvPicPr>
        <p:blipFill>
          <a:blip r:embed="rId3"/>
          <a:stretch>
            <a:fillRect/>
          </a:stretch>
        </p:blipFill>
        <p:spPr>
          <a:xfrm>
            <a:off x="7535194" y="4713889"/>
            <a:ext cx="1612410" cy="458732"/>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144"/>
        <p:cNvGrpSpPr/>
        <p:nvPr/>
      </p:nvGrpSpPr>
      <p:grpSpPr>
        <a:xfrm>
          <a:off x="0" y="0"/>
          <a:ext cx="0" cy="0"/>
          <a:chOff x="0" y="0"/>
          <a:chExt cx="0" cy="0"/>
        </a:xfrm>
      </p:grpSpPr>
      <p:sp>
        <p:nvSpPr>
          <p:cNvPr id="145" name="Google Shape;145;p34"/>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34"/>
          <p:cNvSpPr txBox="1">
            <a:spLocks noGrp="1"/>
          </p:cNvSpPr>
          <p:nvPr>
            <p:ph type="body" idx="1"/>
          </p:nvPr>
        </p:nvSpPr>
        <p:spPr>
          <a:xfrm rot="5400000">
            <a:off x="2940248" y="-942380"/>
            <a:ext cx="3263504"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7" name="Google Shape;147;p34"/>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48" name="Google Shape;148;p34"/>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49" name="Google Shape;149;p34"/>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150"/>
        <p:cNvGrpSpPr/>
        <p:nvPr/>
      </p:nvGrpSpPr>
      <p:grpSpPr>
        <a:xfrm>
          <a:off x="0" y="0"/>
          <a:ext cx="0" cy="0"/>
          <a:chOff x="0" y="0"/>
          <a:chExt cx="0" cy="0"/>
        </a:xfrm>
      </p:grpSpPr>
      <p:sp>
        <p:nvSpPr>
          <p:cNvPr id="151" name="Google Shape;151;p35"/>
          <p:cNvSpPr txBox="1">
            <a:spLocks noGrp="1"/>
          </p:cNvSpPr>
          <p:nvPr>
            <p:ph type="title"/>
          </p:nvPr>
        </p:nvSpPr>
        <p:spPr>
          <a:xfrm rot="5400000">
            <a:off x="5350073" y="1467446"/>
            <a:ext cx="4358879"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35"/>
          <p:cNvSpPr txBox="1">
            <a:spLocks noGrp="1"/>
          </p:cNvSpPr>
          <p:nvPr>
            <p:ph type="body" idx="1"/>
          </p:nvPr>
        </p:nvSpPr>
        <p:spPr>
          <a:xfrm rot="5400000">
            <a:off x="1349573" y="-447080"/>
            <a:ext cx="4358879"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3" name="Google Shape;153;p35"/>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54" name="Google Shape;154;p35"/>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55" name="Google Shape;155;p35"/>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1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b="0" i="0">
                <a:latin typeface="Calibri"/>
                <a:ea typeface="Calibri"/>
                <a:cs typeface="Calibri"/>
                <a:sym typeface="Calibri"/>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6" name="Google Shape;26;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
        <p:nvSpPr>
          <p:cNvPr id="27" name="Google Shape;27;p18"/>
          <p:cNvSpPr/>
          <p:nvPr/>
        </p:nvSpPr>
        <p:spPr>
          <a:xfrm>
            <a:off x="0" y="4713889"/>
            <a:ext cx="9144000" cy="429611"/>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28" name="Google Shape;28;p18"/>
          <p:cNvSpPr txBox="1"/>
          <p:nvPr/>
        </p:nvSpPr>
        <p:spPr>
          <a:xfrm>
            <a:off x="285750" y="4772884"/>
            <a:ext cx="6861218" cy="338514"/>
          </a:xfrm>
          <a:prstGeom prst="rect">
            <a:avLst/>
          </a:prstGeom>
          <a:noFill/>
          <a:ln>
            <a:noFill/>
          </a:ln>
        </p:spPr>
        <p:txBody>
          <a:bodyPr spcFirstLastPara="1" wrap="square" lIns="91425" tIns="45700" rIns="91425" bIns="45700" anchor="t" anchorCtr="0">
            <a:spAutoFit/>
          </a:bodyPr>
          <a:lstStyle/>
          <a:p>
            <a:pPr>
              <a:buSzPts val="788"/>
            </a:pPr>
            <a:r>
              <a:rPr lang="it" sz="800" dirty="0">
                <a:solidFill>
                  <a:schemeClr val="lt1"/>
                </a:solidFill>
                <a:latin typeface="Calibri"/>
                <a:cs typeface="Calibri"/>
                <a:sym typeface="Calibri"/>
              </a:rPr>
              <a:t>El proyecto BRIGHTER FUTURE ha sido financiado con el apoyo de la Comisión Europea. Este material refleja únicamente los puntos de vista de sus autoras,</a:t>
            </a:r>
            <a:br>
              <a:rPr lang="it" sz="800" dirty="0">
                <a:solidFill>
                  <a:schemeClr val="lt1"/>
                </a:solidFill>
                <a:latin typeface="Calibri"/>
                <a:cs typeface="Calibri"/>
                <a:sym typeface="Calibri"/>
              </a:rPr>
            </a:br>
            <a:r>
              <a:rPr lang="it" sz="800" dirty="0">
                <a:solidFill>
                  <a:schemeClr val="lt1"/>
                </a:solidFill>
                <a:latin typeface="Calibri"/>
                <a:cs typeface="Calibri"/>
                <a:sym typeface="Calibri"/>
              </a:rPr>
              <a:t> y la Comisión no se hace responsable del uso que pueda hacerse de la información contenida en ella.</a:t>
            </a:r>
            <a:endParaRPr lang="it" sz="800" b="0" i="0" u="none" strike="noStrike" cap="none" dirty="0">
              <a:solidFill>
                <a:schemeClr val="lt1"/>
              </a:solidFill>
              <a:latin typeface="Calibri"/>
              <a:cs typeface="Calibri"/>
            </a:endParaRPr>
          </a:p>
        </p:txBody>
      </p:sp>
      <p:pic>
        <p:nvPicPr>
          <p:cNvPr id="30" name="Google Shape;30;p18"/>
          <p:cNvPicPr preferRelativeResize="0"/>
          <p:nvPr/>
        </p:nvPicPr>
        <p:blipFill rotWithShape="1">
          <a:blip r:embed="rId2">
            <a:alphaModFix/>
          </a:blip>
          <a:srcRect/>
          <a:stretch/>
        </p:blipFill>
        <p:spPr>
          <a:xfrm>
            <a:off x="0" y="0"/>
            <a:ext cx="9144000" cy="257174"/>
          </a:xfrm>
          <a:prstGeom prst="rect">
            <a:avLst/>
          </a:prstGeom>
          <a:noFill/>
          <a:ln>
            <a:noFill/>
          </a:ln>
        </p:spPr>
      </p:pic>
      <p:pic>
        <p:nvPicPr>
          <p:cNvPr id="2" name="Imagen 1">
            <a:extLst>
              <a:ext uri="{FF2B5EF4-FFF2-40B4-BE49-F238E27FC236}">
                <a16:creationId xmlns:a16="http://schemas.microsoft.com/office/drawing/2014/main" id="{50DB3422-1C33-5D08-C51D-71E85FC6D7D5}"/>
              </a:ext>
            </a:extLst>
          </p:cNvPr>
          <p:cNvPicPr>
            <a:picLocks noChangeAspect="1"/>
          </p:cNvPicPr>
          <p:nvPr userDrawn="1"/>
        </p:nvPicPr>
        <p:blipFill>
          <a:blip r:embed="rId3"/>
          <a:stretch>
            <a:fillRect/>
          </a:stretch>
        </p:blipFill>
        <p:spPr>
          <a:xfrm>
            <a:off x="7535194" y="4713889"/>
            <a:ext cx="1612410" cy="45873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b="0" i="0">
                <a:latin typeface="Calibri"/>
                <a:ea typeface="Calibri"/>
                <a:cs typeface="Calibri"/>
                <a:sym typeface="Calibri"/>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3" name="Google Shape;33;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
        <p:nvSpPr>
          <p:cNvPr id="34" name="Google Shape;34;p19"/>
          <p:cNvSpPr/>
          <p:nvPr/>
        </p:nvSpPr>
        <p:spPr>
          <a:xfrm>
            <a:off x="0" y="4713889"/>
            <a:ext cx="9144000" cy="429611"/>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35" name="Google Shape;35;p19"/>
          <p:cNvSpPr txBox="1"/>
          <p:nvPr/>
        </p:nvSpPr>
        <p:spPr>
          <a:xfrm>
            <a:off x="285750" y="4772884"/>
            <a:ext cx="6861218" cy="33851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88"/>
              <a:buFont typeface="Arial"/>
              <a:buNone/>
            </a:pPr>
            <a:r>
              <a:rPr lang="it" sz="800" b="0" i="0" u="none" strike="noStrike" cap="none" dirty="0">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lang="it" sz="800" b="0" i="0" u="none" strike="noStrike" cap="none" dirty="0">
                <a:solidFill>
                  <a:schemeClr val="lt1"/>
                </a:solidFill>
                <a:latin typeface="Calibri"/>
                <a:ea typeface="Calibri"/>
                <a:cs typeface="Calibri"/>
                <a:sym typeface="Calibri"/>
              </a:rPr>
            </a:br>
            <a:r>
              <a:rPr lang="it" sz="800" b="0" i="0" u="none" strike="noStrike" cap="none" dirty="0">
                <a:solidFill>
                  <a:schemeClr val="lt1"/>
                </a:solidFill>
                <a:latin typeface="Calibri"/>
                <a:ea typeface="Calibri"/>
                <a:cs typeface="Calibri"/>
                <a:sym typeface="Calibri"/>
              </a:rPr>
              <a:t>and the Commission cannot be held responsible for any use which may be made of the information contained therein.</a:t>
            </a:r>
            <a:endParaRPr sz="1600" b="0" i="0" u="none" strike="noStrike" cap="none" dirty="0">
              <a:solidFill>
                <a:srgbClr val="000000"/>
              </a:solidFill>
              <a:latin typeface="Arial"/>
              <a:ea typeface="Arial"/>
              <a:cs typeface="Arial"/>
              <a:sym typeface="Arial"/>
            </a:endParaRPr>
          </a:p>
        </p:txBody>
      </p:sp>
      <p:pic>
        <p:nvPicPr>
          <p:cNvPr id="37" name="Google Shape;37;p19"/>
          <p:cNvPicPr preferRelativeResize="0"/>
          <p:nvPr/>
        </p:nvPicPr>
        <p:blipFill rotWithShape="1">
          <a:blip r:embed="rId2">
            <a:alphaModFix/>
          </a:blip>
          <a:srcRect/>
          <a:stretch/>
        </p:blipFill>
        <p:spPr>
          <a:xfrm>
            <a:off x="0" y="0"/>
            <a:ext cx="9144000" cy="257174"/>
          </a:xfrm>
          <a:prstGeom prst="rect">
            <a:avLst/>
          </a:prstGeom>
          <a:noFill/>
          <a:ln>
            <a:noFill/>
          </a:ln>
        </p:spPr>
      </p:pic>
      <p:pic>
        <p:nvPicPr>
          <p:cNvPr id="2" name="Imagen 1">
            <a:extLst>
              <a:ext uri="{FF2B5EF4-FFF2-40B4-BE49-F238E27FC236}">
                <a16:creationId xmlns:a16="http://schemas.microsoft.com/office/drawing/2014/main" id="{175530C5-8A0F-F030-23CE-F920DD68F2F3}"/>
              </a:ext>
            </a:extLst>
          </p:cNvPr>
          <p:cNvPicPr>
            <a:picLocks noChangeAspect="1"/>
          </p:cNvPicPr>
          <p:nvPr userDrawn="1"/>
        </p:nvPicPr>
        <p:blipFill>
          <a:blip r:embed="rId3"/>
          <a:stretch>
            <a:fillRect/>
          </a:stretch>
        </p:blipFill>
        <p:spPr>
          <a:xfrm>
            <a:off x="7535194" y="4713889"/>
            <a:ext cx="1612410" cy="45873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b="0" i="0">
                <a:latin typeface="Calibri"/>
                <a:ea typeface="Calibri"/>
                <a:cs typeface="Calibri"/>
                <a:sym typeface="Calibri"/>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0" name="Google Shape;40;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b="0" i="0">
                <a:latin typeface="Calibri"/>
                <a:ea typeface="Calibri"/>
                <a:cs typeface="Calibri"/>
                <a:sym typeface="Calibri"/>
              </a:defRPr>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1" name="Google Shape;41;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
        <p:nvSpPr>
          <p:cNvPr id="42" name="Google Shape;42;p20"/>
          <p:cNvSpPr/>
          <p:nvPr/>
        </p:nvSpPr>
        <p:spPr>
          <a:xfrm>
            <a:off x="0" y="4713889"/>
            <a:ext cx="9144000" cy="429611"/>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3" name="Google Shape;21;p17">
            <a:extLst>
              <a:ext uri="{FF2B5EF4-FFF2-40B4-BE49-F238E27FC236}">
                <a16:creationId xmlns:a16="http://schemas.microsoft.com/office/drawing/2014/main" id="{F76E70A5-7F38-20A9-A175-BEEA5281874D}"/>
              </a:ext>
            </a:extLst>
          </p:cNvPr>
          <p:cNvSpPr txBox="1"/>
          <p:nvPr userDrawn="1"/>
        </p:nvSpPr>
        <p:spPr>
          <a:xfrm>
            <a:off x="285750" y="4772884"/>
            <a:ext cx="6861218" cy="338514"/>
          </a:xfrm>
          <a:prstGeom prst="rect">
            <a:avLst/>
          </a:prstGeom>
          <a:noFill/>
          <a:ln>
            <a:noFill/>
          </a:ln>
        </p:spPr>
        <p:txBody>
          <a:bodyPr spcFirstLastPara="1" wrap="square" lIns="91425" tIns="45700" rIns="91425" bIns="45700" anchor="t" anchorCtr="0">
            <a:spAutoFit/>
          </a:bodyPr>
          <a:lstStyle/>
          <a:p>
            <a:pPr>
              <a:buSzPts val="788"/>
            </a:pPr>
            <a:r>
              <a:rPr lang="it" sz="800" dirty="0">
                <a:solidFill>
                  <a:schemeClr val="lt1"/>
                </a:solidFill>
                <a:latin typeface="Calibri"/>
                <a:cs typeface="Calibri"/>
                <a:sym typeface="Calibri"/>
              </a:rPr>
              <a:t>El proyecto BRIGHTER FUTURE ha sido financiado con el apoyo de la Comisión Europea. Este material refleja únicamente los puntos de vista de sus autoras, </a:t>
            </a:r>
          </a:p>
          <a:p>
            <a:pPr>
              <a:buSzPts val="788"/>
            </a:pPr>
            <a:r>
              <a:rPr lang="it" sz="800" dirty="0">
                <a:solidFill>
                  <a:schemeClr val="lt1"/>
                </a:solidFill>
                <a:latin typeface="Calibri"/>
                <a:cs typeface="Calibri"/>
                <a:sym typeface="Calibri"/>
              </a:rPr>
              <a:t>y la Comisión no se hace responsable del uso que pueda hacerse de la información contenida en ella.</a:t>
            </a:r>
            <a:endParaRPr lang="it" sz="800" b="0" i="0" u="none" strike="noStrike" cap="none" dirty="0">
              <a:solidFill>
                <a:schemeClr val="lt1"/>
              </a:solidFill>
              <a:latin typeface="Calibri"/>
              <a:cs typeface="Calibri"/>
            </a:endParaRPr>
          </a:p>
        </p:txBody>
      </p:sp>
      <p:pic>
        <p:nvPicPr>
          <p:cNvPr id="4" name="Imagen 3">
            <a:extLst>
              <a:ext uri="{FF2B5EF4-FFF2-40B4-BE49-F238E27FC236}">
                <a16:creationId xmlns:a16="http://schemas.microsoft.com/office/drawing/2014/main" id="{8E97DD1B-3192-24BF-9E80-4D5616C05CBB}"/>
              </a:ext>
            </a:extLst>
          </p:cNvPr>
          <p:cNvPicPr>
            <a:picLocks noChangeAspect="1"/>
          </p:cNvPicPr>
          <p:nvPr userDrawn="1"/>
        </p:nvPicPr>
        <p:blipFill>
          <a:blip r:embed="rId2"/>
          <a:stretch>
            <a:fillRect/>
          </a:stretch>
        </p:blipFill>
        <p:spPr>
          <a:xfrm>
            <a:off x="7535194" y="4713889"/>
            <a:ext cx="1612410" cy="45873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sp>
        <p:nvSpPr>
          <p:cNvPr id="46" name="Google Shape;46;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b="0" i="0">
                <a:latin typeface="Calibri"/>
                <a:ea typeface="Calibri"/>
                <a:cs typeface="Calibri"/>
                <a:sym typeface="Calibri"/>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47" name="Google Shape;47;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
        <p:nvSpPr>
          <p:cNvPr id="48" name="Google Shape;48;p21"/>
          <p:cNvSpPr/>
          <p:nvPr/>
        </p:nvSpPr>
        <p:spPr>
          <a:xfrm>
            <a:off x="0" y="4713889"/>
            <a:ext cx="9144000" cy="429611"/>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49" name="Google Shape;49;p21"/>
          <p:cNvSpPr txBox="1"/>
          <p:nvPr/>
        </p:nvSpPr>
        <p:spPr>
          <a:xfrm>
            <a:off x="285750" y="4772884"/>
            <a:ext cx="6861218" cy="338514"/>
          </a:xfrm>
          <a:prstGeom prst="rect">
            <a:avLst/>
          </a:prstGeom>
          <a:noFill/>
          <a:ln>
            <a:noFill/>
          </a:ln>
        </p:spPr>
        <p:txBody>
          <a:bodyPr spcFirstLastPara="1" wrap="square" lIns="91425" tIns="45700" rIns="91425" bIns="45700" anchor="t" anchorCtr="0">
            <a:spAutoFit/>
          </a:bodyPr>
          <a:lstStyle/>
          <a:p>
            <a:pPr>
              <a:buSzPts val="788"/>
            </a:pPr>
            <a:r>
              <a:rPr lang="it" sz="800" dirty="0">
                <a:solidFill>
                  <a:schemeClr val="lt1"/>
                </a:solidFill>
                <a:latin typeface="Calibri"/>
                <a:cs typeface="Calibri"/>
                <a:sym typeface="Calibri"/>
              </a:rPr>
              <a:t>El proyecto BRIGHTER FUTURE ha sido financiado con el apoyo de la Comisión Europea. Este material refleja únicamente los puntos de vista de sus autoras, </a:t>
            </a:r>
          </a:p>
          <a:p>
            <a:pPr>
              <a:buSzPts val="788"/>
            </a:pPr>
            <a:r>
              <a:rPr lang="it" sz="800" dirty="0">
                <a:solidFill>
                  <a:schemeClr val="lt1"/>
                </a:solidFill>
                <a:latin typeface="Calibri"/>
                <a:cs typeface="Calibri"/>
                <a:sym typeface="Calibri"/>
              </a:rPr>
              <a:t>y la Comisión no se hace responsable del uso que pueda hacerse de la información contenida en ella.</a:t>
            </a:r>
            <a:endParaRPr lang="it" sz="800" b="0" i="0" u="none" strike="noStrike" cap="none" dirty="0">
              <a:solidFill>
                <a:schemeClr val="lt1"/>
              </a:solidFill>
              <a:latin typeface="Calibri"/>
              <a:cs typeface="Calibri"/>
            </a:endParaRPr>
          </a:p>
        </p:txBody>
      </p:sp>
      <p:pic>
        <p:nvPicPr>
          <p:cNvPr id="2" name="Imagen 1">
            <a:extLst>
              <a:ext uri="{FF2B5EF4-FFF2-40B4-BE49-F238E27FC236}">
                <a16:creationId xmlns:a16="http://schemas.microsoft.com/office/drawing/2014/main" id="{F284E559-FABE-053B-822D-33B35FE7D54C}"/>
              </a:ext>
            </a:extLst>
          </p:cNvPr>
          <p:cNvPicPr>
            <a:picLocks noChangeAspect="1"/>
          </p:cNvPicPr>
          <p:nvPr userDrawn="1"/>
        </p:nvPicPr>
        <p:blipFill>
          <a:blip r:embed="rId2"/>
          <a:stretch>
            <a:fillRect/>
          </a:stretch>
        </p:blipFill>
        <p:spPr>
          <a:xfrm>
            <a:off x="7535194" y="4713889"/>
            <a:ext cx="1612410" cy="45873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53" name="Google Shape;53;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b="0" i="0">
                <a:latin typeface="Calibri"/>
                <a:ea typeface="Calibri"/>
                <a:cs typeface="Calibri"/>
                <a:sym typeface="Calibri"/>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4" name="Google Shape;54;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b="0" i="0">
                <a:latin typeface="Calibri"/>
                <a:ea typeface="Calibri"/>
                <a:cs typeface="Calibri"/>
                <a:sym typeface="Calibri"/>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b="0" i="0">
                <a:latin typeface="Calibri"/>
                <a:ea typeface="Calibri"/>
                <a:cs typeface="Calibri"/>
                <a:sym typeface="Calibri"/>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56" name="Google Shape;56;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7"/>
        <p:cNvGrpSpPr/>
        <p:nvPr/>
      </p:nvGrpSpPr>
      <p:grpSpPr>
        <a:xfrm>
          <a:off x="0" y="0"/>
          <a:ext cx="0" cy="0"/>
          <a:chOff x="0" y="0"/>
          <a:chExt cx="0" cy="0"/>
        </a:xfrm>
      </p:grpSpPr>
      <p:sp>
        <p:nvSpPr>
          <p:cNvPr id="58" name="Google Shape;58;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b="0" i="0">
                <a:latin typeface="Calibri"/>
                <a:ea typeface="Calibri"/>
                <a:cs typeface="Calibri"/>
                <a:sym typeface="Calibri"/>
              </a:defRPr>
            </a:lvl1pPr>
          </a:lstStyle>
          <a:p>
            <a:endParaRPr/>
          </a:p>
        </p:txBody>
      </p:sp>
      <p:sp>
        <p:nvSpPr>
          <p:cNvPr id="59" name="Google Shape;59;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sp>
        <p:nvSpPr>
          <p:cNvPr id="61" name="Google Shape;61;p2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b="0" i="0">
                <a:latin typeface="Calibri"/>
                <a:ea typeface="Calibri"/>
                <a:cs typeface="Calibri"/>
                <a:sym typeface="Calibri"/>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2" name="Google Shape;62;p2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b="0" i="0">
                <a:latin typeface="Calibri"/>
                <a:ea typeface="Calibri"/>
                <a:cs typeface="Calibri"/>
                <a:sym typeface="Calibri"/>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63" name="Google Shape;63;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
              <a:t>‹Nº›</a:t>
            </a:fld>
            <a:endParaRPr/>
          </a:p>
        </p:txBody>
      </p:sp>
      <p:sp>
        <p:nvSpPr>
          <p:cNvPr id="9" name="Google Shape;9;p15"/>
          <p:cNvSpPr/>
          <p:nvPr/>
        </p:nvSpPr>
        <p:spPr>
          <a:xfrm>
            <a:off x="0" y="4713889"/>
            <a:ext cx="9144000" cy="429611"/>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10" name="Google Shape;10;p15"/>
          <p:cNvSpPr txBox="1"/>
          <p:nvPr/>
        </p:nvSpPr>
        <p:spPr>
          <a:xfrm>
            <a:off x="285750" y="4756842"/>
            <a:ext cx="6861218" cy="338514"/>
          </a:xfrm>
          <a:prstGeom prst="rect">
            <a:avLst/>
          </a:prstGeom>
          <a:noFill/>
          <a:ln>
            <a:noFill/>
          </a:ln>
        </p:spPr>
        <p:txBody>
          <a:bodyPr spcFirstLastPara="1" wrap="square" lIns="91425" tIns="45700" rIns="91425" bIns="45700" anchor="t" anchorCtr="0">
            <a:spAutoFit/>
          </a:bodyPr>
          <a:lstStyle/>
          <a:p>
            <a:pPr>
              <a:buSzPts val="788"/>
            </a:pPr>
            <a:r>
              <a:rPr lang="it" sz="800" dirty="0">
                <a:solidFill>
                  <a:schemeClr val="lt1"/>
                </a:solidFill>
                <a:latin typeface="Calibri"/>
                <a:cs typeface="Calibri"/>
                <a:sym typeface="Calibri"/>
              </a:rPr>
              <a:t>El proyecto BRIGHTER FUTURE ha sido financiado con el apoyo de la Comisión Europea. Este material refleja únicamente los puntos de vista de sus autoras, </a:t>
            </a:r>
          </a:p>
          <a:p>
            <a:pPr>
              <a:buSzPts val="788"/>
            </a:pPr>
            <a:r>
              <a:rPr lang="it" sz="800" dirty="0">
                <a:solidFill>
                  <a:schemeClr val="lt1"/>
                </a:solidFill>
                <a:latin typeface="Calibri"/>
                <a:cs typeface="Calibri"/>
                <a:sym typeface="Calibri"/>
              </a:rPr>
              <a:t>y la Comisión no se hace responsable del uso que pueda hacerse de la información contenida en ella.</a:t>
            </a:r>
            <a:endParaRPr lang="it" sz="800" b="0" i="0" u="none" strike="noStrike" cap="none" dirty="0">
              <a:solidFill>
                <a:schemeClr val="lt1"/>
              </a:solidFill>
              <a:latin typeface="Calibri"/>
              <a:cs typeface="Calibri"/>
            </a:endParaRPr>
          </a:p>
        </p:txBody>
      </p:sp>
      <p:pic>
        <p:nvPicPr>
          <p:cNvPr id="2" name="Imagen 1">
            <a:extLst>
              <a:ext uri="{FF2B5EF4-FFF2-40B4-BE49-F238E27FC236}">
                <a16:creationId xmlns:a16="http://schemas.microsoft.com/office/drawing/2014/main" id="{D1839484-00FE-8936-7BD9-74CEB444C583}"/>
              </a:ext>
            </a:extLst>
          </p:cNvPr>
          <p:cNvPicPr>
            <a:picLocks noChangeAspect="1"/>
          </p:cNvPicPr>
          <p:nvPr userDrawn="1"/>
        </p:nvPicPr>
        <p:blipFill>
          <a:blip r:embed="rId11"/>
          <a:stretch>
            <a:fillRect/>
          </a:stretch>
        </p:blipFill>
        <p:spPr>
          <a:xfrm>
            <a:off x="7535194" y="4697847"/>
            <a:ext cx="1612410" cy="458732"/>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6"/>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6" name="Google Shape;66;p6"/>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7" name="Google Shape;67;p6"/>
          <p:cNvSpPr/>
          <p:nvPr/>
        </p:nvSpPr>
        <p:spPr>
          <a:xfrm>
            <a:off x="0" y="4713889"/>
            <a:ext cx="9144000" cy="429611"/>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3" name="Google Shape;21;p17">
            <a:extLst>
              <a:ext uri="{FF2B5EF4-FFF2-40B4-BE49-F238E27FC236}">
                <a16:creationId xmlns:a16="http://schemas.microsoft.com/office/drawing/2014/main" id="{918DDC3E-9B4B-259F-5593-E028F91B3CE7}"/>
              </a:ext>
            </a:extLst>
          </p:cNvPr>
          <p:cNvSpPr txBox="1"/>
          <p:nvPr userDrawn="1"/>
        </p:nvSpPr>
        <p:spPr>
          <a:xfrm>
            <a:off x="285750" y="4772884"/>
            <a:ext cx="6861218" cy="338514"/>
          </a:xfrm>
          <a:prstGeom prst="rect">
            <a:avLst/>
          </a:prstGeom>
          <a:noFill/>
          <a:ln>
            <a:noFill/>
          </a:ln>
        </p:spPr>
        <p:txBody>
          <a:bodyPr spcFirstLastPara="1" wrap="square" lIns="91425" tIns="45700" rIns="91425" bIns="45700" anchor="t" anchorCtr="0">
            <a:spAutoFit/>
          </a:bodyPr>
          <a:lstStyle/>
          <a:p>
            <a:pPr>
              <a:buSzPts val="788"/>
            </a:pPr>
            <a:r>
              <a:rPr lang="it" sz="800" dirty="0">
                <a:solidFill>
                  <a:schemeClr val="lt1"/>
                </a:solidFill>
                <a:latin typeface="Calibri"/>
                <a:cs typeface="Calibri"/>
                <a:sym typeface="Calibri"/>
              </a:rPr>
              <a:t>El proyecto BRIGHTER FUTURE ha sido financiado con el apoyo de la Comisión Europea. Este material refleja únicamente los puntos de vista de sus autoras, </a:t>
            </a:r>
          </a:p>
          <a:p>
            <a:pPr>
              <a:buSzPts val="788"/>
            </a:pPr>
            <a:r>
              <a:rPr lang="it" sz="800" dirty="0">
                <a:solidFill>
                  <a:schemeClr val="lt1"/>
                </a:solidFill>
                <a:latin typeface="Calibri"/>
                <a:cs typeface="Calibri"/>
                <a:sym typeface="Calibri"/>
              </a:rPr>
              <a:t>y la Comisión no se hace responsable del uso que pueda hacerse de la información contenida en ella.</a:t>
            </a:r>
            <a:endParaRPr lang="it" sz="800" b="0" i="0" u="none" strike="noStrike" cap="none" dirty="0">
              <a:solidFill>
                <a:schemeClr val="lt1"/>
              </a:solidFill>
              <a:latin typeface="Calibri"/>
              <a:cs typeface="Calibri"/>
            </a:endParaRPr>
          </a:p>
        </p:txBody>
      </p:sp>
      <p:pic>
        <p:nvPicPr>
          <p:cNvPr id="4" name="Imagen 3">
            <a:extLst>
              <a:ext uri="{FF2B5EF4-FFF2-40B4-BE49-F238E27FC236}">
                <a16:creationId xmlns:a16="http://schemas.microsoft.com/office/drawing/2014/main" id="{B9C9CC92-58F3-F830-6CAF-E2ECBFE5D6ED}"/>
              </a:ext>
            </a:extLst>
          </p:cNvPr>
          <p:cNvPicPr>
            <a:picLocks noChangeAspect="1"/>
          </p:cNvPicPr>
          <p:nvPr userDrawn="1"/>
        </p:nvPicPr>
        <p:blipFill>
          <a:blip r:embed="rId14"/>
          <a:stretch>
            <a:fillRect/>
          </a:stretch>
        </p:blipFill>
        <p:spPr>
          <a:xfrm>
            <a:off x="7535194" y="4713889"/>
            <a:ext cx="1612410" cy="458732"/>
          </a:xfrm>
          <a:prstGeom prst="rect">
            <a:avLst/>
          </a:prstGeom>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pic>
        <p:nvPicPr>
          <p:cNvPr id="160" name="Google Shape;160;p13"/>
          <p:cNvPicPr preferRelativeResize="0"/>
          <p:nvPr/>
        </p:nvPicPr>
        <p:blipFill rotWithShape="1">
          <a:blip r:embed="rId3">
            <a:alphaModFix/>
          </a:blip>
          <a:srcRect/>
          <a:stretch/>
        </p:blipFill>
        <p:spPr>
          <a:xfrm>
            <a:off x="6417610" y="312096"/>
            <a:ext cx="2182415" cy="528274"/>
          </a:xfrm>
          <a:prstGeom prst="rect">
            <a:avLst/>
          </a:prstGeom>
          <a:solidFill>
            <a:schemeClr val="lt1"/>
          </a:solidFill>
          <a:ln>
            <a:noFill/>
          </a:ln>
        </p:spPr>
      </p:pic>
      <p:sp>
        <p:nvSpPr>
          <p:cNvPr id="161" name="Google Shape;161;p13"/>
          <p:cNvSpPr/>
          <p:nvPr/>
        </p:nvSpPr>
        <p:spPr>
          <a:xfrm>
            <a:off x="0" y="4713889"/>
            <a:ext cx="9144000" cy="429611"/>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pic>
        <p:nvPicPr>
          <p:cNvPr id="162" name="Google Shape;162;p13" descr="Imagen que contiene Interfaz de usuario gráfica&#10;&#10;Descripción generada automáticamente"/>
          <p:cNvPicPr preferRelativeResize="0"/>
          <p:nvPr/>
        </p:nvPicPr>
        <p:blipFill rotWithShape="1">
          <a:blip r:embed="rId4">
            <a:alphaModFix/>
          </a:blip>
          <a:srcRect/>
          <a:stretch/>
        </p:blipFill>
        <p:spPr>
          <a:xfrm>
            <a:off x="664630" y="5785393"/>
            <a:ext cx="664862" cy="332431"/>
          </a:xfrm>
          <a:prstGeom prst="rect">
            <a:avLst/>
          </a:prstGeom>
          <a:noFill/>
          <a:ln>
            <a:noFill/>
          </a:ln>
        </p:spPr>
      </p:pic>
      <p:sp>
        <p:nvSpPr>
          <p:cNvPr id="163" name="Google Shape;163;p13"/>
          <p:cNvSpPr txBox="1"/>
          <p:nvPr/>
        </p:nvSpPr>
        <p:spPr>
          <a:xfrm>
            <a:off x="285750" y="4772884"/>
            <a:ext cx="6861218" cy="369291"/>
          </a:xfrm>
          <a:prstGeom prst="rect">
            <a:avLst/>
          </a:prstGeom>
          <a:noFill/>
          <a:ln>
            <a:noFill/>
          </a:ln>
        </p:spPr>
        <p:txBody>
          <a:bodyPr spcFirstLastPara="1" wrap="square" lIns="91425" tIns="45700" rIns="91425" bIns="45700" anchor="t" anchorCtr="0">
            <a:spAutoFit/>
          </a:bodyPr>
          <a:lstStyle/>
          <a:p>
            <a:pPr>
              <a:buSzPts val="788"/>
            </a:pPr>
            <a:r>
              <a:rPr lang="it" sz="900" dirty="0">
                <a:solidFill>
                  <a:schemeClr val="lt1"/>
                </a:solidFill>
                <a:latin typeface="Calibri"/>
                <a:cs typeface="Calibri"/>
                <a:sym typeface="Calibri"/>
              </a:rPr>
              <a:t>El </a:t>
            </a:r>
            <a:r>
              <a:rPr lang="it" sz="900" dirty="0" err="1">
                <a:solidFill>
                  <a:schemeClr val="lt1"/>
                </a:solidFill>
                <a:latin typeface="Calibri"/>
                <a:cs typeface="Calibri"/>
                <a:sym typeface="Calibri"/>
              </a:rPr>
              <a:t>proyecto</a:t>
            </a:r>
            <a:r>
              <a:rPr lang="it" sz="900" dirty="0">
                <a:solidFill>
                  <a:schemeClr val="lt1"/>
                </a:solidFill>
                <a:latin typeface="Calibri"/>
                <a:cs typeface="Calibri"/>
                <a:sym typeface="Calibri"/>
              </a:rPr>
              <a:t> BRIGHTER FUTURE ha </a:t>
            </a:r>
            <a:r>
              <a:rPr lang="it" sz="900" dirty="0" err="1">
                <a:solidFill>
                  <a:schemeClr val="lt1"/>
                </a:solidFill>
                <a:latin typeface="Calibri"/>
                <a:cs typeface="Calibri"/>
                <a:sym typeface="Calibri"/>
              </a:rPr>
              <a:t>sido</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financiado</a:t>
            </a:r>
            <a:r>
              <a:rPr lang="it" sz="900" dirty="0">
                <a:solidFill>
                  <a:schemeClr val="lt1"/>
                </a:solidFill>
                <a:latin typeface="Calibri"/>
                <a:cs typeface="Calibri"/>
                <a:sym typeface="Calibri"/>
              </a:rPr>
              <a:t> con </a:t>
            </a:r>
            <a:r>
              <a:rPr lang="it" sz="900" dirty="0" err="1">
                <a:solidFill>
                  <a:schemeClr val="lt1"/>
                </a:solidFill>
                <a:latin typeface="Calibri"/>
                <a:cs typeface="Calibri"/>
                <a:sym typeface="Calibri"/>
              </a:rPr>
              <a:t>el</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apoyo</a:t>
            </a:r>
            <a:r>
              <a:rPr lang="it" sz="900" dirty="0">
                <a:solidFill>
                  <a:schemeClr val="lt1"/>
                </a:solidFill>
                <a:latin typeface="Calibri"/>
                <a:cs typeface="Calibri"/>
                <a:sym typeface="Calibri"/>
              </a:rPr>
              <a:t> de la </a:t>
            </a:r>
            <a:r>
              <a:rPr lang="it" sz="900" dirty="0" err="1">
                <a:solidFill>
                  <a:schemeClr val="lt1"/>
                </a:solidFill>
                <a:latin typeface="Calibri"/>
                <a:cs typeface="Calibri"/>
                <a:sym typeface="Calibri"/>
              </a:rPr>
              <a:t>Comisión</a:t>
            </a:r>
            <a:r>
              <a:rPr lang="it" sz="900" dirty="0">
                <a:solidFill>
                  <a:schemeClr val="lt1"/>
                </a:solidFill>
                <a:latin typeface="Calibri"/>
                <a:cs typeface="Calibri"/>
                <a:sym typeface="Calibri"/>
              </a:rPr>
              <a:t> Europea. Este </a:t>
            </a:r>
            <a:r>
              <a:rPr lang="it" sz="900" dirty="0" err="1">
                <a:solidFill>
                  <a:schemeClr val="lt1"/>
                </a:solidFill>
                <a:latin typeface="Calibri"/>
                <a:cs typeface="Calibri"/>
                <a:sym typeface="Calibri"/>
              </a:rPr>
              <a:t>material</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refleja</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únicamente</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los</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puntos</a:t>
            </a:r>
            <a:r>
              <a:rPr lang="it" sz="900" dirty="0">
                <a:solidFill>
                  <a:schemeClr val="lt1"/>
                </a:solidFill>
                <a:latin typeface="Calibri"/>
                <a:cs typeface="Calibri"/>
                <a:sym typeface="Calibri"/>
              </a:rPr>
              <a:t> de vista de </a:t>
            </a:r>
            <a:r>
              <a:rPr lang="it" sz="900" dirty="0" err="1">
                <a:solidFill>
                  <a:schemeClr val="lt1"/>
                </a:solidFill>
                <a:latin typeface="Calibri"/>
                <a:cs typeface="Calibri"/>
                <a:sym typeface="Calibri"/>
              </a:rPr>
              <a:t>sus</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autoras</a:t>
            </a:r>
            <a:r>
              <a:rPr lang="it" sz="900" dirty="0">
                <a:solidFill>
                  <a:schemeClr val="lt1"/>
                </a:solidFill>
                <a:latin typeface="Calibri"/>
                <a:cs typeface="Calibri"/>
                <a:sym typeface="Calibri"/>
              </a:rPr>
              <a:t>, y la </a:t>
            </a:r>
            <a:r>
              <a:rPr lang="it" sz="900" dirty="0" err="1">
                <a:solidFill>
                  <a:schemeClr val="lt1"/>
                </a:solidFill>
                <a:latin typeface="Calibri"/>
                <a:cs typeface="Calibri"/>
                <a:sym typeface="Calibri"/>
              </a:rPr>
              <a:t>Comisión</a:t>
            </a:r>
            <a:r>
              <a:rPr lang="it" sz="900" dirty="0">
                <a:solidFill>
                  <a:schemeClr val="lt1"/>
                </a:solidFill>
                <a:latin typeface="Calibri"/>
                <a:cs typeface="Calibri"/>
                <a:sym typeface="Calibri"/>
              </a:rPr>
              <a:t> no se </a:t>
            </a:r>
            <a:r>
              <a:rPr lang="it" sz="900" dirty="0" err="1">
                <a:solidFill>
                  <a:schemeClr val="lt1"/>
                </a:solidFill>
                <a:latin typeface="Calibri"/>
                <a:cs typeface="Calibri"/>
                <a:sym typeface="Calibri"/>
              </a:rPr>
              <a:t>hace</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responsable</a:t>
            </a:r>
            <a:r>
              <a:rPr lang="it" sz="900" dirty="0">
                <a:solidFill>
                  <a:schemeClr val="lt1"/>
                </a:solidFill>
                <a:latin typeface="Calibri"/>
                <a:cs typeface="Calibri"/>
                <a:sym typeface="Calibri"/>
              </a:rPr>
              <a:t> del uso </a:t>
            </a:r>
            <a:r>
              <a:rPr lang="it" sz="900" dirty="0" err="1">
                <a:solidFill>
                  <a:schemeClr val="lt1"/>
                </a:solidFill>
                <a:latin typeface="Calibri"/>
                <a:cs typeface="Calibri"/>
                <a:sym typeface="Calibri"/>
              </a:rPr>
              <a:t>que</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pueda</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hacerse</a:t>
            </a:r>
            <a:r>
              <a:rPr lang="it" sz="900" dirty="0">
                <a:solidFill>
                  <a:schemeClr val="lt1"/>
                </a:solidFill>
                <a:latin typeface="Calibri"/>
                <a:cs typeface="Calibri"/>
                <a:sym typeface="Calibri"/>
              </a:rPr>
              <a:t> de la </a:t>
            </a:r>
            <a:r>
              <a:rPr lang="it" sz="900" dirty="0" err="1">
                <a:solidFill>
                  <a:schemeClr val="lt1"/>
                </a:solidFill>
                <a:latin typeface="Calibri"/>
                <a:cs typeface="Calibri"/>
                <a:sym typeface="Calibri"/>
              </a:rPr>
              <a:t>información</a:t>
            </a:r>
            <a:r>
              <a:rPr lang="it" sz="900" dirty="0">
                <a:solidFill>
                  <a:schemeClr val="lt1"/>
                </a:solidFill>
                <a:latin typeface="Calibri"/>
                <a:cs typeface="Calibri"/>
                <a:sym typeface="Calibri"/>
              </a:rPr>
              <a:t> </a:t>
            </a:r>
            <a:r>
              <a:rPr lang="it" sz="900" dirty="0" err="1">
                <a:solidFill>
                  <a:schemeClr val="lt1"/>
                </a:solidFill>
                <a:latin typeface="Calibri"/>
                <a:cs typeface="Calibri"/>
                <a:sym typeface="Calibri"/>
              </a:rPr>
              <a:t>contenida</a:t>
            </a:r>
            <a:r>
              <a:rPr lang="it" sz="900" dirty="0">
                <a:solidFill>
                  <a:schemeClr val="lt1"/>
                </a:solidFill>
                <a:latin typeface="Calibri"/>
                <a:cs typeface="Calibri"/>
                <a:sym typeface="Calibri"/>
              </a:rPr>
              <a:t> en ella</a:t>
            </a:r>
            <a:r>
              <a:rPr lang="it" sz="750" dirty="0">
                <a:solidFill>
                  <a:schemeClr val="lt1"/>
                </a:solidFill>
                <a:latin typeface="Calibri"/>
                <a:cs typeface="Calibri"/>
                <a:sym typeface="Calibri"/>
              </a:rPr>
              <a:t>.</a:t>
            </a:r>
            <a:endParaRPr lang="it" sz="750" b="0" i="0" u="none" strike="noStrike" cap="none" dirty="0">
              <a:solidFill>
                <a:schemeClr val="lt1"/>
              </a:solidFill>
              <a:latin typeface="Calibri"/>
              <a:cs typeface="Calibri"/>
            </a:endParaRPr>
          </a:p>
        </p:txBody>
      </p:sp>
      <p:pic>
        <p:nvPicPr>
          <p:cNvPr id="164" name="Google Shape;164;p13" descr="Texto&#10;&#10;Descripción generada automáticamente con confianza media"/>
          <p:cNvPicPr preferRelativeResize="0"/>
          <p:nvPr/>
        </p:nvPicPr>
        <p:blipFill rotWithShape="1">
          <a:blip r:embed="rId5">
            <a:alphaModFix/>
          </a:blip>
          <a:srcRect/>
          <a:stretch/>
        </p:blipFill>
        <p:spPr>
          <a:xfrm>
            <a:off x="7580682" y="4765685"/>
            <a:ext cx="1437589" cy="318695"/>
          </a:xfrm>
          <a:prstGeom prst="rect">
            <a:avLst/>
          </a:prstGeom>
          <a:noFill/>
          <a:ln>
            <a:noFill/>
          </a:ln>
        </p:spPr>
      </p:pic>
      <p:sp>
        <p:nvSpPr>
          <p:cNvPr id="165" name="Google Shape;165;p13"/>
          <p:cNvSpPr/>
          <p:nvPr/>
        </p:nvSpPr>
        <p:spPr>
          <a:xfrm>
            <a:off x="1623061" y="1704813"/>
            <a:ext cx="5957621" cy="1616359"/>
          </a:xfrm>
          <a:prstGeom prst="rect">
            <a:avLst/>
          </a:prstGeom>
          <a:noFill/>
          <a:ln w="25400" cap="flat" cmpd="sng">
            <a:solidFill>
              <a:srgbClr val="B1BD2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166" name="Google Shape;166;p13"/>
          <p:cNvSpPr txBox="1"/>
          <p:nvPr/>
        </p:nvSpPr>
        <p:spPr>
          <a:xfrm>
            <a:off x="3532890" y="1242866"/>
            <a:ext cx="2032500" cy="461700"/>
          </a:xfrm>
          <a:prstGeom prst="rect">
            <a:avLst/>
          </a:prstGeom>
          <a:solidFill>
            <a:srgbClr val="B1BD20"/>
          </a:solid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2400"/>
              <a:buFont typeface="Arial"/>
              <a:buNone/>
            </a:pPr>
            <a:r>
              <a:rPr lang="it" sz="2400" b="0" i="0" u="none" strike="noStrike" cap="none" dirty="0">
                <a:solidFill>
                  <a:schemeClr val="lt1"/>
                </a:solidFill>
                <a:latin typeface="Calibri"/>
                <a:ea typeface="Calibri"/>
                <a:cs typeface="Calibri"/>
                <a:sym typeface="Calibri"/>
              </a:rPr>
              <a:t>UNI</a:t>
            </a:r>
            <a:r>
              <a:rPr lang="it" sz="2400" dirty="0">
                <a:solidFill>
                  <a:schemeClr val="lt1"/>
                </a:solidFill>
                <a:latin typeface="Calibri"/>
                <a:ea typeface="Calibri"/>
                <a:cs typeface="Calibri"/>
                <a:sym typeface="Calibri"/>
              </a:rPr>
              <a:t>DAD</a:t>
            </a:r>
            <a:r>
              <a:rPr lang="it" sz="2400" b="0" i="0" u="none" strike="noStrike" cap="none" dirty="0">
                <a:solidFill>
                  <a:schemeClr val="lt1"/>
                </a:solidFill>
                <a:latin typeface="Calibri"/>
                <a:ea typeface="Calibri"/>
                <a:cs typeface="Calibri"/>
                <a:sym typeface="Calibri"/>
              </a:rPr>
              <a:t> 1</a:t>
            </a:r>
            <a:endParaRPr sz="4500" b="0" i="0" u="none" strike="noStrike" cap="none" dirty="0">
              <a:solidFill>
                <a:schemeClr val="lt1"/>
              </a:solidFill>
              <a:latin typeface="Calibri"/>
              <a:ea typeface="Calibri"/>
              <a:cs typeface="Calibri"/>
              <a:sym typeface="Calibri"/>
            </a:endParaRPr>
          </a:p>
        </p:txBody>
      </p:sp>
      <p:sp>
        <p:nvSpPr>
          <p:cNvPr id="167" name="Google Shape;167;p13"/>
          <p:cNvSpPr/>
          <p:nvPr/>
        </p:nvSpPr>
        <p:spPr>
          <a:xfrm rot="10800000">
            <a:off x="4400550" y="3321172"/>
            <a:ext cx="297180" cy="256190"/>
          </a:xfrm>
          <a:prstGeom prst="triangle">
            <a:avLst>
              <a:gd name="adj" fmla="val 50000"/>
            </a:avLst>
          </a:prstGeom>
          <a:solidFill>
            <a:srgbClr val="B1BD2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168" name="Google Shape;168;p13"/>
          <p:cNvSpPr txBox="1">
            <a:spLocks noGrp="1"/>
          </p:cNvSpPr>
          <p:nvPr>
            <p:ph type="subTitle" idx="1"/>
          </p:nvPr>
        </p:nvSpPr>
        <p:spPr>
          <a:xfrm>
            <a:off x="972474" y="1884759"/>
            <a:ext cx="6858000" cy="1255229"/>
          </a:xfrm>
          <a:prstGeom prst="rect">
            <a:avLst/>
          </a:prstGeom>
          <a:noFill/>
          <a:ln>
            <a:noFill/>
          </a:ln>
        </p:spPr>
        <p:txBody>
          <a:bodyPr spcFirstLastPara="1" wrap="square" lIns="91425" tIns="91425" rIns="91425" bIns="91425" anchor="t" anchorCtr="0">
            <a:normAutofit/>
          </a:bodyPr>
          <a:lstStyle/>
          <a:p>
            <a:pPr marL="457200" lvl="0" indent="-342900" algn="ctr" rtl="0">
              <a:lnSpc>
                <a:spcPct val="90000"/>
              </a:lnSpc>
              <a:spcBef>
                <a:spcPts val="0"/>
              </a:spcBef>
              <a:spcAft>
                <a:spcPts val="0"/>
              </a:spcAft>
              <a:buSzPts val="2800"/>
              <a:buNone/>
            </a:pPr>
            <a:r>
              <a:rPr lang="it" sz="3200" dirty="0">
                <a:solidFill>
                  <a:schemeClr val="dk1"/>
                </a:solidFill>
              </a:rPr>
              <a:t>El sistema de protección infantil </a:t>
            </a:r>
            <a:br>
              <a:rPr lang="it" sz="3200" dirty="0">
                <a:solidFill>
                  <a:schemeClr val="dk1"/>
                </a:solidFill>
              </a:rPr>
            </a:br>
            <a:r>
              <a:rPr lang="it" sz="3200" dirty="0">
                <a:solidFill>
                  <a:schemeClr val="dk1"/>
                </a:solidFill>
              </a:rPr>
              <a:t>y el sistema educativo</a:t>
            </a:r>
            <a:endParaRPr sz="3200" dirty="0">
              <a:solidFill>
                <a:schemeClr val="dk1"/>
              </a:solidFill>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14"/>
          <p:cNvSpPr txBox="1">
            <a:spLocks noGrp="1"/>
          </p:cNvSpPr>
          <p:nvPr>
            <p:ph type="title"/>
          </p:nvPr>
        </p:nvSpPr>
        <p:spPr>
          <a:xfrm>
            <a:off x="311700" y="136750"/>
            <a:ext cx="8520600" cy="757200"/>
          </a:xfrm>
          <a:prstGeom prst="rect">
            <a:avLst/>
          </a:prstGeom>
          <a:noFill/>
          <a:ln>
            <a:noFill/>
          </a:ln>
        </p:spPr>
        <p:txBody>
          <a:bodyPr spcFirstLastPara="1" wrap="square" lIns="91425" tIns="91425" rIns="91425" bIns="91425" anchor="b" anchorCtr="0">
            <a:normAutofit/>
          </a:bodyPr>
          <a:lstStyle/>
          <a:p>
            <a:pPr marL="0" lvl="0" indent="0" algn="l" rtl="0">
              <a:lnSpc>
                <a:spcPct val="100000"/>
              </a:lnSpc>
              <a:spcBef>
                <a:spcPts val="0"/>
              </a:spcBef>
              <a:spcAft>
                <a:spcPts val="0"/>
              </a:spcAft>
              <a:buSzPts val="2800"/>
              <a:buNone/>
            </a:pPr>
            <a:r>
              <a:rPr lang="it"/>
              <a:t>Referencias</a:t>
            </a:r>
            <a:endParaRPr>
              <a:latin typeface="Calibri"/>
              <a:ea typeface="Calibri"/>
              <a:cs typeface="Calibri"/>
              <a:sym typeface="Calibri"/>
            </a:endParaRPr>
          </a:p>
        </p:txBody>
      </p:sp>
      <p:sp>
        <p:nvSpPr>
          <p:cNvPr id="276" name="Google Shape;276;p14"/>
          <p:cNvSpPr txBox="1">
            <a:spLocks noGrp="1"/>
          </p:cNvSpPr>
          <p:nvPr>
            <p:ph type="body" idx="1"/>
          </p:nvPr>
        </p:nvSpPr>
        <p:spPr>
          <a:xfrm>
            <a:off x="311700" y="893950"/>
            <a:ext cx="8520600" cy="3768600"/>
          </a:xfrm>
          <a:prstGeom prst="rect">
            <a:avLst/>
          </a:prstGeom>
          <a:noFill/>
          <a:ln>
            <a:noFill/>
          </a:ln>
        </p:spPr>
        <p:txBody>
          <a:bodyPr spcFirstLastPara="1" wrap="square" lIns="91425" tIns="91425" rIns="91425" bIns="91425" anchor="t" anchorCtr="0">
            <a:noAutofit/>
          </a:bodyPr>
          <a:lstStyle/>
          <a:p>
            <a:pPr marL="457200" marR="0" lvl="0" indent="-311150" algn="l" rtl="0">
              <a:lnSpc>
                <a:spcPct val="115000"/>
              </a:lnSpc>
              <a:spcBef>
                <a:spcPts val="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Bronfenbrenner U. (ed.) (2005), </a:t>
            </a:r>
            <a:r>
              <a:rPr lang="it" sz="1300" i="1">
                <a:solidFill>
                  <a:srgbClr val="333333"/>
                </a:solidFill>
                <a:highlight>
                  <a:srgbClr val="FCFCFC"/>
                </a:highlight>
                <a:latin typeface="Calibri"/>
                <a:ea typeface="Calibri"/>
                <a:cs typeface="Calibri"/>
                <a:sym typeface="Calibri"/>
              </a:rPr>
              <a:t>Making human beings human. Bio-ecological perspectives on human development</a:t>
            </a:r>
            <a:r>
              <a:rPr lang="it" sz="1300">
                <a:solidFill>
                  <a:srgbClr val="333333"/>
                </a:solidFill>
                <a:highlight>
                  <a:srgbClr val="FCFCFC"/>
                </a:highlight>
                <a:latin typeface="Calibri"/>
                <a:ea typeface="Calibri"/>
                <a:cs typeface="Calibri"/>
                <a:sym typeface="Calibri"/>
              </a:rPr>
              <a:t>, Sage, Thousand Oaks</a:t>
            </a:r>
            <a:endParaRPr sz="1300">
              <a:solidFill>
                <a:srgbClr val="333333"/>
              </a:solidFill>
              <a:highlight>
                <a:srgbClr val="FCFCFC"/>
              </a:highlight>
              <a:latin typeface="Calibri"/>
              <a:ea typeface="Calibri"/>
              <a:cs typeface="Calibri"/>
              <a:sym typeface="Calibri"/>
            </a:endParaRPr>
          </a:p>
          <a:p>
            <a:pPr marL="457200" marR="0" lvl="0" indent="-311150" algn="l" rtl="0">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Dixon J. (2008), Young People Leaving Care: Health Outcomes. Child &amp; Family Social Work, 13, 2, pp. 207-17.</a:t>
            </a:r>
            <a:endParaRPr sz="1300">
              <a:solidFill>
                <a:srgbClr val="333333"/>
              </a:solidFill>
              <a:highlight>
                <a:srgbClr val="FCFCFC"/>
              </a:highlight>
              <a:latin typeface="Calibri"/>
              <a:ea typeface="Calibri"/>
              <a:cs typeface="Calibri"/>
              <a:sym typeface="Calibri"/>
            </a:endParaRPr>
          </a:p>
          <a:p>
            <a:pPr marL="457200" lvl="0" indent="-311150" algn="l" rtl="0">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Flynn, R. J., Tessier, N. G., &amp; Coulombe, D. (2013). Placement, protective and risk factors in the educational success of young people in care: cross-sectional and longitudinal analyses. </a:t>
            </a:r>
            <a:r>
              <a:rPr lang="it" sz="1300" i="1">
                <a:solidFill>
                  <a:srgbClr val="333333"/>
                </a:solidFill>
                <a:highlight>
                  <a:srgbClr val="FCFCFC"/>
                </a:highlight>
                <a:latin typeface="Calibri"/>
                <a:ea typeface="Calibri"/>
                <a:cs typeface="Calibri"/>
                <a:sym typeface="Calibri"/>
              </a:rPr>
              <a:t>European Journal of Social Work</a:t>
            </a:r>
            <a:r>
              <a:rPr lang="it" sz="1300">
                <a:solidFill>
                  <a:srgbClr val="333333"/>
                </a:solidFill>
                <a:highlight>
                  <a:srgbClr val="FCFCFC"/>
                </a:highlight>
                <a:latin typeface="Calibri"/>
                <a:ea typeface="Calibri"/>
                <a:cs typeface="Calibri"/>
                <a:sym typeface="Calibri"/>
              </a:rPr>
              <a:t>, 16(1), 70–87. </a:t>
            </a:r>
            <a:endParaRPr sz="1300">
              <a:solidFill>
                <a:srgbClr val="333333"/>
              </a:solidFill>
              <a:highlight>
                <a:srgbClr val="FCFCFC"/>
              </a:highlight>
              <a:latin typeface="Calibri"/>
              <a:ea typeface="Calibri"/>
              <a:cs typeface="Calibri"/>
              <a:sym typeface="Calibri"/>
            </a:endParaRPr>
          </a:p>
          <a:p>
            <a:pPr marL="457200" lvl="0" indent="-311150" algn="just" rtl="0">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Hook J.L., Courtney M.E. (2011), Employment Outcomes of Former Foster Youth as Young Adults: The Importance of Human, Personal, and Social Capital. </a:t>
            </a:r>
            <a:r>
              <a:rPr lang="it" sz="1300" i="1">
                <a:solidFill>
                  <a:srgbClr val="333333"/>
                </a:solidFill>
                <a:highlight>
                  <a:srgbClr val="FCFCFC"/>
                </a:highlight>
                <a:latin typeface="Calibri"/>
                <a:ea typeface="Calibri"/>
                <a:cs typeface="Calibri"/>
                <a:sym typeface="Calibri"/>
              </a:rPr>
              <a:t>Children and Youth Services Review</a:t>
            </a:r>
            <a:r>
              <a:rPr lang="it" sz="1300">
                <a:solidFill>
                  <a:srgbClr val="333333"/>
                </a:solidFill>
                <a:highlight>
                  <a:srgbClr val="FCFCFC"/>
                </a:highlight>
                <a:latin typeface="Calibri"/>
                <a:ea typeface="Calibri"/>
                <a:cs typeface="Calibri"/>
                <a:sym typeface="Calibri"/>
              </a:rPr>
              <a:t>, 33, 10, pp. 1855-65.</a:t>
            </a:r>
            <a:endParaRPr sz="1300">
              <a:solidFill>
                <a:srgbClr val="333333"/>
              </a:solidFill>
              <a:highlight>
                <a:srgbClr val="FCFCFC"/>
              </a:highlight>
              <a:latin typeface="Calibri"/>
              <a:ea typeface="Calibri"/>
              <a:cs typeface="Calibri"/>
              <a:sym typeface="Calibri"/>
            </a:endParaRPr>
          </a:p>
          <a:p>
            <a:pPr marL="457200" lvl="0" indent="-311150" algn="l" rtl="0">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Keddie, A. (2011). Pursuing justice for refugee students: Addressing issues of cultural (mis)recognition. </a:t>
            </a:r>
            <a:r>
              <a:rPr lang="it" sz="1300" i="1">
                <a:solidFill>
                  <a:srgbClr val="333333"/>
                </a:solidFill>
                <a:latin typeface="Calibri"/>
                <a:ea typeface="Calibri"/>
                <a:cs typeface="Calibri"/>
                <a:sym typeface="Calibri"/>
              </a:rPr>
              <a:t>International Journal of Inclusive Education,</a:t>
            </a:r>
            <a:r>
              <a:rPr lang="it" sz="1300">
                <a:solidFill>
                  <a:srgbClr val="333333"/>
                </a:solidFill>
                <a:highlight>
                  <a:srgbClr val="FCFCFC"/>
                </a:highlight>
                <a:latin typeface="Calibri"/>
                <a:ea typeface="Calibri"/>
                <a:cs typeface="Calibri"/>
                <a:sym typeface="Calibri"/>
              </a:rPr>
              <a:t> </a:t>
            </a:r>
            <a:r>
              <a:rPr lang="it" sz="1300" i="1">
                <a:solidFill>
                  <a:srgbClr val="333333"/>
                </a:solidFill>
                <a:latin typeface="Calibri"/>
                <a:ea typeface="Calibri"/>
                <a:cs typeface="Calibri"/>
                <a:sym typeface="Calibri"/>
              </a:rPr>
              <a:t>15</a:t>
            </a:r>
            <a:r>
              <a:rPr lang="it" sz="1300">
                <a:solidFill>
                  <a:srgbClr val="333333"/>
                </a:solidFill>
                <a:highlight>
                  <a:srgbClr val="FCFCFC"/>
                </a:highlight>
                <a:latin typeface="Calibri"/>
                <a:ea typeface="Calibri"/>
                <a:cs typeface="Calibri"/>
                <a:sym typeface="Calibri"/>
              </a:rPr>
              <a:t>(1), 1–16.</a:t>
            </a:r>
            <a:endParaRPr sz="1300">
              <a:solidFill>
                <a:srgbClr val="333333"/>
              </a:solidFill>
              <a:highlight>
                <a:srgbClr val="FCFCFC"/>
              </a:highlight>
              <a:latin typeface="Calibri"/>
              <a:ea typeface="Calibri"/>
              <a:cs typeface="Calibri"/>
              <a:sym typeface="Calibri"/>
            </a:endParaRPr>
          </a:p>
          <a:p>
            <a:pPr marL="457200" lvl="0" indent="-311150" algn="just" rtl="0">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Sebba J. et al. (2015), </a:t>
            </a:r>
            <a:r>
              <a:rPr lang="it" sz="1300" i="1">
                <a:solidFill>
                  <a:srgbClr val="333333"/>
                </a:solidFill>
                <a:highlight>
                  <a:srgbClr val="FCFCFC"/>
                </a:highlight>
                <a:latin typeface="Calibri"/>
                <a:ea typeface="Calibri"/>
                <a:cs typeface="Calibri"/>
                <a:sym typeface="Calibri"/>
              </a:rPr>
              <a:t>The Educational Progress of Looked after Children in England: Linking Care and Educational Data</a:t>
            </a:r>
            <a:r>
              <a:rPr lang="it" sz="1300">
                <a:solidFill>
                  <a:srgbClr val="333333"/>
                </a:solidFill>
                <a:highlight>
                  <a:srgbClr val="FCFCFC"/>
                </a:highlight>
                <a:latin typeface="Calibri"/>
                <a:ea typeface="Calibri"/>
                <a:cs typeface="Calibri"/>
                <a:sym typeface="Calibri"/>
              </a:rPr>
              <a:t>, University of Oxford Department of Education/University of Bristol, Oxford.</a:t>
            </a:r>
            <a:endParaRPr sz="1300">
              <a:solidFill>
                <a:srgbClr val="333333"/>
              </a:solidFill>
              <a:highlight>
                <a:srgbClr val="FCFCFC"/>
              </a:highlight>
              <a:latin typeface="Calibri"/>
              <a:ea typeface="Calibri"/>
              <a:cs typeface="Calibri"/>
              <a:sym typeface="Calibri"/>
            </a:endParaRPr>
          </a:p>
          <a:p>
            <a:pPr marL="457200" lvl="0" indent="-311150" algn="l" rtl="0">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Uptin, J., Wright, J. &amp; Harwood, V. (2013). ‘It felt like I was a black dot on white paper’: examining young former refugees’ experience of entering Australian high schools. </a:t>
            </a:r>
            <a:r>
              <a:rPr lang="it" sz="1300" i="1">
                <a:solidFill>
                  <a:srgbClr val="333333"/>
                </a:solidFill>
                <a:highlight>
                  <a:srgbClr val="FCFCFC"/>
                </a:highlight>
                <a:latin typeface="Calibri"/>
                <a:ea typeface="Calibri"/>
                <a:cs typeface="Calibri"/>
                <a:sym typeface="Calibri"/>
              </a:rPr>
              <a:t>The Australian Educational Researcher</a:t>
            </a:r>
            <a:r>
              <a:rPr lang="it" sz="1300">
                <a:solidFill>
                  <a:srgbClr val="333333"/>
                </a:solidFill>
                <a:highlight>
                  <a:srgbClr val="FCFCFC"/>
                </a:highlight>
                <a:latin typeface="Calibri"/>
                <a:ea typeface="Calibri"/>
                <a:cs typeface="Calibri"/>
                <a:sym typeface="Calibri"/>
              </a:rPr>
              <a:t>, 40, 125–137. </a:t>
            </a:r>
            <a:endParaRPr sz="1300">
              <a:solidFill>
                <a:srgbClr val="333333"/>
              </a:solidFill>
              <a:highlight>
                <a:srgbClr val="FCFCFC"/>
              </a:highlight>
              <a:latin typeface="Calibri"/>
              <a:ea typeface="Calibri"/>
              <a:cs typeface="Calibri"/>
              <a:sym typeface="Calibri"/>
            </a:endParaRPr>
          </a:p>
          <a:p>
            <a:pPr marL="457200" lvl="0" indent="-311150" algn="l" rtl="0">
              <a:lnSpc>
                <a:spcPct val="115000"/>
              </a:lnSpc>
              <a:spcBef>
                <a:spcPts val="300"/>
              </a:spcBef>
              <a:spcAft>
                <a:spcPts val="30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Youdell, D. (2011). </a:t>
            </a:r>
            <a:r>
              <a:rPr lang="it" sz="1300" i="1">
                <a:solidFill>
                  <a:srgbClr val="333333"/>
                </a:solidFill>
                <a:latin typeface="Calibri"/>
                <a:ea typeface="Calibri"/>
                <a:cs typeface="Calibri"/>
                <a:sym typeface="Calibri"/>
              </a:rPr>
              <a:t>School trouble: Identity, power and politics in education</a:t>
            </a:r>
            <a:r>
              <a:rPr lang="it" sz="1300">
                <a:solidFill>
                  <a:srgbClr val="333333"/>
                </a:solidFill>
                <a:highlight>
                  <a:srgbClr val="FCFCFC"/>
                </a:highlight>
                <a:latin typeface="Calibri"/>
                <a:ea typeface="Calibri"/>
                <a:cs typeface="Calibri"/>
                <a:sym typeface="Calibri"/>
              </a:rPr>
              <a:t>. London: Routledge.</a:t>
            </a:r>
            <a:endParaRPr sz="1300">
              <a:solidFill>
                <a:srgbClr val="333333"/>
              </a:solidFill>
              <a:highlight>
                <a:srgbClr val="FCFCFC"/>
              </a:highlight>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
          <p:cNvSpPr txBox="1">
            <a:spLocks noGrp="1"/>
          </p:cNvSpPr>
          <p:nvPr>
            <p:ph type="body" idx="1"/>
          </p:nvPr>
        </p:nvSpPr>
        <p:spPr>
          <a:xfrm>
            <a:off x="122375" y="108068"/>
            <a:ext cx="8899250" cy="4253023"/>
          </a:xfrm>
          <a:prstGeom prst="rect">
            <a:avLst/>
          </a:prstGeom>
          <a:noFill/>
          <a:ln>
            <a:noFill/>
          </a:ln>
        </p:spPr>
        <p:txBody>
          <a:bodyPr spcFirstLastPara="1" wrap="square" lIns="91425" tIns="45700" rIns="91425" bIns="45700" numCol="2" spcCol="108000" anchor="t" anchorCtr="0">
            <a:noAutofit/>
          </a:bodyPr>
          <a:lstStyle/>
          <a:p>
            <a:pPr marL="0" lvl="0" indent="0" algn="l" rtl="0">
              <a:lnSpc>
                <a:spcPct val="90000"/>
              </a:lnSpc>
              <a:spcBef>
                <a:spcPts val="0"/>
              </a:spcBef>
              <a:spcAft>
                <a:spcPts val="0"/>
              </a:spcAft>
              <a:buSzPts val="3200"/>
              <a:buNone/>
            </a:pPr>
            <a:r>
              <a:rPr lang="it" sz="1300" dirty="0">
                <a:solidFill>
                  <a:schemeClr val="dk1"/>
                </a:solidFill>
              </a:rPr>
              <a:t>NOTAS</a:t>
            </a:r>
            <a:endParaRPr sz="1300" dirty="0">
              <a:solidFill>
                <a:schemeClr val="dk1"/>
              </a:solidFill>
            </a:endParaRPr>
          </a:p>
          <a:p>
            <a:pPr marL="0" lvl="0" indent="0" algn="l" rtl="0">
              <a:lnSpc>
                <a:spcPct val="90000"/>
              </a:lnSpc>
              <a:spcBef>
                <a:spcPts val="0"/>
              </a:spcBef>
              <a:spcAft>
                <a:spcPts val="0"/>
              </a:spcAft>
              <a:buSzPts val="3200"/>
              <a:buNone/>
            </a:pPr>
            <a:r>
              <a:rPr lang="it" sz="1300" b="1" dirty="0">
                <a:solidFill>
                  <a:schemeClr val="dk1"/>
                </a:solidFill>
              </a:rPr>
              <a:t>Derechos de la niñez y sistemas de protección a la infancia</a:t>
            </a:r>
            <a:endParaRPr sz="1300" b="1" dirty="0">
              <a:solidFill>
                <a:schemeClr val="dk1"/>
              </a:solidFill>
            </a:endParaRPr>
          </a:p>
          <a:p>
            <a:pPr marL="0" lvl="0" indent="0" algn="l" rtl="0">
              <a:lnSpc>
                <a:spcPct val="90000"/>
              </a:lnSpc>
              <a:spcBef>
                <a:spcPts val="0"/>
              </a:spcBef>
              <a:spcAft>
                <a:spcPts val="0"/>
              </a:spcAft>
              <a:buSzPts val="3200"/>
              <a:buNone/>
            </a:pPr>
            <a:r>
              <a:rPr lang="it" sz="1050" dirty="0"/>
              <a:t>La Convención de las Naciones Unidas sobre los Derechos del Niño y Niña (CDN) otorga a todos los niños y niñas el derecho a "un nivel de vida adecuado para su desarrollo físico, mental, espiritual, moral y social" (art. 27) y exige que los padres/madres o responsables del niño/a "aseguren, dentro de sus posibilidades y medios económicos, las condiciones de vida necesarias para su desarrollo". Cuando, por la razón que sea, las familias no puedan cumplir con estas obligaciones, los Estados son responsables de garantizar ese cuidado en situaciones en las que los niños o niñas estén "temporal o permanentemente privados de su medio familiar" (art. 20). Tras evaluar la situación, se les proporciona una solución de cuidado alternativo hasta que puedan volver con su familia, ya sea en una familia de acogida o en un centro residencial. Cuando el retorno a la familia no sea posible, también puede considerarse una solución permanente, como la adopción.</a:t>
            </a:r>
            <a:endParaRPr sz="1050" dirty="0"/>
          </a:p>
          <a:p>
            <a:pPr marL="0" indent="0">
              <a:buNone/>
            </a:pPr>
            <a:r>
              <a:rPr lang="it" sz="1300" b="1" dirty="0"/>
              <a:t>¿Por qué hay niños y niñas en el sistema de protección?</a:t>
            </a:r>
            <a:br>
              <a:rPr lang="it" sz="1300" b="1" dirty="0">
                <a:solidFill>
                  <a:schemeClr val="dk1"/>
                </a:solidFill>
              </a:rPr>
            </a:br>
            <a:r>
              <a:rPr lang="it" sz="1050" dirty="0"/>
              <a:t>Existen varias razones para que los Estados pongan en marcha medidas de protección a la infancia. En la UE, </a:t>
            </a:r>
            <a:r>
              <a:rPr lang="it" sz="1050" dirty="0" err="1"/>
              <a:t>los</a:t>
            </a:r>
            <a:r>
              <a:rPr lang="it" sz="1050" dirty="0"/>
              <a:t> </a:t>
            </a:r>
            <a:r>
              <a:rPr lang="it" sz="1050" dirty="0" err="1"/>
              <a:t>Estados</a:t>
            </a:r>
            <a:r>
              <a:rPr lang="it" sz="1050" dirty="0"/>
              <a:t> </a:t>
            </a:r>
            <a:r>
              <a:rPr lang="it" sz="1050" dirty="0" err="1"/>
              <a:t>tienen</a:t>
            </a:r>
            <a:r>
              <a:rPr lang="it" sz="1050" dirty="0"/>
              <a:t> </a:t>
            </a:r>
            <a:r>
              <a:rPr lang="it" sz="1050" dirty="0" err="1"/>
              <a:t>el</a:t>
            </a:r>
            <a:r>
              <a:rPr lang="it" sz="1050" dirty="0"/>
              <a:t> </a:t>
            </a:r>
            <a:r>
              <a:rPr lang="it" sz="1050" dirty="0" err="1"/>
              <a:t>deber</a:t>
            </a:r>
            <a:r>
              <a:rPr lang="it" sz="1050" dirty="0"/>
              <a:t> de </a:t>
            </a:r>
            <a:r>
              <a:rPr lang="it" sz="1050" dirty="0" err="1"/>
              <a:t>apoyar</a:t>
            </a:r>
            <a:r>
              <a:rPr lang="it" sz="1050" dirty="0"/>
              <a:t> a </a:t>
            </a:r>
            <a:r>
              <a:rPr lang="it" sz="1050" dirty="0" err="1"/>
              <a:t>las</a:t>
            </a:r>
            <a:r>
              <a:rPr lang="it" sz="1050" dirty="0"/>
              <a:t> </a:t>
            </a:r>
            <a:r>
              <a:rPr lang="it" sz="1050" dirty="0" err="1"/>
              <a:t>familias</a:t>
            </a:r>
            <a:r>
              <a:rPr lang="it" sz="1050" dirty="0"/>
              <a:t> para eliminar </a:t>
            </a:r>
            <a:r>
              <a:rPr lang="it" sz="1050" dirty="0" err="1"/>
              <a:t>cualquier</a:t>
            </a:r>
            <a:r>
              <a:rPr lang="it" sz="1050" dirty="0"/>
              <a:t> </a:t>
            </a:r>
            <a:r>
              <a:rPr lang="it" sz="1050" dirty="0" err="1"/>
              <a:t>posible</a:t>
            </a:r>
            <a:r>
              <a:rPr lang="it" sz="1050" dirty="0"/>
              <a:t> </a:t>
            </a:r>
            <a:r>
              <a:rPr lang="it" sz="1050" dirty="0" err="1"/>
              <a:t>obstáculo</a:t>
            </a:r>
            <a:r>
              <a:rPr lang="it" sz="1050" dirty="0"/>
              <a:t> </a:t>
            </a:r>
            <a:r>
              <a:rPr lang="it" sz="1050" dirty="0" err="1"/>
              <a:t>que</a:t>
            </a:r>
            <a:r>
              <a:rPr lang="it" sz="1050" dirty="0"/>
              <a:t> </a:t>
            </a:r>
            <a:r>
              <a:rPr lang="it" sz="1050" dirty="0" err="1"/>
              <a:t>pueda</a:t>
            </a:r>
            <a:r>
              <a:rPr lang="it" sz="1050" dirty="0"/>
              <a:t> impedir a </a:t>
            </a:r>
            <a:r>
              <a:rPr lang="it" sz="1050" dirty="0" err="1"/>
              <a:t>las</a:t>
            </a:r>
            <a:r>
              <a:rPr lang="it" sz="1050" dirty="0"/>
              <a:t> </a:t>
            </a:r>
            <a:r>
              <a:rPr lang="it" sz="1050" dirty="0" err="1"/>
              <a:t>familias</a:t>
            </a:r>
            <a:r>
              <a:rPr lang="it" sz="1050" dirty="0"/>
              <a:t> </a:t>
            </a:r>
            <a:r>
              <a:rPr lang="it" sz="1050" dirty="0" err="1"/>
              <a:t>desempeñar</a:t>
            </a:r>
            <a:r>
              <a:rPr lang="it" sz="1050" dirty="0"/>
              <a:t> </a:t>
            </a:r>
            <a:r>
              <a:rPr lang="it" sz="1050" dirty="0" err="1"/>
              <a:t>sus</a:t>
            </a:r>
            <a:r>
              <a:rPr lang="it" sz="1050" dirty="0"/>
              <a:t> </a:t>
            </a:r>
            <a:r>
              <a:rPr lang="it" sz="1050" dirty="0" err="1"/>
              <a:t>funciones</a:t>
            </a:r>
            <a:r>
              <a:rPr lang="it" sz="1050" dirty="0"/>
              <a:t> </a:t>
            </a:r>
            <a:r>
              <a:rPr lang="it" sz="1050" dirty="0" err="1"/>
              <a:t>destinadas</a:t>
            </a:r>
            <a:r>
              <a:rPr lang="it" sz="1050" dirty="0"/>
              <a:t> a </a:t>
            </a:r>
            <a:r>
              <a:rPr lang="it" sz="1050" dirty="0" err="1"/>
              <a:t>garantizar</a:t>
            </a:r>
            <a:r>
              <a:rPr lang="it" sz="1050" dirty="0"/>
              <a:t> </a:t>
            </a:r>
            <a:r>
              <a:rPr lang="it" sz="1050" dirty="0" err="1"/>
              <a:t>el</a:t>
            </a:r>
            <a:r>
              <a:rPr lang="it" sz="1050" dirty="0"/>
              <a:t> </a:t>
            </a:r>
            <a:r>
              <a:rPr lang="it" sz="1050" dirty="0" err="1"/>
              <a:t>cuidado</a:t>
            </a:r>
            <a:r>
              <a:rPr lang="it" sz="1050" dirty="0"/>
              <a:t>, la </a:t>
            </a:r>
            <a:r>
              <a:rPr lang="it" sz="1050" dirty="0" err="1"/>
              <a:t>educación</a:t>
            </a:r>
            <a:r>
              <a:rPr lang="it" sz="1050" dirty="0"/>
              <a:t> y la socialización de sus hijos e hijas. Sin embargo, en algunos casos la familia y la comunidad donde vive el niño o la niña no satisfacen sus necesidades básicas. En caso de que la familia de origen de un niño o niña viva una situación de dificultad temporal que no pueda ser atendida por un apoyo familiar en el hogar; si el niño/a está gravemente desatendido; si el comportamiento de los padres/madres produce graves daños al niño y pone en peligro su seguridad y bienestar, para atender al interés superior del niño el sistema de protección está facultado para intervenir con medidas de protección en colaboración con los servicios sociales y sanitarios. Estas medidas de protección pueden adoptar diferentes formas y la literatura sugiere que son más eficaces cuando se deciden y definen de forma colaborativa, implicando a la </a:t>
            </a:r>
            <a:r>
              <a:rPr lang="it" sz="1050" dirty="0" err="1"/>
              <a:t>familia</a:t>
            </a:r>
            <a:r>
              <a:rPr lang="it" sz="1050" dirty="0"/>
              <a:t> de </a:t>
            </a:r>
            <a:r>
              <a:rPr lang="it" sz="1050" dirty="0" err="1"/>
              <a:t>origen</a:t>
            </a:r>
            <a:r>
              <a:rPr lang="it" sz="1050" dirty="0"/>
              <a:t>, a </a:t>
            </a:r>
            <a:r>
              <a:rPr lang="it" sz="1050" dirty="0" err="1"/>
              <a:t>otras</a:t>
            </a:r>
            <a:r>
              <a:rPr lang="it" sz="1050" dirty="0"/>
              <a:t> </a:t>
            </a:r>
            <a:r>
              <a:rPr lang="it" sz="1050" dirty="0" err="1"/>
              <a:t>personas</a:t>
            </a:r>
            <a:r>
              <a:rPr lang="it" sz="1050" dirty="0"/>
              <a:t> de </a:t>
            </a:r>
            <a:r>
              <a:rPr lang="it" sz="1050" dirty="0" err="1"/>
              <a:t>confianza</a:t>
            </a:r>
            <a:r>
              <a:rPr lang="it" sz="1050" dirty="0"/>
              <a:t> del </a:t>
            </a:r>
            <a:r>
              <a:rPr lang="it" sz="1050" dirty="0" err="1"/>
              <a:t>entorno</a:t>
            </a:r>
            <a:r>
              <a:rPr lang="it" sz="1050" dirty="0"/>
              <a:t> </a:t>
            </a:r>
            <a:r>
              <a:rPr lang="it" sz="1050" dirty="0" err="1"/>
              <a:t>familiar</a:t>
            </a:r>
            <a:r>
              <a:rPr lang="it" sz="1050" dirty="0"/>
              <a:t> y a </a:t>
            </a:r>
            <a:r>
              <a:rPr lang="it" sz="1050" dirty="0" err="1"/>
              <a:t>los</a:t>
            </a:r>
            <a:r>
              <a:rPr lang="it" sz="1050" dirty="0"/>
              <a:t> y </a:t>
            </a:r>
            <a:r>
              <a:rPr lang="it" sz="1050" dirty="0" err="1"/>
              <a:t>las</a:t>
            </a:r>
            <a:r>
              <a:rPr lang="it" sz="1050" dirty="0"/>
              <a:t> </a:t>
            </a:r>
            <a:r>
              <a:rPr lang="it" sz="1050" dirty="0" err="1"/>
              <a:t>trabajadores</a:t>
            </a:r>
            <a:r>
              <a:rPr lang="it" sz="1050" dirty="0"/>
              <a:t>/</a:t>
            </a:r>
            <a:r>
              <a:rPr lang="it" sz="1050" dirty="0" err="1"/>
              <a:t>as</a:t>
            </a:r>
            <a:r>
              <a:rPr lang="it" sz="1050" dirty="0"/>
              <a:t> </a:t>
            </a:r>
            <a:r>
              <a:rPr lang="it" sz="1050" dirty="0" err="1"/>
              <a:t>sociales</a:t>
            </a:r>
            <a:r>
              <a:rPr lang="it" sz="1050" dirty="0"/>
              <a:t> </a:t>
            </a:r>
            <a:r>
              <a:rPr lang="it" sz="1050" dirty="0" err="1"/>
              <a:t>que</a:t>
            </a:r>
            <a:r>
              <a:rPr lang="it" sz="1050" dirty="0"/>
              <a:t> </a:t>
            </a:r>
            <a:r>
              <a:rPr lang="it" sz="1050" dirty="0" err="1"/>
              <a:t>ya</a:t>
            </a:r>
            <a:r>
              <a:rPr lang="it" sz="1050" dirty="0"/>
              <a:t> </a:t>
            </a:r>
            <a:r>
              <a:rPr lang="it" sz="1050" dirty="0" err="1"/>
              <a:t>conocen</a:t>
            </a:r>
            <a:r>
              <a:rPr lang="it" sz="1050" dirty="0"/>
              <a:t> a la </a:t>
            </a:r>
            <a:r>
              <a:rPr lang="it" sz="1050" dirty="0" err="1"/>
              <a:t>familia</a:t>
            </a:r>
            <a:r>
              <a:rPr lang="it" sz="1050" dirty="0"/>
              <a:t> y la </a:t>
            </a:r>
            <a:r>
              <a:rPr lang="it" sz="1050" dirty="0" err="1"/>
              <a:t>apoyan</a:t>
            </a:r>
            <a:r>
              <a:rPr lang="it" sz="1050" dirty="0"/>
              <a:t>. </a:t>
            </a:r>
            <a:r>
              <a:rPr lang="it" sz="1050" dirty="0" err="1"/>
              <a:t>Cuando</a:t>
            </a:r>
            <a:r>
              <a:rPr lang="it" sz="1050" dirty="0"/>
              <a:t> </a:t>
            </a:r>
            <a:r>
              <a:rPr lang="it" sz="1050" dirty="0" err="1"/>
              <a:t>el</a:t>
            </a:r>
            <a:r>
              <a:rPr lang="it" sz="1050" dirty="0"/>
              <a:t> </a:t>
            </a:r>
            <a:r>
              <a:rPr lang="it" sz="1050" dirty="0" err="1"/>
              <a:t>niño</a:t>
            </a:r>
            <a:r>
              <a:rPr lang="it" sz="1050" dirty="0"/>
              <a:t> o </a:t>
            </a:r>
            <a:r>
              <a:rPr lang="it" sz="1050" dirty="0" err="1"/>
              <a:t>niña</a:t>
            </a:r>
            <a:r>
              <a:rPr lang="it" sz="1050" dirty="0"/>
              <a:t> se </a:t>
            </a:r>
            <a:r>
              <a:rPr lang="it" sz="1050" dirty="0" err="1"/>
              <a:t>encuentra</a:t>
            </a:r>
            <a:r>
              <a:rPr lang="it" sz="1050" dirty="0"/>
              <a:t> en una situación </a:t>
            </a:r>
            <a:r>
              <a:rPr lang="it" sz="1050" dirty="0" err="1"/>
              <a:t>que</a:t>
            </a:r>
            <a:r>
              <a:rPr lang="it" sz="1050" dirty="0"/>
              <a:t> </a:t>
            </a:r>
            <a:r>
              <a:rPr lang="it" sz="1050" dirty="0" err="1"/>
              <a:t>el</a:t>
            </a:r>
            <a:r>
              <a:rPr lang="it" sz="1050" dirty="0"/>
              <a:t> </a:t>
            </a:r>
            <a:r>
              <a:rPr lang="it" sz="1050" dirty="0" err="1"/>
              <a:t>Tribunal</a:t>
            </a:r>
            <a:r>
              <a:rPr lang="it" sz="1050" dirty="0"/>
              <a:t> </a:t>
            </a:r>
            <a:r>
              <a:rPr lang="it" sz="1050" dirty="0" err="1"/>
              <a:t>califica</a:t>
            </a:r>
            <a:r>
              <a:rPr lang="it" sz="1050" dirty="0"/>
              <a:t> de "</a:t>
            </a:r>
            <a:r>
              <a:rPr lang="it" sz="1050" dirty="0" err="1"/>
              <a:t>estado</a:t>
            </a:r>
            <a:r>
              <a:rPr lang="it" sz="1050" dirty="0"/>
              <a:t> de </a:t>
            </a:r>
            <a:r>
              <a:rPr lang="it" sz="1050" dirty="0" err="1"/>
              <a:t>abandono</a:t>
            </a:r>
            <a:r>
              <a:rPr lang="it" sz="1050" dirty="0"/>
              <a:t>", </a:t>
            </a:r>
            <a:r>
              <a:rPr lang="it" sz="1050" dirty="0" err="1"/>
              <a:t>puede</a:t>
            </a:r>
            <a:r>
              <a:rPr lang="it" sz="1050" dirty="0"/>
              <a:t> ser </a:t>
            </a:r>
            <a:r>
              <a:rPr lang="it" sz="1050" dirty="0" err="1"/>
              <a:t>adoptado</a:t>
            </a:r>
            <a:r>
              <a:rPr lang="it" sz="1050" dirty="0"/>
              <a:t>/a.</a:t>
            </a:r>
            <a:endParaRPr sz="1050" dirty="0"/>
          </a:p>
          <a:p>
            <a:pPr marL="0" lvl="0" indent="0" algn="l" rtl="0">
              <a:lnSpc>
                <a:spcPct val="90000"/>
              </a:lnSpc>
              <a:spcBef>
                <a:spcPts val="0"/>
              </a:spcBef>
              <a:spcAft>
                <a:spcPts val="0"/>
              </a:spcAft>
              <a:buSzPts val="3200"/>
              <a:buNone/>
            </a:pPr>
            <a:endParaRPr sz="1050" dirty="0">
              <a:solidFill>
                <a:schemeClr val="dk1"/>
              </a:solidFill>
              <a:latin typeface="Calibri"/>
              <a:ea typeface="Calibri"/>
              <a:cs typeface="Calibri"/>
              <a:sym typeface="Calibri"/>
            </a:endParaRPr>
          </a:p>
          <a:p>
            <a:pPr marL="0" indent="0">
              <a:spcBef>
                <a:spcPts val="0"/>
              </a:spcBef>
              <a:buNone/>
            </a:pPr>
            <a:r>
              <a:rPr lang="it" sz="1300" b="1" dirty="0"/>
              <a:t>Medidas de protección</a:t>
            </a:r>
            <a:br>
              <a:rPr lang="it" sz="1050" b="1" dirty="0">
                <a:solidFill>
                  <a:srgbClr val="000000"/>
                </a:solidFill>
              </a:rPr>
            </a:br>
            <a:r>
              <a:rPr lang="it" sz="1050" dirty="0"/>
              <a:t>El acogimiento familiar concede la custodia de un niño o niña a una familia durante un tiempo, sin que exista un propósito adoptivo. El propósito es dar a </a:t>
            </a:r>
            <a:r>
              <a:rPr lang="it" sz="1050" dirty="0" err="1"/>
              <a:t>los</a:t>
            </a:r>
            <a:r>
              <a:rPr lang="it" sz="1050" dirty="0"/>
              <a:t> </a:t>
            </a:r>
            <a:r>
              <a:rPr lang="it" sz="1050" dirty="0" err="1"/>
              <a:t>niños</a:t>
            </a:r>
            <a:r>
              <a:rPr lang="it" sz="1050" dirty="0"/>
              <a:t> y </a:t>
            </a:r>
            <a:r>
              <a:rPr lang="it" sz="1050" dirty="0" err="1"/>
              <a:t>niñas</a:t>
            </a:r>
            <a:r>
              <a:rPr lang="it" sz="1050" dirty="0"/>
              <a:t> la </a:t>
            </a:r>
            <a:r>
              <a:rPr lang="it" sz="1050" dirty="0" err="1"/>
              <a:t>oportunidad</a:t>
            </a:r>
            <a:r>
              <a:rPr lang="it" sz="1050" dirty="0"/>
              <a:t> de </a:t>
            </a:r>
            <a:r>
              <a:rPr lang="it" sz="1050" dirty="0" err="1"/>
              <a:t>crecer</a:t>
            </a:r>
            <a:r>
              <a:rPr lang="it" sz="1050" dirty="0"/>
              <a:t> en un </a:t>
            </a:r>
            <a:r>
              <a:rPr lang="it" sz="1050" dirty="0" err="1"/>
              <a:t>entorno</a:t>
            </a:r>
            <a:r>
              <a:rPr lang="it" sz="1050" dirty="0"/>
              <a:t> </a:t>
            </a:r>
            <a:r>
              <a:rPr lang="it" sz="1050" dirty="0" err="1"/>
              <a:t>familiar</a:t>
            </a:r>
            <a:r>
              <a:rPr lang="it" sz="1050" dirty="0"/>
              <a:t> </a:t>
            </a:r>
            <a:r>
              <a:rPr lang="it" sz="1050" dirty="0" err="1"/>
              <a:t>más</a:t>
            </a:r>
            <a:r>
              <a:rPr lang="it" sz="1050" dirty="0"/>
              <a:t> </a:t>
            </a:r>
            <a:r>
              <a:rPr lang="it" sz="1050" dirty="0" err="1"/>
              <a:t>favorable</a:t>
            </a:r>
            <a:r>
              <a:rPr lang="it" sz="1050" dirty="0"/>
              <a:t> </a:t>
            </a:r>
            <a:r>
              <a:rPr lang="it" sz="1050" dirty="0" err="1"/>
              <a:t>que</a:t>
            </a:r>
            <a:r>
              <a:rPr lang="it" sz="1050" dirty="0"/>
              <a:t> de </a:t>
            </a:r>
            <a:r>
              <a:rPr lang="it" sz="1050" dirty="0" err="1"/>
              <a:t>origen</a:t>
            </a:r>
            <a:r>
              <a:rPr lang="it" sz="1050" dirty="0"/>
              <a:t>. </a:t>
            </a:r>
            <a:r>
              <a:rPr lang="it" sz="1050" dirty="0" err="1"/>
              <a:t>Según</a:t>
            </a:r>
            <a:r>
              <a:rPr lang="it" sz="1050" dirty="0"/>
              <a:t> la </a:t>
            </a:r>
            <a:r>
              <a:rPr lang="it" sz="1050" dirty="0" err="1"/>
              <a:t>relación</a:t>
            </a:r>
            <a:r>
              <a:rPr lang="it" sz="1050" dirty="0"/>
              <a:t> </a:t>
            </a:r>
            <a:r>
              <a:rPr lang="it" sz="1050" dirty="0" err="1"/>
              <a:t>entre</a:t>
            </a:r>
            <a:r>
              <a:rPr lang="it" sz="1050" dirty="0"/>
              <a:t> </a:t>
            </a:r>
            <a:r>
              <a:rPr lang="it" sz="1050" dirty="0" err="1"/>
              <a:t>ellos</a:t>
            </a:r>
            <a:r>
              <a:rPr lang="it" sz="1050" dirty="0"/>
              <a:t> y </a:t>
            </a:r>
            <a:r>
              <a:rPr lang="it" sz="1050" dirty="0" err="1"/>
              <a:t>ellas</a:t>
            </a:r>
            <a:r>
              <a:rPr lang="it" sz="1050" dirty="0"/>
              <a:t> y la </a:t>
            </a:r>
            <a:r>
              <a:rPr lang="it" sz="1050" dirty="0" err="1"/>
              <a:t>familia</a:t>
            </a:r>
            <a:r>
              <a:rPr lang="it" sz="1050" dirty="0"/>
              <a:t> </a:t>
            </a:r>
            <a:r>
              <a:rPr lang="it" sz="1050" dirty="0" err="1"/>
              <a:t>acogedora</a:t>
            </a:r>
            <a:r>
              <a:rPr lang="it" sz="1050" dirty="0"/>
              <a:t>, </a:t>
            </a:r>
            <a:r>
              <a:rPr lang="it" sz="1050" dirty="0" err="1"/>
              <a:t>el</a:t>
            </a:r>
            <a:r>
              <a:rPr lang="it" sz="1050" dirty="0"/>
              <a:t> </a:t>
            </a:r>
            <a:r>
              <a:rPr lang="it" sz="1050" dirty="0" err="1"/>
              <a:t>acogimiento</a:t>
            </a:r>
            <a:r>
              <a:rPr lang="it" sz="1050" dirty="0"/>
              <a:t> </a:t>
            </a:r>
            <a:r>
              <a:rPr lang="it" sz="1050" dirty="0" err="1"/>
              <a:t>será</a:t>
            </a:r>
            <a:r>
              <a:rPr lang="it" sz="1050" dirty="0"/>
              <a:t>: </a:t>
            </a:r>
            <a:r>
              <a:rPr lang="it" sz="1050" dirty="0" err="1"/>
              <a:t>acogimiento</a:t>
            </a:r>
            <a:r>
              <a:rPr lang="it" sz="1050" dirty="0"/>
              <a:t> en </a:t>
            </a:r>
            <a:r>
              <a:rPr lang="it" sz="1050" dirty="0" err="1"/>
              <a:t>familia</a:t>
            </a:r>
            <a:r>
              <a:rPr lang="it" sz="1050" dirty="0"/>
              <a:t> </a:t>
            </a:r>
            <a:r>
              <a:rPr lang="it" sz="1050" dirty="0" err="1"/>
              <a:t>extensa</a:t>
            </a:r>
            <a:r>
              <a:rPr lang="it" sz="1050" dirty="0"/>
              <a:t> (</a:t>
            </a:r>
            <a:r>
              <a:rPr lang="it" sz="1050" dirty="0" err="1"/>
              <a:t>acogimiento</a:t>
            </a:r>
            <a:r>
              <a:rPr lang="it" sz="1050" dirty="0"/>
              <a:t> con </a:t>
            </a:r>
            <a:r>
              <a:rPr lang="it" sz="1050" dirty="0" err="1"/>
              <a:t>abuelos</a:t>
            </a:r>
            <a:r>
              <a:rPr lang="it" sz="1050" dirty="0"/>
              <a:t>/</a:t>
            </a:r>
            <a:r>
              <a:rPr lang="it" sz="1050" dirty="0" err="1"/>
              <a:t>as</a:t>
            </a:r>
            <a:r>
              <a:rPr lang="it" sz="1050" dirty="0"/>
              <a:t>, </a:t>
            </a:r>
            <a:r>
              <a:rPr lang="it" sz="1050" dirty="0" err="1"/>
              <a:t>tíos</a:t>
            </a:r>
            <a:r>
              <a:rPr lang="it" sz="1050" dirty="0"/>
              <a:t>/</a:t>
            </a:r>
            <a:r>
              <a:rPr lang="it" sz="1050" dirty="0" err="1"/>
              <a:t>as</a:t>
            </a:r>
            <a:r>
              <a:rPr lang="it" sz="1050" dirty="0"/>
              <a:t>, </a:t>
            </a:r>
            <a:r>
              <a:rPr lang="it" sz="1050" dirty="0" err="1"/>
              <a:t>hermanos</a:t>
            </a:r>
            <a:r>
              <a:rPr lang="it" sz="1050" dirty="0"/>
              <a:t>/</a:t>
            </a:r>
            <a:r>
              <a:rPr lang="it" sz="1050" dirty="0" err="1"/>
              <a:t>as</a:t>
            </a:r>
            <a:r>
              <a:rPr lang="it" sz="1050" dirty="0"/>
              <a:t>, </a:t>
            </a:r>
            <a:r>
              <a:rPr lang="it" sz="1050" dirty="0" err="1"/>
              <a:t>otros</a:t>
            </a:r>
            <a:r>
              <a:rPr lang="it" sz="1050" dirty="0"/>
              <a:t> </a:t>
            </a:r>
            <a:r>
              <a:rPr lang="it" sz="1050" dirty="0" err="1"/>
              <a:t>parientes</a:t>
            </a:r>
            <a:r>
              <a:rPr lang="it" sz="1050" dirty="0"/>
              <a:t>) en </a:t>
            </a:r>
            <a:r>
              <a:rPr lang="it" sz="1050" dirty="0" err="1"/>
              <a:t>familia</a:t>
            </a:r>
            <a:r>
              <a:rPr lang="it" sz="1050" dirty="0"/>
              <a:t> </a:t>
            </a:r>
            <a:r>
              <a:rPr lang="it" sz="1050" dirty="0" err="1"/>
              <a:t>ajena</a:t>
            </a:r>
            <a:r>
              <a:rPr lang="it" sz="1050" dirty="0"/>
              <a:t> (</a:t>
            </a:r>
            <a:r>
              <a:rPr lang="it" sz="1050" dirty="0" err="1"/>
              <a:t>acogimiento</a:t>
            </a:r>
            <a:r>
              <a:rPr lang="it" sz="1050" dirty="0"/>
              <a:t> sin parientes).  En este último caso, existen tres tipos: (1) familias voluntarias; (2) familias especializadas en las que alguno de sus miembros tienen experiencia o formación para trabajar con niños con necesidades especiales, estas familias no tienen relación laboral; y (3) familias profesionalizadas, además de los requisitos de las familias especializadas, existe una relación laboral entre los acogedores y la entidad pública.</a:t>
            </a:r>
            <a:br>
              <a:rPr lang="it" sz="1050" dirty="0"/>
            </a:br>
            <a:r>
              <a:rPr lang="it" sz="1050" dirty="0"/>
              <a:t>El acogimiento familiar puede adoptar las siguientes modalidades en función de su duración y objetivos: </a:t>
            </a:r>
            <a:endParaRPr sz="1050" dirty="0"/>
          </a:p>
          <a:p>
            <a:pPr marL="342900" lvl="0" indent="-27940" algn="l" rtl="0">
              <a:lnSpc>
                <a:spcPct val="90000"/>
              </a:lnSpc>
              <a:spcBef>
                <a:spcPts val="0"/>
              </a:spcBef>
              <a:spcAft>
                <a:spcPts val="0"/>
              </a:spcAft>
              <a:buSzPts val="3200"/>
              <a:buNone/>
            </a:pPr>
            <a:r>
              <a:rPr lang="it" sz="1050" dirty="0"/>
              <a:t>(1) acogimiento de urgencia: mientras se decide la correspondiente medida de protección familiar, deberá tener una duración inferior a seis meses.</a:t>
            </a:r>
            <a:endParaRPr sz="1050" dirty="0"/>
          </a:p>
          <a:p>
            <a:pPr marL="342900" indent="-27940">
              <a:spcBef>
                <a:spcPts val="0"/>
              </a:spcBef>
              <a:buNone/>
            </a:pPr>
            <a:r>
              <a:rPr lang="it" sz="1050" dirty="0"/>
              <a:t>(2) acogimiento temporal, mientras se realizan mejoras para la reunificación familiar. Su duración máxima no debe exceder de </a:t>
            </a:r>
            <a:r>
              <a:rPr lang="it" sz="1050" dirty="0" err="1"/>
              <a:t>dos</a:t>
            </a:r>
            <a:r>
              <a:rPr lang="it" sz="1050" dirty="0"/>
              <a:t> </a:t>
            </a:r>
            <a:r>
              <a:rPr lang="it" sz="1050" dirty="0" err="1"/>
              <a:t>años</a:t>
            </a:r>
            <a:r>
              <a:rPr lang="it" sz="1050" dirty="0"/>
              <a:t>, salvo </a:t>
            </a:r>
            <a:r>
              <a:rPr lang="it" sz="1050" dirty="0" err="1"/>
              <a:t>que</a:t>
            </a:r>
            <a:r>
              <a:rPr lang="it" sz="1050" dirty="0"/>
              <a:t> </a:t>
            </a:r>
            <a:r>
              <a:rPr lang="it" sz="1050" dirty="0" err="1"/>
              <a:t>el</a:t>
            </a:r>
            <a:r>
              <a:rPr lang="it" sz="1050" dirty="0"/>
              <a:t> </a:t>
            </a:r>
            <a:r>
              <a:rPr lang="it" sz="1050" dirty="0" err="1"/>
              <a:t>interés</a:t>
            </a:r>
            <a:r>
              <a:rPr lang="it" sz="1050" dirty="0"/>
              <a:t> superior del </a:t>
            </a:r>
            <a:r>
              <a:rPr lang="it" sz="1050" dirty="0" err="1"/>
              <a:t>niño</a:t>
            </a:r>
            <a:r>
              <a:rPr lang="it" sz="1050" dirty="0"/>
              <a:t> o </a:t>
            </a:r>
            <a:r>
              <a:rPr lang="it" sz="1050" dirty="0" err="1"/>
              <a:t>niña</a:t>
            </a:r>
            <a:r>
              <a:rPr lang="it" sz="1050" dirty="0"/>
              <a:t> </a:t>
            </a:r>
            <a:r>
              <a:rPr lang="it" sz="1050" dirty="0" err="1"/>
              <a:t>aconseje</a:t>
            </a:r>
            <a:r>
              <a:rPr lang="it" sz="1050" dirty="0"/>
              <a:t> la </a:t>
            </a:r>
            <a:r>
              <a:rPr lang="it" sz="1050" dirty="0" err="1"/>
              <a:t>prórroga</a:t>
            </a:r>
            <a:r>
              <a:rPr lang="it" sz="1050" dirty="0"/>
              <a:t> de la </a:t>
            </a:r>
            <a:r>
              <a:rPr lang="it" sz="1050" dirty="0" err="1"/>
              <a:t>medida</a:t>
            </a:r>
            <a:r>
              <a:rPr lang="it" sz="1050" dirty="0"/>
              <a:t>; </a:t>
            </a:r>
            <a:endParaRPr sz="1050" dirty="0"/>
          </a:p>
          <a:p>
            <a:pPr marL="342900" lvl="0" indent="-27940" algn="l" rtl="0">
              <a:lnSpc>
                <a:spcPct val="90000"/>
              </a:lnSpc>
              <a:spcBef>
                <a:spcPts val="0"/>
              </a:spcBef>
              <a:spcAft>
                <a:spcPts val="0"/>
              </a:spcAft>
              <a:buSzPts val="3200"/>
              <a:buNone/>
            </a:pPr>
            <a:r>
              <a:rPr lang="it" sz="1050" dirty="0"/>
              <a:t>(3) acogimiento permanente, cuando se confirme que no es posible la reunificación familiar.</a:t>
            </a:r>
          </a:p>
          <a:p>
            <a:pPr marL="342900" lvl="0" indent="-27940" algn="l" rtl="0">
              <a:lnSpc>
                <a:spcPct val="90000"/>
              </a:lnSpc>
              <a:spcBef>
                <a:spcPts val="750"/>
              </a:spcBef>
              <a:spcAft>
                <a:spcPts val="0"/>
              </a:spcAft>
              <a:buSzPts val="3200"/>
              <a:buNone/>
            </a:pPr>
            <a:endParaRPr lang="it" sz="105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5"/>
          <p:cNvSpPr txBox="1">
            <a:spLocks noGrp="1"/>
          </p:cNvSpPr>
          <p:nvPr>
            <p:ph type="body" idx="1"/>
          </p:nvPr>
        </p:nvSpPr>
        <p:spPr>
          <a:xfrm>
            <a:off x="244800" y="348611"/>
            <a:ext cx="8654400" cy="4138328"/>
          </a:xfrm>
          <a:prstGeom prst="rect">
            <a:avLst/>
          </a:prstGeom>
          <a:noFill/>
          <a:ln>
            <a:noFill/>
          </a:ln>
        </p:spPr>
        <p:txBody>
          <a:bodyPr spcFirstLastPara="1" wrap="square" lIns="91425" tIns="45700" rIns="91425" bIns="45700" numCol="2" spcCol="108000" anchor="t" anchorCtr="0">
            <a:noAutofit/>
          </a:bodyPr>
          <a:lstStyle/>
          <a:p>
            <a:pPr marL="0" indent="0">
              <a:buNone/>
            </a:pPr>
            <a:r>
              <a:rPr lang="it" sz="1050" dirty="0"/>
              <a:t>La segunda medida de protección es el </a:t>
            </a:r>
            <a:r>
              <a:rPr lang="it" sz="1050" dirty="0" err="1"/>
              <a:t>acogimiento</a:t>
            </a:r>
            <a:r>
              <a:rPr lang="it" sz="1050" dirty="0"/>
              <a:t> </a:t>
            </a:r>
            <a:r>
              <a:rPr lang="it" sz="1050" dirty="0" err="1"/>
              <a:t>residencial</a:t>
            </a:r>
            <a:r>
              <a:rPr lang="it" sz="1050" dirty="0"/>
              <a:t>. </a:t>
            </a:r>
            <a:r>
              <a:rPr lang="it" sz="1050" dirty="0" err="1"/>
              <a:t>Cuando</a:t>
            </a:r>
            <a:r>
              <a:rPr lang="it" sz="1050" dirty="0"/>
              <a:t> se </a:t>
            </a:r>
            <a:r>
              <a:rPr lang="it" sz="1050" dirty="0" err="1"/>
              <a:t>descarta</a:t>
            </a:r>
            <a:r>
              <a:rPr lang="it" sz="1050" dirty="0"/>
              <a:t> la </a:t>
            </a:r>
            <a:r>
              <a:rPr lang="it" sz="1050" dirty="0" err="1"/>
              <a:t>posibilidad</a:t>
            </a:r>
            <a:r>
              <a:rPr lang="it" sz="1050" dirty="0"/>
              <a:t> del </a:t>
            </a:r>
            <a:r>
              <a:rPr lang="it" sz="1050" dirty="0" err="1"/>
              <a:t>acogimiento</a:t>
            </a:r>
            <a:r>
              <a:rPr lang="it" sz="1050" dirty="0"/>
              <a:t> </a:t>
            </a:r>
            <a:r>
              <a:rPr lang="it" sz="1050" dirty="0" err="1"/>
              <a:t>familiar</a:t>
            </a:r>
            <a:r>
              <a:rPr lang="it" sz="1050" dirty="0"/>
              <a:t>, </a:t>
            </a:r>
            <a:r>
              <a:rPr lang="it" sz="1050" dirty="0" err="1"/>
              <a:t>el</a:t>
            </a:r>
            <a:r>
              <a:rPr lang="it" sz="1050" dirty="0"/>
              <a:t> </a:t>
            </a:r>
            <a:r>
              <a:rPr lang="it" sz="1050" dirty="0" err="1"/>
              <a:t>niño</a:t>
            </a:r>
            <a:r>
              <a:rPr lang="it" sz="1050" dirty="0"/>
              <a:t> o </a:t>
            </a:r>
            <a:r>
              <a:rPr lang="it" sz="1050" dirty="0" err="1"/>
              <a:t>niña</a:t>
            </a:r>
            <a:r>
              <a:rPr lang="it" sz="1050" dirty="0"/>
              <a:t> </a:t>
            </a:r>
            <a:r>
              <a:rPr lang="it" sz="1050" dirty="0" err="1"/>
              <a:t>vivirá</a:t>
            </a:r>
            <a:r>
              <a:rPr lang="it" sz="1050" dirty="0"/>
              <a:t> en un centro con </a:t>
            </a:r>
            <a:r>
              <a:rPr lang="it" sz="1050" dirty="0" err="1"/>
              <a:t>otros</a:t>
            </a:r>
            <a:r>
              <a:rPr lang="it" sz="1050" dirty="0"/>
              <a:t> </a:t>
            </a:r>
            <a:r>
              <a:rPr lang="it" sz="1050" dirty="0" err="1"/>
              <a:t>niños</a:t>
            </a:r>
            <a:r>
              <a:rPr lang="it" sz="1050" dirty="0"/>
              <a:t> y </a:t>
            </a:r>
            <a:r>
              <a:rPr lang="it" sz="1050" dirty="0" err="1"/>
              <a:t>niñas</a:t>
            </a:r>
            <a:r>
              <a:rPr lang="it" sz="1050" dirty="0"/>
              <a:t> en su </a:t>
            </a:r>
            <a:r>
              <a:rPr lang="it" sz="1050" dirty="0" err="1"/>
              <a:t>misma</a:t>
            </a:r>
            <a:r>
              <a:rPr lang="it" sz="1050" dirty="0"/>
              <a:t> </a:t>
            </a:r>
            <a:r>
              <a:rPr lang="it" sz="1050" dirty="0" err="1"/>
              <a:t>situación</a:t>
            </a:r>
            <a:r>
              <a:rPr lang="it" sz="1050" dirty="0"/>
              <a:t>. Dentro de esta </a:t>
            </a:r>
            <a:r>
              <a:rPr lang="it" sz="1050" dirty="0" err="1"/>
              <a:t>medida</a:t>
            </a:r>
            <a:r>
              <a:rPr lang="it" sz="1050" dirty="0"/>
              <a:t> se </a:t>
            </a:r>
            <a:r>
              <a:rPr lang="it" sz="1050" dirty="0" err="1"/>
              <a:t>pueden</a:t>
            </a:r>
            <a:r>
              <a:rPr lang="it" sz="1050" dirty="0"/>
              <a:t> </a:t>
            </a:r>
            <a:r>
              <a:rPr lang="it" sz="1050" dirty="0" err="1"/>
              <a:t>encontrar</a:t>
            </a:r>
            <a:r>
              <a:rPr lang="it" sz="1050" dirty="0"/>
              <a:t>: </a:t>
            </a:r>
            <a:endParaRPr sz="1050" dirty="0"/>
          </a:p>
          <a:p>
            <a:pPr marL="0" indent="0">
              <a:buNone/>
            </a:pPr>
            <a:r>
              <a:rPr lang="it" sz="1050" dirty="0"/>
              <a:t>(1) centro de acogida donde la atención es inmediata y transitoria mientras se realiza el diagnóstico de la situación para determinar la medida a aplicar; </a:t>
            </a:r>
            <a:endParaRPr sz="1050" dirty="0"/>
          </a:p>
          <a:p>
            <a:pPr marL="0" indent="0">
              <a:buNone/>
            </a:pPr>
            <a:r>
              <a:rPr lang="it" sz="1050" dirty="0"/>
              <a:t>(2) centro de acogimiento residencial donde se ofrece a los niños y niñas un recurso alternativo al entorno familiar; </a:t>
            </a:r>
          </a:p>
          <a:p>
            <a:pPr marL="0" indent="0">
              <a:buNone/>
            </a:pPr>
            <a:r>
              <a:rPr lang="it" sz="1050" dirty="0"/>
              <a:t>(3) centro de acogimiento específico para niños y niñas con algún tipo de especificidad, como problemas de conducta. La finalidad de éstos es proporcionar al niño un marco adecuado para su educación y desarrollo.</a:t>
            </a:r>
            <a:endParaRPr sz="1050" dirty="0"/>
          </a:p>
          <a:p>
            <a:pPr marL="0" lvl="0" indent="0" algn="l" rtl="0">
              <a:lnSpc>
                <a:spcPct val="90000"/>
              </a:lnSpc>
              <a:spcBef>
                <a:spcPts val="750"/>
              </a:spcBef>
              <a:spcAft>
                <a:spcPts val="0"/>
              </a:spcAft>
              <a:buSzPts val="3200"/>
              <a:buNone/>
            </a:pPr>
            <a:r>
              <a:rPr lang="it" sz="1400" b="1" dirty="0">
                <a:solidFill>
                  <a:schemeClr val="dk1"/>
                </a:solidFill>
              </a:rPr>
              <a:t>Obstáculos</a:t>
            </a:r>
            <a:endParaRPr sz="1400" b="1" dirty="0">
              <a:solidFill>
                <a:schemeClr val="dk1"/>
              </a:solidFill>
            </a:endParaRPr>
          </a:p>
          <a:p>
            <a:pPr marL="0" lvl="0" indent="-323850" algn="l" rtl="0">
              <a:lnSpc>
                <a:spcPct val="90000"/>
              </a:lnSpc>
              <a:spcBef>
                <a:spcPts val="0"/>
              </a:spcBef>
              <a:spcAft>
                <a:spcPts val="0"/>
              </a:spcAft>
              <a:buSzPts val="3200"/>
              <a:buNone/>
            </a:pPr>
            <a:r>
              <a:rPr lang="it" sz="1050" dirty="0"/>
              <a:t>Las escuelas también pueden ser espacios que restringen el aprendizaje y la inclusión social. Tienen el poder de designar los marcadores de identidad más deseables y que permiten a determinados alumnos y alumnas tener éxito en la institución y, a la inversa, estos mismos marcadores sociales y culturales pueden excluir muy fácilmente la diferencia. Las "performativas que no tienen sentido en los discursos que enmarcan la escolarización, o que son contrarias a los discursos institucionales imperantes, pueden fracasar o pueden actuar para constituir un sujeto fuera de los límites de la aceptabilidad como estudiante" (p. 37). Por lo tanto, el niño o niña en situación de protección puede situarse con demasiada facilidad fuera de estos límites de aceptabilidad. </a:t>
            </a:r>
            <a:endParaRPr sz="1050" dirty="0"/>
          </a:p>
          <a:p>
            <a:pPr marL="0" lvl="0" indent="0" algn="l" rtl="0">
              <a:lnSpc>
                <a:spcPct val="90000"/>
              </a:lnSpc>
              <a:spcBef>
                <a:spcPts val="750"/>
              </a:spcBef>
              <a:spcAft>
                <a:spcPts val="0"/>
              </a:spcAft>
              <a:buSzPts val="3200"/>
              <a:buNone/>
            </a:pPr>
            <a:r>
              <a:rPr lang="it" sz="1050" dirty="0"/>
              <a:t>Cuando se identifica la diferencia, a menudo se equipara con la marginalidad, el déficit y la carencia, debido al (mal) reconocimiento y la mala representación del estudiante (Keddie 2011). Este posicionamiento sitúa al o la estudiante en un estrato de supuestos negativos y deficitarios dentro de </a:t>
            </a:r>
            <a:r>
              <a:rPr lang="it" sz="1050" dirty="0" err="1"/>
              <a:t>las</a:t>
            </a:r>
            <a:r>
              <a:rPr lang="it" sz="1050" dirty="0"/>
              <a:t> </a:t>
            </a:r>
            <a:r>
              <a:rPr lang="it" sz="1050" dirty="0" err="1"/>
              <a:t>escuelas</a:t>
            </a:r>
            <a:r>
              <a:rPr lang="it" sz="1050" dirty="0"/>
              <a:t>, como </a:t>
            </a:r>
            <a:r>
              <a:rPr lang="it" sz="1050" dirty="0" err="1"/>
              <a:t>traumatizado</a:t>
            </a:r>
            <a:r>
              <a:rPr lang="it" sz="1050" dirty="0"/>
              <a:t>/a, </a:t>
            </a:r>
            <a:r>
              <a:rPr lang="it" sz="1050" dirty="0" err="1"/>
              <a:t>víctima</a:t>
            </a:r>
            <a:r>
              <a:rPr lang="it" sz="1050" dirty="0"/>
              <a:t> y en </a:t>
            </a:r>
            <a:r>
              <a:rPr lang="it" sz="1050" dirty="0" err="1"/>
              <a:t>situación</a:t>
            </a:r>
            <a:r>
              <a:rPr lang="it" sz="1050" dirty="0"/>
              <a:t> de </a:t>
            </a:r>
            <a:r>
              <a:rPr lang="it" sz="1050" dirty="0" err="1"/>
              <a:t>riesgo</a:t>
            </a:r>
            <a:r>
              <a:rPr lang="it" sz="1050" dirty="0"/>
              <a:t>.</a:t>
            </a:r>
            <a:endParaRPr sz="1050" dirty="0"/>
          </a:p>
          <a:p>
            <a:pPr marL="0" lvl="0" indent="0" algn="l" rtl="0">
              <a:lnSpc>
                <a:spcPct val="90000"/>
              </a:lnSpc>
              <a:spcBef>
                <a:spcPts val="750"/>
              </a:spcBef>
              <a:spcAft>
                <a:spcPts val="0"/>
              </a:spcAft>
              <a:buSzPts val="3200"/>
              <a:buNone/>
            </a:pPr>
            <a:endParaRPr sz="1050" dirty="0">
              <a:solidFill>
                <a:schemeClr val="dk1"/>
              </a:solidFill>
              <a:latin typeface="Calibri"/>
              <a:ea typeface="Calibri"/>
              <a:cs typeface="Calibri"/>
              <a:sym typeface="Calibri"/>
            </a:endParaRPr>
          </a:p>
          <a:p>
            <a:pPr marL="0" lvl="0" indent="0" algn="l" rtl="0">
              <a:lnSpc>
                <a:spcPct val="90000"/>
              </a:lnSpc>
              <a:spcBef>
                <a:spcPts val="750"/>
              </a:spcBef>
              <a:spcAft>
                <a:spcPts val="0"/>
              </a:spcAft>
              <a:buSzPts val="3200"/>
              <a:buNone/>
            </a:pPr>
            <a:endParaRPr sz="1050" dirty="0">
              <a:solidFill>
                <a:schemeClr val="dk1"/>
              </a:solidFill>
              <a:latin typeface="Calibri"/>
              <a:ea typeface="Calibri"/>
              <a:cs typeface="Calibri"/>
              <a:sym typeface="Calibri"/>
            </a:endParaRPr>
          </a:p>
          <a:p>
            <a:pPr marL="0" lvl="0" indent="0" algn="l" rtl="0">
              <a:lnSpc>
                <a:spcPct val="90000"/>
              </a:lnSpc>
              <a:spcBef>
                <a:spcPts val="750"/>
              </a:spcBef>
              <a:spcAft>
                <a:spcPts val="0"/>
              </a:spcAft>
              <a:buSzPts val="3200"/>
              <a:buNone/>
            </a:pPr>
            <a:endParaRPr sz="1050" dirty="0">
              <a:solidFill>
                <a:schemeClr val="dk1"/>
              </a:solidFill>
              <a:latin typeface="Calibri"/>
              <a:ea typeface="Calibri"/>
              <a:cs typeface="Calibri"/>
              <a:sym typeface="Calibri"/>
            </a:endParaRPr>
          </a:p>
          <a:p>
            <a:pPr marL="0" lvl="0" indent="0" algn="l" rtl="0">
              <a:lnSpc>
                <a:spcPct val="90000"/>
              </a:lnSpc>
              <a:spcBef>
                <a:spcPts val="750"/>
              </a:spcBef>
              <a:spcAft>
                <a:spcPts val="0"/>
              </a:spcAft>
              <a:buSzPts val="3200"/>
              <a:buNone/>
            </a:pPr>
            <a:endParaRPr sz="1050" dirty="0">
              <a:solidFill>
                <a:schemeClr val="dk1"/>
              </a:solidFill>
              <a:latin typeface="Calibri"/>
              <a:ea typeface="Calibri"/>
              <a:cs typeface="Calibri"/>
              <a:sym typeface="Calibri"/>
            </a:endParaRPr>
          </a:p>
          <a:p>
            <a:pPr marL="0" lvl="0" indent="0" algn="l" rtl="0">
              <a:lnSpc>
                <a:spcPct val="90000"/>
              </a:lnSpc>
              <a:spcBef>
                <a:spcPts val="750"/>
              </a:spcBef>
              <a:spcAft>
                <a:spcPts val="0"/>
              </a:spcAft>
              <a:buSzPts val="3200"/>
              <a:buNone/>
            </a:pPr>
            <a:endParaRPr sz="1050" dirty="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b" anchorCtr="0">
            <a:normAutofit fontScale="90000"/>
          </a:bodyPr>
          <a:lstStyle/>
          <a:p>
            <a:pPr marL="0" lvl="0" indent="0" algn="l" rtl="0">
              <a:lnSpc>
                <a:spcPct val="100000"/>
              </a:lnSpc>
              <a:spcBef>
                <a:spcPts val="0"/>
              </a:spcBef>
              <a:spcAft>
                <a:spcPts val="0"/>
              </a:spcAft>
              <a:buSzPct val="111111"/>
              <a:buNone/>
            </a:pPr>
            <a:r>
              <a:rPr lang="it" dirty="0"/>
              <a:t>Principales retos: discusión en parejas</a:t>
            </a:r>
            <a:endParaRPr dirty="0"/>
          </a:p>
        </p:txBody>
      </p:sp>
      <p:sp>
        <p:nvSpPr>
          <p:cNvPr id="174" name="Google Shape;174;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114300" lvl="0" indent="0" algn="l" rtl="0">
              <a:lnSpc>
                <a:spcPct val="100000"/>
              </a:lnSpc>
              <a:spcBef>
                <a:spcPts val="0"/>
              </a:spcBef>
              <a:spcAft>
                <a:spcPts val="0"/>
              </a:spcAft>
              <a:buSzPts val="1800"/>
              <a:buNone/>
            </a:pPr>
            <a:r>
              <a:rPr lang="it" dirty="0"/>
              <a:t>Noah, un niño de 8 años que acaba de ingresar en un centro residencial, va a un colegio nuevo. Cuáles son los principales retos para:</a:t>
            </a:r>
            <a:endParaRPr dirty="0"/>
          </a:p>
          <a:p>
            <a:pPr marL="114300" lvl="0" indent="0" algn="l" rtl="0">
              <a:lnSpc>
                <a:spcPct val="100000"/>
              </a:lnSpc>
              <a:spcBef>
                <a:spcPts val="0"/>
              </a:spcBef>
              <a:spcAft>
                <a:spcPts val="0"/>
              </a:spcAft>
              <a:buSzPts val="1800"/>
              <a:buNone/>
            </a:pPr>
            <a:endParaRPr dirty="0">
              <a:latin typeface="Calibri"/>
              <a:ea typeface="Calibri"/>
              <a:cs typeface="Calibri"/>
              <a:sym typeface="Calibri"/>
            </a:endParaRPr>
          </a:p>
          <a:p>
            <a:pPr marL="1828800" lvl="3" indent="-317500" algn="l" rtl="0">
              <a:lnSpc>
                <a:spcPct val="150000"/>
              </a:lnSpc>
              <a:spcBef>
                <a:spcPts val="0"/>
              </a:spcBef>
              <a:spcAft>
                <a:spcPts val="0"/>
              </a:spcAft>
              <a:buClr>
                <a:schemeClr val="dk1"/>
              </a:buClr>
              <a:buSzPts val="1800"/>
              <a:buFont typeface="Arial"/>
              <a:buChar char="•"/>
            </a:pPr>
            <a:r>
              <a:rPr lang="it" sz="1800" dirty="0">
                <a:solidFill>
                  <a:schemeClr val="dk1"/>
                </a:solidFill>
                <a:latin typeface="Calibri"/>
                <a:ea typeface="Calibri"/>
                <a:cs typeface="Calibri"/>
                <a:sym typeface="Calibri"/>
              </a:rPr>
              <a:t>Noah</a:t>
            </a:r>
            <a:endParaRPr sz="1800" dirty="0">
              <a:solidFill>
                <a:schemeClr val="dk1"/>
              </a:solidFill>
              <a:latin typeface="Calibri"/>
              <a:ea typeface="Calibri"/>
              <a:cs typeface="Calibri"/>
              <a:sym typeface="Calibri"/>
            </a:endParaRPr>
          </a:p>
          <a:p>
            <a:pPr marL="1828800" lvl="3" indent="-317500" algn="l" rtl="0">
              <a:lnSpc>
                <a:spcPct val="150000"/>
              </a:lnSpc>
              <a:spcBef>
                <a:spcPts val="0"/>
              </a:spcBef>
              <a:spcAft>
                <a:spcPts val="0"/>
              </a:spcAft>
              <a:buClr>
                <a:schemeClr val="dk1"/>
              </a:buClr>
              <a:buSzPts val="1800"/>
              <a:buFont typeface="Arial"/>
              <a:buChar char="•"/>
            </a:pPr>
            <a:r>
              <a:rPr lang="it" sz="1800" dirty="0">
                <a:solidFill>
                  <a:schemeClr val="dk1"/>
                </a:solidFill>
                <a:latin typeface="Calibri"/>
                <a:ea typeface="Calibri"/>
                <a:cs typeface="Calibri"/>
                <a:sym typeface="Calibri"/>
              </a:rPr>
              <a:t>Los compañeros/as de clase</a:t>
            </a:r>
            <a:endParaRPr sz="1800" dirty="0">
              <a:solidFill>
                <a:schemeClr val="dk1"/>
              </a:solidFill>
              <a:latin typeface="Calibri"/>
              <a:ea typeface="Calibri"/>
              <a:cs typeface="Calibri"/>
              <a:sym typeface="Calibri"/>
            </a:endParaRPr>
          </a:p>
          <a:p>
            <a:pPr marL="1828800" lvl="3" indent="-317500" algn="l" rtl="0">
              <a:lnSpc>
                <a:spcPct val="150000"/>
              </a:lnSpc>
              <a:spcBef>
                <a:spcPts val="0"/>
              </a:spcBef>
              <a:spcAft>
                <a:spcPts val="0"/>
              </a:spcAft>
              <a:buClr>
                <a:schemeClr val="dk1"/>
              </a:buClr>
              <a:buSzPts val="1800"/>
              <a:buFont typeface="Arial"/>
              <a:buChar char="•"/>
            </a:pPr>
            <a:r>
              <a:rPr lang="it" sz="1800" dirty="0">
                <a:solidFill>
                  <a:schemeClr val="dk1"/>
                </a:solidFill>
                <a:latin typeface="Calibri"/>
                <a:ea typeface="Calibri"/>
                <a:cs typeface="Calibri"/>
                <a:sym typeface="Calibri"/>
              </a:rPr>
              <a:t>El profesorado</a:t>
            </a:r>
            <a:endParaRPr sz="1800" dirty="0">
              <a:solidFill>
                <a:schemeClr val="dk1"/>
              </a:solidFill>
              <a:latin typeface="Calibri"/>
              <a:ea typeface="Calibri"/>
              <a:cs typeface="Calibri"/>
              <a:sym typeface="Calibri"/>
            </a:endParaRPr>
          </a:p>
          <a:p>
            <a:pPr marL="1828800" lvl="3" indent="-317500" algn="l" rtl="0">
              <a:lnSpc>
                <a:spcPct val="150000"/>
              </a:lnSpc>
              <a:spcBef>
                <a:spcPts val="0"/>
              </a:spcBef>
              <a:spcAft>
                <a:spcPts val="0"/>
              </a:spcAft>
              <a:buClr>
                <a:schemeClr val="dk1"/>
              </a:buClr>
              <a:buSzPts val="1800"/>
              <a:buFont typeface="Arial"/>
              <a:buChar char="•"/>
            </a:pPr>
            <a:r>
              <a:rPr lang="it" sz="1800" dirty="0">
                <a:solidFill>
                  <a:schemeClr val="dk1"/>
                </a:solidFill>
                <a:latin typeface="Calibri"/>
                <a:ea typeface="Calibri"/>
                <a:cs typeface="Calibri"/>
                <a:sym typeface="Calibri"/>
              </a:rPr>
              <a:t>Las personas encargadas de su cuidado</a:t>
            </a:r>
            <a:endParaRPr sz="1800" dirty="0">
              <a:solidFill>
                <a:schemeClr val="dk1"/>
              </a:solidFill>
              <a:latin typeface="Calibri"/>
              <a:ea typeface="Calibri"/>
              <a:cs typeface="Calibri"/>
              <a:sym typeface="Calibri"/>
            </a:endParaRPr>
          </a:p>
          <a:p>
            <a:pPr marL="1828800" lvl="3" indent="-317500" algn="l" rtl="0">
              <a:lnSpc>
                <a:spcPct val="150000"/>
              </a:lnSpc>
              <a:spcBef>
                <a:spcPts val="0"/>
              </a:spcBef>
              <a:spcAft>
                <a:spcPts val="0"/>
              </a:spcAft>
              <a:buClr>
                <a:schemeClr val="dk1"/>
              </a:buClr>
              <a:buSzPts val="1800"/>
              <a:buFont typeface="Arial"/>
              <a:buChar char="•"/>
            </a:pPr>
            <a:r>
              <a:rPr lang="it" sz="1800" dirty="0">
                <a:solidFill>
                  <a:schemeClr val="dk1"/>
                </a:solidFill>
                <a:latin typeface="Calibri"/>
                <a:ea typeface="Calibri"/>
                <a:cs typeface="Calibri"/>
                <a:sym typeface="Calibri"/>
              </a:rPr>
              <a:t>La dirección del colegio</a:t>
            </a:r>
            <a:endParaRPr sz="1800" dirty="0">
              <a:solidFill>
                <a:schemeClr val="dk1"/>
              </a:solidFill>
              <a:latin typeface="Calibri"/>
              <a:ea typeface="Calibri"/>
              <a:cs typeface="Calibri"/>
              <a:sym typeface="Calibri"/>
            </a:endParaRPr>
          </a:p>
          <a:p>
            <a:pPr marL="114300" lvl="0" indent="0" algn="l" rtl="0">
              <a:lnSpc>
                <a:spcPct val="100000"/>
              </a:lnSpc>
              <a:spcBef>
                <a:spcPts val="0"/>
              </a:spcBef>
              <a:spcAft>
                <a:spcPts val="0"/>
              </a:spcAft>
              <a:buSzPts val="180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
          <p:cNvSpPr txBox="1">
            <a:spLocks noGrp="1"/>
          </p:cNvSpPr>
          <p:nvPr>
            <p:ph type="title"/>
          </p:nvPr>
        </p:nvSpPr>
        <p:spPr>
          <a:xfrm>
            <a:off x="311700" y="1950450"/>
            <a:ext cx="8520600" cy="841800"/>
          </a:xfrm>
          <a:prstGeom prst="rect">
            <a:avLst/>
          </a:prstGeom>
          <a:noFill/>
          <a:ln>
            <a:noFill/>
          </a:ln>
        </p:spPr>
        <p:txBody>
          <a:bodyPr spcFirstLastPara="1" wrap="square" lIns="91425" tIns="91425" rIns="91425" bIns="91425" anchor="t" anchorCtr="0">
            <a:normAutofit fontScale="90000"/>
          </a:bodyPr>
          <a:lstStyle/>
          <a:p>
            <a:pPr marL="22860" lvl="0" indent="0" algn="ctr" rtl="0">
              <a:lnSpc>
                <a:spcPct val="100000"/>
              </a:lnSpc>
              <a:spcBef>
                <a:spcPts val="0"/>
              </a:spcBef>
              <a:spcAft>
                <a:spcPts val="0"/>
              </a:spcAft>
              <a:buSzPct val="111111"/>
              <a:buNone/>
            </a:pPr>
            <a:r>
              <a:rPr lang="it"/>
              <a:t>Derechos de la niñez </a:t>
            </a:r>
            <a:br>
              <a:rPr lang="it"/>
            </a:br>
            <a:r>
              <a:rPr lang="it"/>
              <a:t>y sistemas de protección de la infancia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b" anchorCtr="0">
            <a:normAutofit fontScale="90000"/>
          </a:bodyPr>
          <a:lstStyle/>
          <a:p>
            <a:pPr marL="0" lvl="0" indent="0" algn="l" rtl="0">
              <a:lnSpc>
                <a:spcPct val="100000"/>
              </a:lnSpc>
              <a:spcBef>
                <a:spcPts val="0"/>
              </a:spcBef>
              <a:spcAft>
                <a:spcPts val="0"/>
              </a:spcAft>
              <a:buSzPct val="86419"/>
              <a:buNone/>
            </a:pPr>
            <a:r>
              <a:rPr lang="it" dirty="0"/>
              <a:t>El sistema de protección de la infancia</a:t>
            </a:r>
            <a:endParaRPr dirty="0"/>
          </a:p>
        </p:txBody>
      </p:sp>
      <p:grpSp>
        <p:nvGrpSpPr>
          <p:cNvPr id="185" name="Google Shape;185;p4"/>
          <p:cNvGrpSpPr/>
          <p:nvPr/>
        </p:nvGrpSpPr>
        <p:grpSpPr>
          <a:xfrm>
            <a:off x="367407" y="2157050"/>
            <a:ext cx="1581013" cy="587400"/>
            <a:chOff x="229030" y="2018"/>
            <a:chExt cx="4699800" cy="1174800"/>
          </a:xfrm>
        </p:grpSpPr>
        <p:sp>
          <p:nvSpPr>
            <p:cNvPr id="186" name="Google Shape;186;p4"/>
            <p:cNvSpPr/>
            <p:nvPr/>
          </p:nvSpPr>
          <p:spPr>
            <a:xfrm>
              <a:off x="229030" y="2018"/>
              <a:ext cx="4699800" cy="1174800"/>
            </a:xfrm>
            <a:prstGeom prst="roundRect">
              <a:avLst>
                <a:gd name="adj" fmla="val 10000"/>
              </a:avLst>
            </a:prstGeom>
            <a:solidFill>
              <a:srgbClr val="ED7D31"/>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187" name="Google Shape;187;p4"/>
            <p:cNvSpPr txBox="1"/>
            <p:nvPr/>
          </p:nvSpPr>
          <p:spPr>
            <a:xfrm>
              <a:off x="229030" y="226938"/>
              <a:ext cx="4631100" cy="857400"/>
            </a:xfrm>
            <a:prstGeom prst="rect">
              <a:avLst/>
            </a:prstGeom>
            <a:solidFill>
              <a:srgbClr val="ED7D31"/>
            </a:solidFill>
            <a:ln>
              <a:noFill/>
            </a:ln>
          </p:spPr>
          <p:txBody>
            <a:bodyPr spcFirstLastPara="1" wrap="square" lIns="82550" tIns="82550" rIns="82550" bIns="82550" anchor="ctr" anchorCtr="0">
              <a:noAutofit/>
            </a:bodyPr>
            <a:lstStyle/>
            <a:p>
              <a:pPr marL="0" marR="0" lvl="0" indent="0" algn="ctr" rtl="0">
                <a:lnSpc>
                  <a:spcPct val="90000"/>
                </a:lnSpc>
                <a:spcBef>
                  <a:spcPts val="0"/>
                </a:spcBef>
                <a:spcAft>
                  <a:spcPts val="0"/>
                </a:spcAft>
                <a:buClr>
                  <a:srgbClr val="FFFFFF"/>
                </a:buClr>
                <a:buSzPts val="2000"/>
                <a:buFont typeface="Calibri"/>
                <a:buNone/>
              </a:pPr>
              <a:r>
                <a:rPr lang="it" sz="1500" b="0" i="0" u="none" strike="noStrike" cap="none">
                  <a:solidFill>
                    <a:srgbClr val="FFFFFF"/>
                  </a:solidFill>
                  <a:latin typeface="Calibri"/>
                  <a:ea typeface="Calibri"/>
                  <a:cs typeface="Calibri"/>
                  <a:sym typeface="Calibri"/>
                </a:rPr>
                <a:t>DESPROTECCIÓN</a:t>
              </a:r>
              <a:br>
                <a:rPr lang="it" sz="1500" b="0" i="0" u="none" strike="noStrike" cap="none">
                  <a:solidFill>
                    <a:srgbClr val="FFFFFF"/>
                  </a:solidFill>
                  <a:latin typeface="Calibri"/>
                  <a:ea typeface="Calibri"/>
                  <a:cs typeface="Calibri"/>
                  <a:sym typeface="Calibri"/>
                </a:rPr>
              </a:br>
              <a:r>
                <a:rPr lang="it" sz="1500" b="0" i="0" u="none" strike="noStrike" cap="none">
                  <a:solidFill>
                    <a:srgbClr val="FFFFFF"/>
                  </a:solidFill>
                  <a:latin typeface="Calibri"/>
                  <a:ea typeface="Calibri"/>
                  <a:cs typeface="Calibri"/>
                  <a:sym typeface="Calibri"/>
                </a:rPr>
                <a:t>INFANTIL</a:t>
              </a:r>
              <a:endParaRPr sz="1500"/>
            </a:p>
          </p:txBody>
        </p:sp>
      </p:grpSp>
      <p:grpSp>
        <p:nvGrpSpPr>
          <p:cNvPr id="188" name="Google Shape;188;p4"/>
          <p:cNvGrpSpPr/>
          <p:nvPr/>
        </p:nvGrpSpPr>
        <p:grpSpPr>
          <a:xfrm>
            <a:off x="2438922" y="1122225"/>
            <a:ext cx="1836212" cy="587400"/>
            <a:chOff x="229030" y="2018"/>
            <a:chExt cx="4699800" cy="1174800"/>
          </a:xfrm>
        </p:grpSpPr>
        <p:sp>
          <p:nvSpPr>
            <p:cNvPr id="189" name="Google Shape;189;p4"/>
            <p:cNvSpPr/>
            <p:nvPr/>
          </p:nvSpPr>
          <p:spPr>
            <a:xfrm>
              <a:off x="229030" y="2018"/>
              <a:ext cx="4699800" cy="1174800"/>
            </a:xfrm>
            <a:prstGeom prst="roundRect">
              <a:avLst>
                <a:gd name="adj" fmla="val 10000"/>
              </a:avLst>
            </a:prstGeom>
            <a:solidFill>
              <a:srgbClr val="C00000"/>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190" name="Google Shape;190;p4"/>
            <p:cNvSpPr txBox="1"/>
            <p:nvPr/>
          </p:nvSpPr>
          <p:spPr>
            <a:xfrm>
              <a:off x="229030" y="226938"/>
              <a:ext cx="4631100" cy="857400"/>
            </a:xfrm>
            <a:prstGeom prst="rect">
              <a:avLst/>
            </a:prstGeom>
            <a:solidFill>
              <a:srgbClr val="C00000"/>
            </a:solidFill>
            <a:ln>
              <a:noFill/>
            </a:ln>
          </p:spPr>
          <p:txBody>
            <a:bodyPr spcFirstLastPara="1" wrap="square" lIns="82550" tIns="82550" rIns="82550" bIns="82550" anchor="ctr" anchorCtr="0">
              <a:noAutofit/>
            </a:bodyPr>
            <a:lstStyle/>
            <a:p>
              <a:pPr marL="0" marR="0" lvl="0" indent="0" algn="ctr" rtl="0">
                <a:lnSpc>
                  <a:spcPct val="90000"/>
                </a:lnSpc>
                <a:spcBef>
                  <a:spcPts val="0"/>
                </a:spcBef>
                <a:spcAft>
                  <a:spcPts val="0"/>
                </a:spcAft>
                <a:buClr>
                  <a:srgbClr val="FFFFFF"/>
                </a:buClr>
                <a:buSzPts val="2000"/>
                <a:buFont typeface="Calibri"/>
                <a:buNone/>
              </a:pPr>
              <a:r>
                <a:rPr lang="it" sz="1500" b="0" i="0" u="none" strike="noStrike" cap="none">
                  <a:solidFill>
                    <a:srgbClr val="FFFFFF"/>
                  </a:solidFill>
                  <a:latin typeface="Calibri"/>
                  <a:ea typeface="Calibri"/>
                  <a:cs typeface="Calibri"/>
                  <a:sym typeface="Calibri"/>
                </a:rPr>
                <a:t>DECLARACIÓN</a:t>
              </a:r>
              <a:br>
                <a:rPr lang="it" sz="1500" b="0" i="0" u="none" strike="noStrike" cap="none">
                  <a:solidFill>
                    <a:srgbClr val="FFFFFF"/>
                  </a:solidFill>
                  <a:latin typeface="Calibri"/>
                  <a:ea typeface="Calibri"/>
                  <a:cs typeface="Calibri"/>
                  <a:sym typeface="Calibri"/>
                </a:rPr>
              </a:br>
              <a:r>
                <a:rPr lang="it" sz="1500" b="0" i="0" u="none" strike="noStrike" cap="none">
                  <a:solidFill>
                    <a:srgbClr val="FFFFFF"/>
                  </a:solidFill>
                  <a:latin typeface="Calibri"/>
                  <a:ea typeface="Calibri"/>
                  <a:cs typeface="Calibri"/>
                  <a:sym typeface="Calibri"/>
                </a:rPr>
                <a:t>DE RIESGO</a:t>
              </a:r>
              <a:endParaRPr sz="1500"/>
            </a:p>
          </p:txBody>
        </p:sp>
      </p:grpSp>
      <p:grpSp>
        <p:nvGrpSpPr>
          <p:cNvPr id="191" name="Google Shape;191;p4"/>
          <p:cNvGrpSpPr/>
          <p:nvPr/>
        </p:nvGrpSpPr>
        <p:grpSpPr>
          <a:xfrm>
            <a:off x="4558817" y="1131014"/>
            <a:ext cx="1836212" cy="587400"/>
            <a:chOff x="229030" y="2018"/>
            <a:chExt cx="4699800" cy="1174800"/>
          </a:xfrm>
        </p:grpSpPr>
        <p:sp>
          <p:nvSpPr>
            <p:cNvPr id="192" name="Google Shape;192;p4"/>
            <p:cNvSpPr/>
            <p:nvPr/>
          </p:nvSpPr>
          <p:spPr>
            <a:xfrm>
              <a:off x="229030" y="2018"/>
              <a:ext cx="4699800" cy="1174800"/>
            </a:xfrm>
            <a:prstGeom prst="roundRect">
              <a:avLst>
                <a:gd name="adj" fmla="val 10000"/>
              </a:avLst>
            </a:prstGeom>
            <a:solidFill>
              <a:srgbClr val="4372C3"/>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193" name="Google Shape;193;p4"/>
            <p:cNvSpPr txBox="1"/>
            <p:nvPr/>
          </p:nvSpPr>
          <p:spPr>
            <a:xfrm>
              <a:off x="229030" y="226938"/>
              <a:ext cx="4631100" cy="857400"/>
            </a:xfrm>
            <a:prstGeom prst="rect">
              <a:avLst/>
            </a:prstGeom>
            <a:noFill/>
            <a:ln>
              <a:noFill/>
            </a:ln>
          </p:spPr>
          <p:txBody>
            <a:bodyPr spcFirstLastPara="1" wrap="square" lIns="82550" tIns="82550" rIns="82550" bIns="82550" anchor="ctr" anchorCtr="0">
              <a:noAutofit/>
            </a:bodyPr>
            <a:lstStyle/>
            <a:p>
              <a:pPr marL="0" marR="0" lvl="0" indent="0" algn="ctr" rtl="0">
                <a:lnSpc>
                  <a:spcPct val="90000"/>
                </a:lnSpc>
                <a:spcBef>
                  <a:spcPts val="0"/>
                </a:spcBef>
                <a:spcAft>
                  <a:spcPts val="0"/>
                </a:spcAft>
                <a:buClr>
                  <a:srgbClr val="FFFFFF"/>
                </a:buClr>
                <a:buSzPts val="2000"/>
                <a:buFont typeface="Calibri"/>
                <a:buNone/>
              </a:pPr>
              <a:r>
                <a:rPr lang="it" sz="1500" b="0" i="0" u="none" strike="noStrike" cap="none">
                  <a:solidFill>
                    <a:srgbClr val="FFFFFF"/>
                  </a:solidFill>
                  <a:latin typeface="Calibri"/>
                  <a:ea typeface="Calibri"/>
                  <a:cs typeface="Calibri"/>
                  <a:sym typeface="Calibri"/>
                </a:rPr>
                <a:t>INTERVENCIÓN</a:t>
              </a:r>
              <a:br>
                <a:rPr lang="it" sz="1500" b="0" i="0" u="none" strike="noStrike" cap="none">
                  <a:solidFill>
                    <a:srgbClr val="FFFFFF"/>
                  </a:solidFill>
                  <a:latin typeface="Calibri"/>
                  <a:ea typeface="Calibri"/>
                  <a:cs typeface="Calibri"/>
                  <a:sym typeface="Calibri"/>
                </a:rPr>
              </a:br>
              <a:r>
                <a:rPr lang="it" sz="1500" b="0" i="0" u="none" strike="noStrike" cap="none">
                  <a:solidFill>
                    <a:srgbClr val="FFFFFF"/>
                  </a:solidFill>
                  <a:latin typeface="Calibri"/>
                  <a:ea typeface="Calibri"/>
                  <a:cs typeface="Calibri"/>
                  <a:sym typeface="Calibri"/>
                </a:rPr>
                <a:t>FAMILIAR</a:t>
              </a:r>
              <a:endParaRPr sz="1500"/>
            </a:p>
          </p:txBody>
        </p:sp>
      </p:grpSp>
      <p:grpSp>
        <p:nvGrpSpPr>
          <p:cNvPr id="194" name="Google Shape;194;p4"/>
          <p:cNvGrpSpPr/>
          <p:nvPr/>
        </p:nvGrpSpPr>
        <p:grpSpPr>
          <a:xfrm>
            <a:off x="2438922" y="3122422"/>
            <a:ext cx="1836212" cy="587400"/>
            <a:chOff x="229030" y="2018"/>
            <a:chExt cx="4699800" cy="1174800"/>
          </a:xfrm>
        </p:grpSpPr>
        <p:sp>
          <p:nvSpPr>
            <p:cNvPr id="195" name="Google Shape;195;p4"/>
            <p:cNvSpPr/>
            <p:nvPr/>
          </p:nvSpPr>
          <p:spPr>
            <a:xfrm>
              <a:off x="229030" y="2018"/>
              <a:ext cx="4699800" cy="1174800"/>
            </a:xfrm>
            <a:prstGeom prst="roundRect">
              <a:avLst>
                <a:gd name="adj" fmla="val 10000"/>
              </a:avLst>
            </a:prstGeom>
            <a:solidFill>
              <a:srgbClr val="C00000"/>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196" name="Google Shape;196;p4"/>
            <p:cNvSpPr txBox="1"/>
            <p:nvPr/>
          </p:nvSpPr>
          <p:spPr>
            <a:xfrm>
              <a:off x="229030" y="226938"/>
              <a:ext cx="4631100" cy="857400"/>
            </a:xfrm>
            <a:prstGeom prst="rect">
              <a:avLst/>
            </a:prstGeom>
            <a:solidFill>
              <a:srgbClr val="C00000"/>
            </a:solidFill>
            <a:ln>
              <a:noFill/>
            </a:ln>
          </p:spPr>
          <p:txBody>
            <a:bodyPr spcFirstLastPara="1" wrap="square" lIns="82550" tIns="82550" rIns="82550" bIns="82550" anchor="ctr" anchorCtr="0">
              <a:noAutofit/>
            </a:bodyPr>
            <a:lstStyle/>
            <a:p>
              <a:pPr marL="0" marR="0" lvl="0" indent="0" algn="ctr" rtl="0">
                <a:lnSpc>
                  <a:spcPct val="90000"/>
                </a:lnSpc>
                <a:spcBef>
                  <a:spcPts val="0"/>
                </a:spcBef>
                <a:spcAft>
                  <a:spcPts val="0"/>
                </a:spcAft>
                <a:buClr>
                  <a:srgbClr val="FFFFFF"/>
                </a:buClr>
                <a:buSzPts val="2000"/>
                <a:buFont typeface="Calibri"/>
                <a:buNone/>
              </a:pPr>
              <a:r>
                <a:rPr lang="it" sz="1500" b="0" i="0" u="none" strike="noStrike" cap="none">
                  <a:solidFill>
                    <a:srgbClr val="FFFFFF"/>
                  </a:solidFill>
                  <a:latin typeface="Calibri"/>
                  <a:ea typeface="Calibri"/>
                  <a:cs typeface="Calibri"/>
                  <a:sym typeface="Calibri"/>
                </a:rPr>
                <a:t>DECLARACIÓN</a:t>
              </a:r>
              <a:br>
                <a:rPr lang="it" sz="1500" b="0" i="0" u="none" strike="noStrike" cap="none">
                  <a:solidFill>
                    <a:srgbClr val="FFFFFF"/>
                  </a:solidFill>
                  <a:latin typeface="Calibri"/>
                  <a:ea typeface="Calibri"/>
                  <a:cs typeface="Calibri"/>
                  <a:sym typeface="Calibri"/>
                </a:rPr>
              </a:br>
              <a:r>
                <a:rPr lang="it" sz="1500" b="0" i="0" u="none" strike="noStrike" cap="none">
                  <a:solidFill>
                    <a:srgbClr val="FFFFFF"/>
                  </a:solidFill>
                  <a:latin typeface="Calibri"/>
                  <a:ea typeface="Calibri"/>
                  <a:cs typeface="Calibri"/>
                  <a:sym typeface="Calibri"/>
                </a:rPr>
                <a:t>DE DESAMPARO</a:t>
              </a:r>
              <a:endParaRPr sz="1500"/>
            </a:p>
          </p:txBody>
        </p:sp>
      </p:grpSp>
      <p:grpSp>
        <p:nvGrpSpPr>
          <p:cNvPr id="197" name="Google Shape;197;p4"/>
          <p:cNvGrpSpPr/>
          <p:nvPr/>
        </p:nvGrpSpPr>
        <p:grpSpPr>
          <a:xfrm>
            <a:off x="4628395" y="2550719"/>
            <a:ext cx="1836212" cy="587400"/>
            <a:chOff x="229030" y="2018"/>
            <a:chExt cx="4699800" cy="1174800"/>
          </a:xfrm>
        </p:grpSpPr>
        <p:sp>
          <p:nvSpPr>
            <p:cNvPr id="198" name="Google Shape;198;p4"/>
            <p:cNvSpPr/>
            <p:nvPr/>
          </p:nvSpPr>
          <p:spPr>
            <a:xfrm>
              <a:off x="229030" y="2018"/>
              <a:ext cx="4699800" cy="1174800"/>
            </a:xfrm>
            <a:prstGeom prst="roundRect">
              <a:avLst>
                <a:gd name="adj" fmla="val 10000"/>
              </a:avLst>
            </a:prstGeom>
            <a:solidFill>
              <a:srgbClr val="4372C3"/>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199" name="Google Shape;199;p4"/>
            <p:cNvSpPr txBox="1"/>
            <p:nvPr/>
          </p:nvSpPr>
          <p:spPr>
            <a:xfrm>
              <a:off x="229030" y="226938"/>
              <a:ext cx="4631100" cy="857400"/>
            </a:xfrm>
            <a:prstGeom prst="rect">
              <a:avLst/>
            </a:prstGeom>
            <a:noFill/>
            <a:ln>
              <a:noFill/>
            </a:ln>
          </p:spPr>
          <p:txBody>
            <a:bodyPr spcFirstLastPara="1" wrap="square" lIns="82550" tIns="82550" rIns="82550" bIns="82550" anchor="ctr" anchorCtr="0">
              <a:noAutofit/>
            </a:bodyPr>
            <a:lstStyle/>
            <a:p>
              <a:pPr marL="0" marR="0" lvl="0" indent="0" algn="ctr" rtl="0">
                <a:lnSpc>
                  <a:spcPct val="90000"/>
                </a:lnSpc>
                <a:spcBef>
                  <a:spcPts val="0"/>
                </a:spcBef>
                <a:spcAft>
                  <a:spcPts val="0"/>
                </a:spcAft>
                <a:buClr>
                  <a:srgbClr val="FFFFFF"/>
                </a:buClr>
                <a:buSzPts val="2000"/>
                <a:buFont typeface="Calibri"/>
                <a:buNone/>
              </a:pPr>
              <a:r>
                <a:rPr lang="it" sz="1500" b="0" i="0" u="none" strike="noStrike" cap="none">
                  <a:solidFill>
                    <a:srgbClr val="FFFFFF"/>
                  </a:solidFill>
                  <a:latin typeface="Calibri"/>
                  <a:ea typeface="Calibri"/>
                  <a:cs typeface="Calibri"/>
                  <a:sym typeface="Calibri"/>
                </a:rPr>
                <a:t>ACOGIMIENTO</a:t>
              </a:r>
              <a:br>
                <a:rPr lang="it" sz="1500" b="0" i="0" u="none" strike="noStrike" cap="none">
                  <a:solidFill>
                    <a:srgbClr val="FFFFFF"/>
                  </a:solidFill>
                  <a:latin typeface="Calibri"/>
                  <a:ea typeface="Calibri"/>
                  <a:cs typeface="Calibri"/>
                  <a:sym typeface="Calibri"/>
                </a:rPr>
              </a:br>
              <a:r>
                <a:rPr lang="it" sz="1500" b="0" i="0" u="none" strike="noStrike" cap="none">
                  <a:solidFill>
                    <a:srgbClr val="FFFFFF"/>
                  </a:solidFill>
                  <a:latin typeface="Calibri"/>
                  <a:ea typeface="Calibri"/>
                  <a:cs typeface="Calibri"/>
                  <a:sym typeface="Calibri"/>
                </a:rPr>
                <a:t>FAMILIAR</a:t>
              </a:r>
              <a:endParaRPr sz="1500"/>
            </a:p>
          </p:txBody>
        </p:sp>
      </p:grpSp>
      <p:grpSp>
        <p:nvGrpSpPr>
          <p:cNvPr id="200" name="Google Shape;200;p4"/>
          <p:cNvGrpSpPr/>
          <p:nvPr/>
        </p:nvGrpSpPr>
        <p:grpSpPr>
          <a:xfrm>
            <a:off x="6844756" y="2550719"/>
            <a:ext cx="1836212" cy="587400"/>
            <a:chOff x="229030" y="2018"/>
            <a:chExt cx="4699800" cy="1174800"/>
          </a:xfrm>
        </p:grpSpPr>
        <p:sp>
          <p:nvSpPr>
            <p:cNvPr id="201" name="Google Shape;201;p4"/>
            <p:cNvSpPr/>
            <p:nvPr/>
          </p:nvSpPr>
          <p:spPr>
            <a:xfrm>
              <a:off x="229030" y="2018"/>
              <a:ext cx="4699800" cy="1174800"/>
            </a:xfrm>
            <a:prstGeom prst="roundRect">
              <a:avLst>
                <a:gd name="adj" fmla="val 10000"/>
              </a:avLst>
            </a:prstGeom>
            <a:solidFill>
              <a:srgbClr val="70AD47"/>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202" name="Google Shape;202;p4"/>
            <p:cNvSpPr txBox="1"/>
            <p:nvPr/>
          </p:nvSpPr>
          <p:spPr>
            <a:xfrm>
              <a:off x="229030" y="226938"/>
              <a:ext cx="4631100" cy="857400"/>
            </a:xfrm>
            <a:prstGeom prst="rect">
              <a:avLst/>
            </a:prstGeom>
            <a:solidFill>
              <a:srgbClr val="70AD47"/>
            </a:solidFill>
            <a:ln>
              <a:noFill/>
            </a:ln>
          </p:spPr>
          <p:txBody>
            <a:bodyPr spcFirstLastPara="1" wrap="square" lIns="82550" tIns="82550" rIns="82550" bIns="82550" anchor="ctr" anchorCtr="0">
              <a:noAutofit/>
            </a:bodyPr>
            <a:lstStyle/>
            <a:p>
              <a:pPr marL="0" marR="0" lvl="0" indent="0" algn="ctr" rtl="0">
                <a:lnSpc>
                  <a:spcPct val="90000"/>
                </a:lnSpc>
                <a:spcBef>
                  <a:spcPts val="0"/>
                </a:spcBef>
                <a:spcAft>
                  <a:spcPts val="0"/>
                </a:spcAft>
                <a:buClr>
                  <a:srgbClr val="FFFFFF"/>
                </a:buClr>
                <a:buSzPts val="2000"/>
                <a:buFont typeface="Calibri"/>
                <a:buNone/>
              </a:pPr>
              <a:r>
                <a:rPr lang="it" sz="1500" b="0" i="0" u="none" strike="noStrike" cap="none">
                  <a:solidFill>
                    <a:srgbClr val="FFFFFF"/>
                  </a:solidFill>
                  <a:latin typeface="Calibri"/>
                  <a:ea typeface="Calibri"/>
                  <a:cs typeface="Calibri"/>
                  <a:sym typeface="Calibri"/>
                </a:rPr>
                <a:t>REUNIFICACIÓN</a:t>
              </a:r>
              <a:br>
                <a:rPr lang="it" sz="1500" b="0" i="0" u="none" strike="noStrike" cap="none">
                  <a:solidFill>
                    <a:srgbClr val="FFFFFF"/>
                  </a:solidFill>
                  <a:latin typeface="Calibri"/>
                  <a:ea typeface="Calibri"/>
                  <a:cs typeface="Calibri"/>
                  <a:sym typeface="Calibri"/>
                </a:rPr>
              </a:br>
              <a:r>
                <a:rPr lang="it" sz="1500" b="0" i="0" u="none" strike="noStrike" cap="none">
                  <a:solidFill>
                    <a:srgbClr val="FFFFFF"/>
                  </a:solidFill>
                  <a:latin typeface="Calibri"/>
                  <a:ea typeface="Calibri"/>
                  <a:cs typeface="Calibri"/>
                  <a:sym typeface="Calibri"/>
                </a:rPr>
                <a:t>FAMILIAR</a:t>
              </a:r>
              <a:endParaRPr sz="1500"/>
            </a:p>
          </p:txBody>
        </p:sp>
      </p:grpSp>
      <p:grpSp>
        <p:nvGrpSpPr>
          <p:cNvPr id="203" name="Google Shape;203;p4"/>
          <p:cNvGrpSpPr/>
          <p:nvPr/>
        </p:nvGrpSpPr>
        <p:grpSpPr>
          <a:xfrm>
            <a:off x="4614951" y="3806688"/>
            <a:ext cx="1836212" cy="587400"/>
            <a:chOff x="229030" y="2018"/>
            <a:chExt cx="4699800" cy="1174800"/>
          </a:xfrm>
        </p:grpSpPr>
        <p:sp>
          <p:nvSpPr>
            <p:cNvPr id="204" name="Google Shape;204;p4"/>
            <p:cNvSpPr/>
            <p:nvPr/>
          </p:nvSpPr>
          <p:spPr>
            <a:xfrm>
              <a:off x="229030" y="2018"/>
              <a:ext cx="4699800" cy="1174800"/>
            </a:xfrm>
            <a:prstGeom prst="roundRect">
              <a:avLst>
                <a:gd name="adj" fmla="val 10000"/>
              </a:avLst>
            </a:prstGeom>
            <a:solidFill>
              <a:srgbClr val="4372C3"/>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205" name="Google Shape;205;p4"/>
            <p:cNvSpPr txBox="1"/>
            <p:nvPr/>
          </p:nvSpPr>
          <p:spPr>
            <a:xfrm>
              <a:off x="229030" y="226938"/>
              <a:ext cx="4631100" cy="857400"/>
            </a:xfrm>
            <a:prstGeom prst="rect">
              <a:avLst/>
            </a:prstGeom>
            <a:noFill/>
            <a:ln>
              <a:noFill/>
            </a:ln>
          </p:spPr>
          <p:txBody>
            <a:bodyPr spcFirstLastPara="1" wrap="square" lIns="82550" tIns="82550" rIns="82550" bIns="82550" anchor="ctr" anchorCtr="0">
              <a:noAutofit/>
            </a:bodyPr>
            <a:lstStyle/>
            <a:p>
              <a:pPr marL="0" marR="0" lvl="0" indent="0" algn="ctr" rtl="0">
                <a:lnSpc>
                  <a:spcPct val="90000"/>
                </a:lnSpc>
                <a:spcBef>
                  <a:spcPts val="0"/>
                </a:spcBef>
                <a:spcAft>
                  <a:spcPts val="0"/>
                </a:spcAft>
                <a:buClr>
                  <a:srgbClr val="FFFFFF"/>
                </a:buClr>
                <a:buSzPts val="2000"/>
                <a:buFont typeface="Calibri"/>
                <a:buNone/>
              </a:pPr>
              <a:r>
                <a:rPr lang="it" sz="1500" b="0" i="0" u="none" strike="noStrike" cap="none">
                  <a:solidFill>
                    <a:srgbClr val="FFFFFF"/>
                  </a:solidFill>
                  <a:latin typeface="Calibri"/>
                  <a:ea typeface="Calibri"/>
                  <a:cs typeface="Calibri"/>
                  <a:sym typeface="Calibri"/>
                </a:rPr>
                <a:t>ACOGIMIENTO</a:t>
              </a:r>
              <a:br>
                <a:rPr lang="it" sz="1500" b="0" i="0" u="none" strike="noStrike" cap="none">
                  <a:solidFill>
                    <a:srgbClr val="FFFFFF"/>
                  </a:solidFill>
                  <a:latin typeface="Calibri"/>
                  <a:ea typeface="Calibri"/>
                  <a:cs typeface="Calibri"/>
                  <a:sym typeface="Calibri"/>
                </a:rPr>
              </a:br>
              <a:r>
                <a:rPr lang="it" sz="1500" b="0" i="0" u="none" strike="noStrike" cap="none">
                  <a:solidFill>
                    <a:srgbClr val="FFFFFF"/>
                  </a:solidFill>
                  <a:latin typeface="Calibri"/>
                  <a:ea typeface="Calibri"/>
                  <a:cs typeface="Calibri"/>
                  <a:sym typeface="Calibri"/>
                </a:rPr>
                <a:t>RESIDENCIAL</a:t>
              </a:r>
              <a:endParaRPr sz="1500"/>
            </a:p>
          </p:txBody>
        </p:sp>
      </p:grpSp>
      <p:grpSp>
        <p:nvGrpSpPr>
          <p:cNvPr id="206" name="Google Shape;206;p4"/>
          <p:cNvGrpSpPr/>
          <p:nvPr/>
        </p:nvGrpSpPr>
        <p:grpSpPr>
          <a:xfrm>
            <a:off x="6844756" y="3810126"/>
            <a:ext cx="1836212" cy="587400"/>
            <a:chOff x="229030" y="2018"/>
            <a:chExt cx="4699800" cy="1174800"/>
          </a:xfrm>
        </p:grpSpPr>
        <p:sp>
          <p:nvSpPr>
            <p:cNvPr id="207" name="Google Shape;207;p4"/>
            <p:cNvSpPr/>
            <p:nvPr/>
          </p:nvSpPr>
          <p:spPr>
            <a:xfrm>
              <a:off x="229030" y="2018"/>
              <a:ext cx="4699800" cy="1174800"/>
            </a:xfrm>
            <a:prstGeom prst="roundRect">
              <a:avLst>
                <a:gd name="adj" fmla="val 10000"/>
              </a:avLst>
            </a:prstGeom>
            <a:solidFill>
              <a:srgbClr val="548135"/>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208" name="Google Shape;208;p4"/>
            <p:cNvSpPr txBox="1"/>
            <p:nvPr/>
          </p:nvSpPr>
          <p:spPr>
            <a:xfrm>
              <a:off x="229030" y="226938"/>
              <a:ext cx="4631100" cy="857400"/>
            </a:xfrm>
            <a:prstGeom prst="rect">
              <a:avLst/>
            </a:prstGeom>
            <a:solidFill>
              <a:srgbClr val="548135"/>
            </a:solidFill>
            <a:ln>
              <a:noFill/>
            </a:ln>
          </p:spPr>
          <p:txBody>
            <a:bodyPr spcFirstLastPara="1" wrap="square" lIns="82550" tIns="82550" rIns="82550" bIns="82550" anchor="ctr" anchorCtr="0">
              <a:noAutofit/>
            </a:bodyPr>
            <a:lstStyle/>
            <a:p>
              <a:pPr marL="0" marR="0" lvl="0" indent="0" algn="ctr" rtl="0">
                <a:lnSpc>
                  <a:spcPct val="90000"/>
                </a:lnSpc>
                <a:spcBef>
                  <a:spcPts val="0"/>
                </a:spcBef>
                <a:spcAft>
                  <a:spcPts val="0"/>
                </a:spcAft>
                <a:buClr>
                  <a:srgbClr val="FFFFFF"/>
                </a:buClr>
                <a:buSzPts val="2000"/>
                <a:buFont typeface="Calibri"/>
                <a:buNone/>
              </a:pPr>
              <a:r>
                <a:rPr lang="it" sz="1500" b="0" i="0" u="none" strike="noStrike" cap="none">
                  <a:solidFill>
                    <a:srgbClr val="FFFFFF"/>
                  </a:solidFill>
                  <a:latin typeface="Calibri"/>
                  <a:ea typeface="Calibri"/>
                  <a:cs typeface="Calibri"/>
                  <a:sym typeface="Calibri"/>
                </a:rPr>
                <a:t>ADOPCIÓN</a:t>
              </a:r>
              <a:endParaRPr sz="1500"/>
            </a:p>
          </p:txBody>
        </p:sp>
      </p:grpSp>
      <p:sp>
        <p:nvSpPr>
          <p:cNvPr id="209" name="Google Shape;209;p4"/>
          <p:cNvSpPr/>
          <p:nvPr/>
        </p:nvSpPr>
        <p:spPr>
          <a:xfrm>
            <a:off x="1937150" y="1436175"/>
            <a:ext cx="534400" cy="1035375"/>
          </a:xfrm>
          <a:custGeom>
            <a:avLst/>
            <a:gdLst/>
            <a:ahLst/>
            <a:cxnLst/>
            <a:rect l="l" t="t" r="r" b="b"/>
            <a:pathLst>
              <a:path w="21376" h="41415" extrusionOk="0">
                <a:moveTo>
                  <a:pt x="0" y="41415"/>
                </a:moveTo>
                <a:lnTo>
                  <a:pt x="8016" y="41415"/>
                </a:lnTo>
                <a:lnTo>
                  <a:pt x="8016" y="0"/>
                </a:lnTo>
                <a:lnTo>
                  <a:pt x="21376" y="0"/>
                </a:lnTo>
              </a:path>
            </a:pathLst>
          </a:custGeom>
          <a:noFill/>
          <a:ln w="19050" cap="flat" cmpd="sng">
            <a:solidFill>
              <a:schemeClr val="dk2"/>
            </a:solidFill>
            <a:prstDash val="solid"/>
            <a:round/>
            <a:headEnd type="none" w="med" len="med"/>
            <a:tailEnd type="none" w="med" len="med"/>
          </a:ln>
        </p:spPr>
      </p:sp>
      <p:sp>
        <p:nvSpPr>
          <p:cNvPr id="210" name="Google Shape;210;p4"/>
          <p:cNvSpPr/>
          <p:nvPr/>
        </p:nvSpPr>
        <p:spPr>
          <a:xfrm>
            <a:off x="2137550" y="2493825"/>
            <a:ext cx="311725" cy="957450"/>
          </a:xfrm>
          <a:custGeom>
            <a:avLst/>
            <a:gdLst/>
            <a:ahLst/>
            <a:cxnLst/>
            <a:rect l="l" t="t" r="r" b="b"/>
            <a:pathLst>
              <a:path w="12469" h="38298" extrusionOk="0">
                <a:moveTo>
                  <a:pt x="0" y="0"/>
                </a:moveTo>
                <a:lnTo>
                  <a:pt x="0" y="38298"/>
                </a:lnTo>
                <a:lnTo>
                  <a:pt x="12469" y="38298"/>
                </a:lnTo>
              </a:path>
            </a:pathLst>
          </a:custGeom>
          <a:noFill/>
          <a:ln w="19050" cap="flat" cmpd="sng">
            <a:solidFill>
              <a:schemeClr val="dk2"/>
            </a:solidFill>
            <a:prstDash val="solid"/>
            <a:round/>
            <a:headEnd type="none" w="med" len="med"/>
            <a:tailEnd type="none" w="med" len="med"/>
          </a:ln>
        </p:spPr>
      </p:sp>
      <p:cxnSp>
        <p:nvCxnSpPr>
          <p:cNvPr id="211" name="Google Shape;211;p4"/>
          <p:cNvCxnSpPr>
            <a:endCxn id="193" idx="1"/>
          </p:cNvCxnSpPr>
          <p:nvPr/>
        </p:nvCxnSpPr>
        <p:spPr>
          <a:xfrm rot="10800000" flipH="1">
            <a:off x="4270217" y="1457824"/>
            <a:ext cx="288600" cy="900"/>
          </a:xfrm>
          <a:prstGeom prst="straightConnector1">
            <a:avLst/>
          </a:prstGeom>
          <a:noFill/>
          <a:ln w="19050" cap="flat" cmpd="sng">
            <a:solidFill>
              <a:schemeClr val="dk2"/>
            </a:solidFill>
            <a:prstDash val="solid"/>
            <a:round/>
            <a:headEnd type="none" w="med" len="med"/>
            <a:tailEnd type="none" w="med" len="med"/>
          </a:ln>
        </p:spPr>
      </p:cxnSp>
      <p:sp>
        <p:nvSpPr>
          <p:cNvPr id="212" name="Google Shape;212;p4"/>
          <p:cNvSpPr/>
          <p:nvPr/>
        </p:nvSpPr>
        <p:spPr>
          <a:xfrm>
            <a:off x="4270225" y="2828525"/>
            <a:ext cx="358155" cy="572666"/>
          </a:xfrm>
          <a:custGeom>
            <a:avLst/>
            <a:gdLst/>
            <a:ahLst/>
            <a:cxnLst/>
            <a:rect l="l" t="t" r="r" b="b"/>
            <a:pathLst>
              <a:path w="21376" h="41415" extrusionOk="0">
                <a:moveTo>
                  <a:pt x="0" y="41415"/>
                </a:moveTo>
                <a:lnTo>
                  <a:pt x="8016" y="41415"/>
                </a:lnTo>
                <a:lnTo>
                  <a:pt x="8016" y="0"/>
                </a:lnTo>
                <a:lnTo>
                  <a:pt x="21376" y="0"/>
                </a:lnTo>
              </a:path>
            </a:pathLst>
          </a:custGeom>
          <a:noFill/>
          <a:ln w="19050" cap="flat" cmpd="sng">
            <a:solidFill>
              <a:schemeClr val="dk2"/>
            </a:solidFill>
            <a:prstDash val="solid"/>
            <a:round/>
            <a:headEnd type="none" w="med" len="med"/>
            <a:tailEnd type="none" w="med" len="med"/>
          </a:ln>
        </p:spPr>
      </p:sp>
      <p:sp>
        <p:nvSpPr>
          <p:cNvPr id="213" name="Google Shape;213;p4"/>
          <p:cNvSpPr/>
          <p:nvPr/>
        </p:nvSpPr>
        <p:spPr>
          <a:xfrm>
            <a:off x="4416150" y="3401200"/>
            <a:ext cx="311725" cy="725173"/>
          </a:xfrm>
          <a:custGeom>
            <a:avLst/>
            <a:gdLst/>
            <a:ahLst/>
            <a:cxnLst/>
            <a:rect l="l" t="t" r="r" b="b"/>
            <a:pathLst>
              <a:path w="12469" h="38298" extrusionOk="0">
                <a:moveTo>
                  <a:pt x="0" y="0"/>
                </a:moveTo>
                <a:lnTo>
                  <a:pt x="0" y="38298"/>
                </a:lnTo>
                <a:lnTo>
                  <a:pt x="12469" y="38298"/>
                </a:lnTo>
              </a:path>
            </a:pathLst>
          </a:custGeom>
          <a:noFill/>
          <a:ln w="19050" cap="flat" cmpd="sng">
            <a:solidFill>
              <a:schemeClr val="dk2"/>
            </a:solidFill>
            <a:prstDash val="solid"/>
            <a:round/>
            <a:headEnd type="none" w="med" len="med"/>
            <a:tailEnd type="none" w="med" len="med"/>
          </a:ln>
        </p:spPr>
      </p:sp>
      <p:cxnSp>
        <p:nvCxnSpPr>
          <p:cNvPr id="214" name="Google Shape;214;p4"/>
          <p:cNvCxnSpPr/>
          <p:nvPr/>
        </p:nvCxnSpPr>
        <p:spPr>
          <a:xfrm>
            <a:off x="6449317" y="2842711"/>
            <a:ext cx="458700" cy="0"/>
          </a:xfrm>
          <a:prstGeom prst="straightConnector1">
            <a:avLst/>
          </a:prstGeom>
          <a:noFill/>
          <a:ln w="19050" cap="flat" cmpd="sng">
            <a:solidFill>
              <a:schemeClr val="dk2"/>
            </a:solidFill>
            <a:prstDash val="solid"/>
            <a:round/>
            <a:headEnd type="none" w="med" len="med"/>
            <a:tailEnd type="none" w="med" len="med"/>
          </a:ln>
        </p:spPr>
      </p:cxnSp>
      <p:cxnSp>
        <p:nvCxnSpPr>
          <p:cNvPr id="215" name="Google Shape;215;p4"/>
          <p:cNvCxnSpPr/>
          <p:nvPr/>
        </p:nvCxnSpPr>
        <p:spPr>
          <a:xfrm>
            <a:off x="6395017" y="4103836"/>
            <a:ext cx="458700" cy="0"/>
          </a:xfrm>
          <a:prstGeom prst="straightConnector1">
            <a:avLst/>
          </a:prstGeom>
          <a:noFill/>
          <a:ln w="19050" cap="flat" cmpd="sng">
            <a:solidFill>
              <a:schemeClr val="dk2"/>
            </a:solidFill>
            <a:prstDash val="solid"/>
            <a:round/>
            <a:headEnd type="none" w="med" len="med"/>
            <a:tailEnd type="none" w="med" len="med"/>
          </a:ln>
        </p:spPr>
      </p:cxnSp>
      <p:cxnSp>
        <p:nvCxnSpPr>
          <p:cNvPr id="216" name="Google Shape;216;p4"/>
          <p:cNvCxnSpPr/>
          <p:nvPr/>
        </p:nvCxnSpPr>
        <p:spPr>
          <a:xfrm rot="10800000" flipH="1">
            <a:off x="5786182" y="3190700"/>
            <a:ext cx="1785000" cy="563400"/>
          </a:xfrm>
          <a:prstGeom prst="straightConnector1">
            <a:avLst/>
          </a:prstGeom>
          <a:noFill/>
          <a:ln w="9525" cap="flat" cmpd="sng">
            <a:solidFill>
              <a:schemeClr val="dk2"/>
            </a:solidFill>
            <a:prstDash val="solid"/>
            <a:round/>
            <a:headEnd type="triangle" w="med" len="med"/>
            <a:tailEnd type="triangle" w="med" len="med"/>
          </a:ln>
        </p:spPr>
      </p:cxnSp>
      <p:cxnSp>
        <p:nvCxnSpPr>
          <p:cNvPr id="217" name="Google Shape;217;p4"/>
          <p:cNvCxnSpPr/>
          <p:nvPr/>
        </p:nvCxnSpPr>
        <p:spPr>
          <a:xfrm>
            <a:off x="5791562" y="3194226"/>
            <a:ext cx="1703400" cy="5397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faa9752dd7_0_4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b" anchorCtr="0">
            <a:normAutofit fontScale="90000"/>
          </a:bodyPr>
          <a:lstStyle/>
          <a:p>
            <a:pPr marL="0" lvl="0" indent="0" algn="l" rtl="0">
              <a:lnSpc>
                <a:spcPct val="100000"/>
              </a:lnSpc>
              <a:spcBef>
                <a:spcPts val="0"/>
              </a:spcBef>
              <a:spcAft>
                <a:spcPts val="0"/>
              </a:spcAft>
              <a:buSzPct val="86419"/>
              <a:buNone/>
            </a:pPr>
            <a:r>
              <a:rPr lang="it" dirty="0"/>
              <a:t>Medidas de protección</a:t>
            </a:r>
            <a:endParaRPr dirty="0"/>
          </a:p>
        </p:txBody>
      </p:sp>
      <p:sp>
        <p:nvSpPr>
          <p:cNvPr id="223" name="Google Shape;223;g1faa9752dd7_0_42"/>
          <p:cNvSpPr txBox="1"/>
          <p:nvPr/>
        </p:nvSpPr>
        <p:spPr>
          <a:xfrm>
            <a:off x="462640" y="1391996"/>
            <a:ext cx="1656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grpSp>
        <p:nvGrpSpPr>
          <p:cNvPr id="224" name="Google Shape;224;g1faa9752dd7_0_42"/>
          <p:cNvGrpSpPr/>
          <p:nvPr/>
        </p:nvGrpSpPr>
        <p:grpSpPr>
          <a:xfrm>
            <a:off x="187475" y="1142775"/>
            <a:ext cx="5086223" cy="2807943"/>
            <a:chOff x="508239" y="103"/>
            <a:chExt cx="5129827" cy="3767534"/>
          </a:xfrm>
        </p:grpSpPr>
        <p:sp>
          <p:nvSpPr>
            <p:cNvPr id="225" name="Google Shape;225;g1faa9752dd7_0_42"/>
            <p:cNvSpPr/>
            <p:nvPr/>
          </p:nvSpPr>
          <p:spPr>
            <a:xfrm>
              <a:off x="2960499" y="1897888"/>
              <a:ext cx="348900" cy="1650300"/>
            </a:xfrm>
            <a:custGeom>
              <a:avLst/>
              <a:gdLst/>
              <a:ahLst/>
              <a:cxnLst/>
              <a:rect l="l" t="t" r="r" b="b"/>
              <a:pathLst>
                <a:path w="120000" h="120000" extrusionOk="0">
                  <a:moveTo>
                    <a:pt x="0" y="0"/>
                  </a:moveTo>
                  <a:lnTo>
                    <a:pt x="0" y="120000"/>
                  </a:lnTo>
                  <a:lnTo>
                    <a:pt x="120000" y="120000"/>
                  </a:lnTo>
                </a:path>
              </a:pathLst>
            </a:custGeom>
            <a:noFill/>
            <a:ln w="12700" cap="flat" cmpd="sng">
              <a:solidFill>
                <a:srgbClr val="ABC99D"/>
              </a:solidFill>
              <a:prstDash val="solid"/>
              <a:miter lim="800000"/>
              <a:headEnd type="none" w="sm" len="sm"/>
              <a:tailEnd type="none" w="sm" len="sm"/>
            </a:ln>
          </p:spPr>
        </p:sp>
        <p:sp>
          <p:nvSpPr>
            <p:cNvPr id="226" name="Google Shape;226;g1faa9752dd7_0_42"/>
            <p:cNvSpPr/>
            <p:nvPr/>
          </p:nvSpPr>
          <p:spPr>
            <a:xfrm>
              <a:off x="2960499" y="1897888"/>
              <a:ext cx="348900" cy="1027200"/>
            </a:xfrm>
            <a:custGeom>
              <a:avLst/>
              <a:gdLst/>
              <a:ahLst/>
              <a:cxnLst/>
              <a:rect l="l" t="t" r="r" b="b"/>
              <a:pathLst>
                <a:path w="120000" h="120000" extrusionOk="0">
                  <a:moveTo>
                    <a:pt x="0" y="0"/>
                  </a:moveTo>
                  <a:lnTo>
                    <a:pt x="0" y="120000"/>
                  </a:lnTo>
                  <a:lnTo>
                    <a:pt x="120000" y="120000"/>
                  </a:lnTo>
                </a:path>
              </a:pathLst>
            </a:custGeom>
            <a:noFill/>
            <a:ln w="12700" cap="flat" cmpd="sng">
              <a:solidFill>
                <a:srgbClr val="ABC99D"/>
              </a:solidFill>
              <a:prstDash val="solid"/>
              <a:miter lim="800000"/>
              <a:headEnd type="none" w="sm" len="sm"/>
              <a:tailEnd type="none" w="sm" len="sm"/>
            </a:ln>
          </p:spPr>
        </p:sp>
        <p:sp>
          <p:nvSpPr>
            <p:cNvPr id="227" name="Google Shape;227;g1faa9752dd7_0_42"/>
            <p:cNvSpPr/>
            <p:nvPr/>
          </p:nvSpPr>
          <p:spPr>
            <a:xfrm>
              <a:off x="2960499" y="1897888"/>
              <a:ext cx="348900" cy="403800"/>
            </a:xfrm>
            <a:custGeom>
              <a:avLst/>
              <a:gdLst/>
              <a:ahLst/>
              <a:cxnLst/>
              <a:rect l="l" t="t" r="r" b="b"/>
              <a:pathLst>
                <a:path w="120000" h="120000" extrusionOk="0">
                  <a:moveTo>
                    <a:pt x="0" y="0"/>
                  </a:moveTo>
                  <a:lnTo>
                    <a:pt x="0" y="120000"/>
                  </a:lnTo>
                  <a:lnTo>
                    <a:pt x="120000" y="120000"/>
                  </a:lnTo>
                </a:path>
              </a:pathLst>
            </a:custGeom>
            <a:noFill/>
            <a:ln w="12700" cap="flat" cmpd="sng">
              <a:solidFill>
                <a:srgbClr val="ABC99D"/>
              </a:solidFill>
              <a:prstDash val="solid"/>
              <a:miter lim="800000"/>
              <a:headEnd type="none" w="sm" len="sm"/>
              <a:tailEnd type="none" w="sm" len="sm"/>
            </a:ln>
          </p:spPr>
        </p:sp>
        <p:sp>
          <p:nvSpPr>
            <p:cNvPr id="228" name="Google Shape;228;g1faa9752dd7_0_42"/>
            <p:cNvSpPr/>
            <p:nvPr/>
          </p:nvSpPr>
          <p:spPr>
            <a:xfrm>
              <a:off x="2781275" y="616712"/>
              <a:ext cx="1109700" cy="184200"/>
            </a:xfrm>
            <a:custGeom>
              <a:avLst/>
              <a:gdLst/>
              <a:ahLst/>
              <a:cxnLst/>
              <a:rect l="l" t="t" r="r" b="b"/>
              <a:pathLst>
                <a:path w="120000" h="120000" extrusionOk="0">
                  <a:moveTo>
                    <a:pt x="0" y="0"/>
                  </a:moveTo>
                  <a:lnTo>
                    <a:pt x="0" y="60000"/>
                  </a:lnTo>
                  <a:lnTo>
                    <a:pt x="120000" y="60000"/>
                  </a:lnTo>
                  <a:lnTo>
                    <a:pt x="120000" y="120000"/>
                  </a:lnTo>
                </a:path>
              </a:pathLst>
            </a:custGeom>
            <a:noFill/>
            <a:ln w="12700" cap="flat" cmpd="sng">
              <a:solidFill>
                <a:srgbClr val="87B76D"/>
              </a:solidFill>
              <a:prstDash val="solid"/>
              <a:miter lim="800000"/>
              <a:headEnd type="none" w="sm" len="sm"/>
              <a:tailEnd type="none" w="sm" len="sm"/>
            </a:ln>
          </p:spPr>
        </p:sp>
        <p:sp>
          <p:nvSpPr>
            <p:cNvPr id="229" name="Google Shape;229;g1faa9752dd7_0_42"/>
            <p:cNvSpPr/>
            <p:nvPr/>
          </p:nvSpPr>
          <p:spPr>
            <a:xfrm>
              <a:off x="1525880" y="616712"/>
              <a:ext cx="1255500" cy="184200"/>
            </a:xfrm>
            <a:custGeom>
              <a:avLst/>
              <a:gdLst/>
              <a:ahLst/>
              <a:cxnLst/>
              <a:rect l="l" t="t" r="r" b="b"/>
              <a:pathLst>
                <a:path w="120000" h="120000" extrusionOk="0">
                  <a:moveTo>
                    <a:pt x="120000" y="0"/>
                  </a:moveTo>
                  <a:lnTo>
                    <a:pt x="120000" y="60000"/>
                  </a:lnTo>
                  <a:lnTo>
                    <a:pt x="0" y="60000"/>
                  </a:lnTo>
                  <a:lnTo>
                    <a:pt x="0" y="120000"/>
                  </a:lnTo>
                </a:path>
              </a:pathLst>
            </a:custGeom>
            <a:noFill/>
            <a:ln w="12700" cap="flat" cmpd="sng">
              <a:solidFill>
                <a:srgbClr val="87B76D"/>
              </a:solidFill>
              <a:prstDash val="solid"/>
              <a:miter lim="800000"/>
              <a:headEnd type="none" w="sm" len="sm"/>
              <a:tailEnd type="none" w="sm" len="sm"/>
            </a:ln>
          </p:spPr>
        </p:sp>
        <p:sp>
          <p:nvSpPr>
            <p:cNvPr id="230" name="Google Shape;230;g1faa9752dd7_0_42"/>
            <p:cNvSpPr/>
            <p:nvPr/>
          </p:nvSpPr>
          <p:spPr>
            <a:xfrm>
              <a:off x="1596027" y="103"/>
              <a:ext cx="2370600" cy="616500"/>
            </a:xfrm>
            <a:prstGeom prst="rect">
              <a:avLst/>
            </a:prstGeom>
            <a:solidFill>
              <a:srgbClr val="568935"/>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g1faa9752dd7_0_42"/>
            <p:cNvSpPr txBox="1"/>
            <p:nvPr/>
          </p:nvSpPr>
          <p:spPr>
            <a:xfrm>
              <a:off x="1596027" y="103"/>
              <a:ext cx="2370600" cy="616500"/>
            </a:xfrm>
            <a:prstGeom prst="rect">
              <a:avLst/>
            </a:prstGeom>
            <a:noFill/>
            <a:ln>
              <a:noFill/>
            </a:ln>
          </p:spPr>
          <p:txBody>
            <a:bodyPr spcFirstLastPara="1" wrap="square" lIns="12700" tIns="12700" rIns="12700" bIns="12700" anchor="ctr" anchorCtr="0">
              <a:noAutofit/>
            </a:bodyPr>
            <a:lstStyle/>
            <a:p>
              <a:pPr marL="0" marR="0" lvl="0" indent="0" algn="ctr" rtl="0">
                <a:lnSpc>
                  <a:spcPct val="90000"/>
                </a:lnSpc>
                <a:spcBef>
                  <a:spcPts val="0"/>
                </a:spcBef>
                <a:spcAft>
                  <a:spcPts val="0"/>
                </a:spcAft>
                <a:buClr>
                  <a:srgbClr val="FFFFFF"/>
                </a:buClr>
                <a:buSzPts val="2000"/>
                <a:buFont typeface="Calibri"/>
                <a:buNone/>
              </a:pPr>
              <a:r>
                <a:rPr lang="it" sz="2000" b="0" i="0" u="none" strike="noStrike" cap="none">
                  <a:solidFill>
                    <a:srgbClr val="FFFFFF"/>
                  </a:solidFill>
                  <a:latin typeface="Calibri"/>
                  <a:ea typeface="Calibri"/>
                  <a:cs typeface="Calibri"/>
                  <a:sym typeface="Calibri"/>
                </a:rPr>
                <a:t>Acogimiento familiar</a:t>
              </a:r>
              <a:endParaRPr sz="2000" b="0" i="0" u="none" strike="noStrike" cap="none">
                <a:solidFill>
                  <a:srgbClr val="FFFFFF"/>
                </a:solidFill>
                <a:latin typeface="Calibri"/>
                <a:ea typeface="Calibri"/>
                <a:cs typeface="Calibri"/>
                <a:sym typeface="Calibri"/>
              </a:endParaRPr>
            </a:p>
          </p:txBody>
        </p:sp>
        <p:sp>
          <p:nvSpPr>
            <p:cNvPr id="232" name="Google Shape;232;g1faa9752dd7_0_42"/>
            <p:cNvSpPr/>
            <p:nvPr/>
          </p:nvSpPr>
          <p:spPr>
            <a:xfrm>
              <a:off x="508239" y="801033"/>
              <a:ext cx="2035200" cy="656400"/>
            </a:xfrm>
            <a:prstGeom prst="rect">
              <a:avLst/>
            </a:prstGeom>
            <a:solidFill>
              <a:srgbClr val="659C40"/>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g1faa9752dd7_0_42"/>
            <p:cNvSpPr txBox="1"/>
            <p:nvPr/>
          </p:nvSpPr>
          <p:spPr>
            <a:xfrm>
              <a:off x="508239" y="837333"/>
              <a:ext cx="1862700" cy="616500"/>
            </a:xfrm>
            <a:prstGeom prst="rect">
              <a:avLst/>
            </a:prstGeom>
            <a:noFill/>
            <a:ln>
              <a:noFill/>
            </a:ln>
          </p:spPr>
          <p:txBody>
            <a:bodyPr spcFirstLastPara="1" wrap="square" lIns="12700" tIns="12700" rIns="12700" bIns="12700" anchor="ctr" anchorCtr="0">
              <a:noAutofit/>
            </a:bodyPr>
            <a:lstStyle/>
            <a:p>
              <a:pPr marL="0" marR="0" lvl="0" indent="0" algn="ctr" rtl="0">
                <a:lnSpc>
                  <a:spcPct val="80000"/>
                </a:lnSpc>
                <a:spcBef>
                  <a:spcPts val="0"/>
                </a:spcBef>
                <a:spcAft>
                  <a:spcPts val="0"/>
                </a:spcAft>
                <a:buClr>
                  <a:srgbClr val="FFFFFF"/>
                </a:buClr>
                <a:buSzPts val="2000"/>
                <a:buFont typeface="Calibri"/>
                <a:buNone/>
              </a:pPr>
              <a:r>
                <a:rPr lang="it" sz="1800" b="1" i="0" u="none" strike="noStrike" cap="none">
                  <a:solidFill>
                    <a:srgbClr val="FFFFFF"/>
                  </a:solidFill>
                  <a:latin typeface="Calibri"/>
                  <a:ea typeface="Calibri"/>
                  <a:cs typeface="Calibri"/>
                  <a:sym typeface="Calibri"/>
                </a:rPr>
                <a:t>En familia extensa</a:t>
              </a:r>
              <a:endParaRPr sz="1800" b="1" i="0" u="none" strike="noStrike" cap="none">
                <a:solidFill>
                  <a:srgbClr val="FFFFFF"/>
                </a:solidFill>
                <a:latin typeface="Calibri"/>
                <a:ea typeface="Calibri"/>
                <a:cs typeface="Calibri"/>
                <a:sym typeface="Calibri"/>
              </a:endParaRPr>
            </a:p>
          </p:txBody>
        </p:sp>
        <p:sp>
          <p:nvSpPr>
            <p:cNvPr id="234" name="Google Shape;234;g1faa9752dd7_0_42"/>
            <p:cNvSpPr/>
            <p:nvPr/>
          </p:nvSpPr>
          <p:spPr>
            <a:xfrm>
              <a:off x="2727855" y="801054"/>
              <a:ext cx="2326500" cy="1096800"/>
            </a:xfrm>
            <a:prstGeom prst="rect">
              <a:avLst/>
            </a:prstGeom>
            <a:solidFill>
              <a:srgbClr val="659C40"/>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g1faa9752dd7_0_42"/>
            <p:cNvSpPr txBox="1"/>
            <p:nvPr/>
          </p:nvSpPr>
          <p:spPr>
            <a:xfrm>
              <a:off x="2727855" y="801054"/>
              <a:ext cx="2326500" cy="1096800"/>
            </a:xfrm>
            <a:prstGeom prst="rect">
              <a:avLst/>
            </a:prstGeom>
            <a:noFill/>
            <a:ln>
              <a:noFill/>
            </a:ln>
          </p:spPr>
          <p:txBody>
            <a:bodyPr spcFirstLastPara="1" wrap="square" lIns="12700" tIns="12700" rIns="12700" bIns="12700" anchor="ctr" anchorCtr="0">
              <a:noAutofit/>
            </a:bodyPr>
            <a:lstStyle/>
            <a:p>
              <a:pPr marL="0" marR="0" lvl="0" indent="0" algn="ctr" rtl="0">
                <a:lnSpc>
                  <a:spcPct val="80000"/>
                </a:lnSpc>
                <a:spcBef>
                  <a:spcPts val="0"/>
                </a:spcBef>
                <a:spcAft>
                  <a:spcPts val="0"/>
                </a:spcAft>
                <a:buClr>
                  <a:srgbClr val="FFFFFF"/>
                </a:buClr>
                <a:buSzPts val="2000"/>
                <a:buFont typeface="Calibri"/>
                <a:buNone/>
              </a:pPr>
              <a:r>
                <a:rPr lang="it" sz="2000" b="1" i="0" u="none" strike="noStrike" cap="none">
                  <a:solidFill>
                    <a:srgbClr val="FFFFFF"/>
                  </a:solidFill>
                  <a:latin typeface="Calibri"/>
                  <a:ea typeface="Calibri"/>
                  <a:cs typeface="Calibri"/>
                  <a:sym typeface="Calibri"/>
                </a:rPr>
                <a:t>En familia ajena</a:t>
              </a:r>
              <a:endParaRPr/>
            </a:p>
            <a:p>
              <a:pPr marL="0" marR="0" lvl="0" indent="0" algn="ctr" rtl="0">
                <a:lnSpc>
                  <a:spcPct val="80000"/>
                </a:lnSpc>
                <a:spcBef>
                  <a:spcPts val="0"/>
                </a:spcBef>
                <a:spcAft>
                  <a:spcPts val="0"/>
                </a:spcAft>
                <a:buClr>
                  <a:srgbClr val="FFFFFF"/>
                </a:buClr>
                <a:buSzPts val="2000"/>
                <a:buFont typeface="Arial"/>
                <a:buNone/>
              </a:pPr>
              <a:r>
                <a:rPr lang="it" sz="2000" b="0" i="0" u="none" strike="noStrike" cap="none">
                  <a:solidFill>
                    <a:srgbClr val="FFFFFF"/>
                  </a:solidFill>
                  <a:latin typeface="Calibri"/>
                  <a:ea typeface="Calibri"/>
                  <a:cs typeface="Calibri"/>
                  <a:sym typeface="Calibri"/>
                </a:rPr>
                <a:t>- </a:t>
              </a:r>
              <a:r>
                <a:rPr lang="it" sz="1400" b="0" i="0" u="none" strike="noStrike" cap="none">
                  <a:solidFill>
                    <a:srgbClr val="FFFFFF"/>
                  </a:solidFill>
                  <a:latin typeface="Calibri"/>
                  <a:ea typeface="Calibri"/>
                  <a:cs typeface="Calibri"/>
                  <a:sym typeface="Calibri"/>
                </a:rPr>
                <a:t>Familias Voluntarias</a:t>
              </a:r>
              <a:endParaRPr/>
            </a:p>
            <a:p>
              <a:pPr marL="0" marR="0" lvl="0" indent="0" algn="ctr" rtl="0">
                <a:lnSpc>
                  <a:spcPct val="80000"/>
                </a:lnSpc>
                <a:spcBef>
                  <a:spcPts val="0"/>
                </a:spcBef>
                <a:spcAft>
                  <a:spcPts val="0"/>
                </a:spcAft>
                <a:buClr>
                  <a:srgbClr val="FFFFFF"/>
                </a:buClr>
                <a:buSzPts val="1400"/>
                <a:buFont typeface="Arial"/>
                <a:buNone/>
              </a:pPr>
              <a:r>
                <a:rPr lang="it" sz="1400" b="0" i="0" u="none" strike="noStrike" cap="none">
                  <a:solidFill>
                    <a:srgbClr val="FFFFFF"/>
                  </a:solidFill>
                  <a:latin typeface="Calibri"/>
                  <a:ea typeface="Calibri"/>
                  <a:cs typeface="Calibri"/>
                  <a:sym typeface="Calibri"/>
                </a:rPr>
                <a:t>- Fam. profesionalizadas</a:t>
              </a:r>
              <a:endParaRPr/>
            </a:p>
          </p:txBody>
        </p:sp>
        <p:sp>
          <p:nvSpPr>
            <p:cNvPr id="236" name="Google Shape;236;g1faa9752dd7_0_42"/>
            <p:cNvSpPr/>
            <p:nvPr/>
          </p:nvSpPr>
          <p:spPr>
            <a:xfrm>
              <a:off x="3309466" y="2082230"/>
              <a:ext cx="2219700" cy="438900"/>
            </a:xfrm>
            <a:prstGeom prst="rect">
              <a:avLst/>
            </a:prstGeom>
            <a:solidFill>
              <a:srgbClr val="73AE4C"/>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g1faa9752dd7_0_42"/>
            <p:cNvSpPr txBox="1"/>
            <p:nvPr/>
          </p:nvSpPr>
          <p:spPr>
            <a:xfrm>
              <a:off x="3309466" y="2082230"/>
              <a:ext cx="2219700" cy="438900"/>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rgbClr val="FFFFFF"/>
                </a:buClr>
                <a:buSzPts val="1600"/>
                <a:buFont typeface="Calibri"/>
                <a:buNone/>
              </a:pPr>
              <a:r>
                <a:rPr lang="it" sz="1600" b="0" i="0" u="none" strike="noStrike" cap="none">
                  <a:solidFill>
                    <a:srgbClr val="FFFFFF"/>
                  </a:solidFill>
                  <a:latin typeface="Calibri"/>
                  <a:ea typeface="Calibri"/>
                  <a:cs typeface="Calibri"/>
                  <a:sym typeface="Calibri"/>
                </a:rPr>
                <a:t>Acogimiento de urgencia</a:t>
              </a:r>
              <a:endParaRPr/>
            </a:p>
          </p:txBody>
        </p:sp>
        <p:sp>
          <p:nvSpPr>
            <p:cNvPr id="238" name="Google Shape;238;g1faa9752dd7_0_42"/>
            <p:cNvSpPr/>
            <p:nvPr/>
          </p:nvSpPr>
          <p:spPr>
            <a:xfrm>
              <a:off x="3309466" y="2705483"/>
              <a:ext cx="2226300" cy="438900"/>
            </a:xfrm>
            <a:prstGeom prst="rect">
              <a:avLst/>
            </a:prstGeom>
            <a:solidFill>
              <a:srgbClr val="73AE4C"/>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g1faa9752dd7_0_42"/>
            <p:cNvSpPr txBox="1"/>
            <p:nvPr/>
          </p:nvSpPr>
          <p:spPr>
            <a:xfrm>
              <a:off x="3309466" y="2705483"/>
              <a:ext cx="2226300" cy="438900"/>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rgbClr val="FFFFFF"/>
                </a:buClr>
                <a:buSzPts val="1600"/>
                <a:buFont typeface="Calibri"/>
                <a:buNone/>
              </a:pPr>
              <a:r>
                <a:rPr lang="it" sz="1600" b="0" i="0" u="none" strike="noStrike" cap="none">
                  <a:solidFill>
                    <a:srgbClr val="FFFFFF"/>
                  </a:solidFill>
                  <a:latin typeface="Calibri"/>
                  <a:ea typeface="Calibri"/>
                  <a:cs typeface="Calibri"/>
                  <a:sym typeface="Calibri"/>
                </a:rPr>
                <a:t>Acogimiento temporal</a:t>
              </a:r>
              <a:endParaRPr/>
            </a:p>
          </p:txBody>
        </p:sp>
        <p:sp>
          <p:nvSpPr>
            <p:cNvPr id="240" name="Google Shape;240;g1faa9752dd7_0_42"/>
            <p:cNvSpPr/>
            <p:nvPr/>
          </p:nvSpPr>
          <p:spPr>
            <a:xfrm>
              <a:off x="3309466" y="3328737"/>
              <a:ext cx="2328600" cy="438900"/>
            </a:xfrm>
            <a:prstGeom prst="rect">
              <a:avLst/>
            </a:prstGeom>
            <a:solidFill>
              <a:srgbClr val="73AE4C"/>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g1faa9752dd7_0_42"/>
            <p:cNvSpPr txBox="1"/>
            <p:nvPr/>
          </p:nvSpPr>
          <p:spPr>
            <a:xfrm>
              <a:off x="3309466" y="3328737"/>
              <a:ext cx="2328600" cy="438900"/>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rgbClr val="FFFFFF"/>
                </a:buClr>
                <a:buSzPts val="1600"/>
                <a:buFont typeface="Calibri"/>
                <a:buNone/>
              </a:pPr>
              <a:r>
                <a:rPr lang="it" sz="1600" b="0" i="0" u="none" strike="noStrike" cap="none">
                  <a:solidFill>
                    <a:srgbClr val="FFFFFF"/>
                  </a:solidFill>
                  <a:latin typeface="Calibri"/>
                  <a:ea typeface="Calibri"/>
                  <a:cs typeface="Calibri"/>
                  <a:sym typeface="Calibri"/>
                </a:rPr>
                <a:t>Acogimiento permanente</a:t>
              </a:r>
              <a:endParaRPr/>
            </a:p>
          </p:txBody>
        </p:sp>
      </p:grpSp>
      <p:grpSp>
        <p:nvGrpSpPr>
          <p:cNvPr id="242" name="Google Shape;242;g1faa9752dd7_0_42"/>
          <p:cNvGrpSpPr/>
          <p:nvPr/>
        </p:nvGrpSpPr>
        <p:grpSpPr>
          <a:xfrm>
            <a:off x="5546350" y="1159726"/>
            <a:ext cx="3285831" cy="429843"/>
            <a:chOff x="-1391148" y="209407"/>
            <a:chExt cx="3256200" cy="492600"/>
          </a:xfrm>
        </p:grpSpPr>
        <p:sp>
          <p:nvSpPr>
            <p:cNvPr id="243" name="Google Shape;243;g1faa9752dd7_0_42"/>
            <p:cNvSpPr/>
            <p:nvPr/>
          </p:nvSpPr>
          <p:spPr>
            <a:xfrm>
              <a:off x="-1391148" y="209407"/>
              <a:ext cx="3256200" cy="492600"/>
            </a:xfrm>
            <a:prstGeom prst="rect">
              <a:avLst/>
            </a:prstGeom>
            <a:solidFill>
              <a:srgbClr val="487AA8"/>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g1faa9752dd7_0_42"/>
            <p:cNvSpPr txBox="1"/>
            <p:nvPr/>
          </p:nvSpPr>
          <p:spPr>
            <a:xfrm>
              <a:off x="-1244978" y="209407"/>
              <a:ext cx="2976300" cy="492600"/>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FFFFFF"/>
                </a:buClr>
                <a:buSzPts val="2400"/>
                <a:buFont typeface="Calibri"/>
                <a:buNone/>
              </a:pPr>
              <a:r>
                <a:rPr lang="it" sz="2300" b="0" i="0" u="none" strike="noStrike" cap="none">
                  <a:solidFill>
                    <a:srgbClr val="FFFFFF"/>
                  </a:solidFill>
                  <a:latin typeface="Calibri"/>
                  <a:ea typeface="Calibri"/>
                  <a:cs typeface="Calibri"/>
                  <a:sym typeface="Calibri"/>
                </a:rPr>
                <a:t>Acogimiento residencial</a:t>
              </a:r>
              <a:endParaRPr sz="2300" b="0" i="0" u="none" strike="noStrike" cap="none">
                <a:solidFill>
                  <a:srgbClr val="FFFFFF"/>
                </a:solidFill>
                <a:latin typeface="Calibri"/>
                <a:ea typeface="Calibri"/>
                <a:cs typeface="Calibri"/>
                <a:sym typeface="Calibri"/>
              </a:endParaRPr>
            </a:p>
          </p:txBody>
        </p:sp>
      </p:grpSp>
      <p:sp>
        <p:nvSpPr>
          <p:cNvPr id="245" name="Google Shape;245;g1faa9752dd7_0_42"/>
          <p:cNvSpPr txBox="1"/>
          <p:nvPr/>
        </p:nvSpPr>
        <p:spPr>
          <a:xfrm>
            <a:off x="2964646" y="4074750"/>
            <a:ext cx="2227500" cy="429900"/>
          </a:xfrm>
          <a:prstGeom prst="rect">
            <a:avLst/>
          </a:prstGeom>
          <a:solidFill>
            <a:srgbClr val="F4B081"/>
          </a:solid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rgbClr val="FFFFFF"/>
              </a:buClr>
              <a:buSzPts val="1600"/>
              <a:buFont typeface="Calibri"/>
              <a:buNone/>
            </a:pPr>
            <a:r>
              <a:rPr lang="it" sz="1600" b="0" i="0" u="none" strike="noStrike" cap="none">
                <a:solidFill>
                  <a:srgbClr val="FFFFFF"/>
                </a:solidFill>
                <a:latin typeface="Calibri"/>
                <a:ea typeface="Calibri"/>
                <a:cs typeface="Calibri"/>
                <a:sym typeface="Calibri"/>
              </a:rPr>
              <a:t>Acogimiento preadoptivo</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0"/>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p>
            <a:pPr marL="0" lvl="0" indent="0" algn="l" rtl="0">
              <a:lnSpc>
                <a:spcPct val="100000"/>
              </a:lnSpc>
              <a:spcBef>
                <a:spcPts val="0"/>
              </a:spcBef>
              <a:spcAft>
                <a:spcPts val="0"/>
              </a:spcAft>
              <a:buSzPts val="2800"/>
              <a:buNone/>
            </a:pPr>
            <a:r>
              <a:rPr lang="it"/>
              <a:t>Los derechos de la niñez desde una perspectiva ecológica</a:t>
            </a:r>
            <a:endParaRPr/>
          </a:p>
        </p:txBody>
      </p:sp>
      <p:sp>
        <p:nvSpPr>
          <p:cNvPr id="251" name="Google Shape;251;p10"/>
          <p:cNvSpPr txBox="1">
            <a:spLocks noGrp="1"/>
          </p:cNvSpPr>
          <p:nvPr>
            <p:ph type="body" idx="1"/>
          </p:nvPr>
        </p:nvSpPr>
        <p:spPr>
          <a:xfrm>
            <a:off x="311700" y="1486375"/>
            <a:ext cx="8520600" cy="3057600"/>
          </a:xfrm>
          <a:prstGeom prst="rect">
            <a:avLst/>
          </a:prstGeom>
          <a:noFill/>
          <a:ln>
            <a:noFill/>
          </a:ln>
        </p:spPr>
        <p:txBody>
          <a:bodyPr spcFirstLastPara="1" wrap="square" lIns="91425" tIns="91425" rIns="91425" bIns="91425" anchor="t" anchorCtr="0">
            <a:normAutofit fontScale="25000" lnSpcReduction="20000"/>
          </a:bodyPr>
          <a:lstStyle/>
          <a:p>
            <a:pPr marL="0" lvl="0" indent="0" algn="l" rtl="0">
              <a:lnSpc>
                <a:spcPct val="114999"/>
              </a:lnSpc>
              <a:spcBef>
                <a:spcPts val="0"/>
              </a:spcBef>
              <a:spcAft>
                <a:spcPts val="0"/>
              </a:spcAft>
              <a:buSzPct val="120000"/>
              <a:buNone/>
            </a:pPr>
            <a:r>
              <a:rPr lang="it" sz="6000"/>
              <a:t>Derecho a que se le garanticen las condiciones para "su desarrollo físico, mental, espiritual, moral y social"</a:t>
            </a:r>
            <a:r>
              <a:rPr lang="it" sz="6000">
                <a:solidFill>
                  <a:schemeClr val="dk1"/>
                </a:solidFill>
              </a:rPr>
              <a:t> </a:t>
            </a:r>
            <a:br>
              <a:rPr lang="it" sz="6000">
                <a:latin typeface="Calibri"/>
                <a:ea typeface="Calibri"/>
                <a:cs typeface="Calibri"/>
                <a:sym typeface="Calibri"/>
              </a:rPr>
            </a:br>
            <a:r>
              <a:rPr lang="it" sz="6000">
                <a:solidFill>
                  <a:schemeClr val="dk1"/>
                </a:solidFill>
                <a:latin typeface="Calibri"/>
                <a:ea typeface="Calibri"/>
                <a:cs typeface="Calibri"/>
                <a:sym typeface="Calibri"/>
              </a:rPr>
              <a:t>(CRC, 1989).</a:t>
            </a:r>
            <a:r>
              <a:rPr lang="it" sz="6000">
                <a:solidFill>
                  <a:schemeClr val="dk1"/>
                </a:solidFill>
              </a:rPr>
              <a:t> </a:t>
            </a:r>
            <a:endParaRPr sz="6000" b="1">
              <a:solidFill>
                <a:schemeClr val="dk1"/>
              </a:solidFill>
              <a:latin typeface="Calibri"/>
              <a:ea typeface="Calibri"/>
              <a:cs typeface="Calibri"/>
              <a:sym typeface="Calibri"/>
            </a:endParaRPr>
          </a:p>
          <a:p>
            <a:pPr marL="0" lvl="0" indent="0" algn="l" rtl="0">
              <a:lnSpc>
                <a:spcPct val="114999"/>
              </a:lnSpc>
              <a:spcBef>
                <a:spcPts val="1200"/>
              </a:spcBef>
              <a:spcAft>
                <a:spcPts val="0"/>
              </a:spcAft>
              <a:buSzPct val="120000"/>
              <a:buNone/>
            </a:pPr>
            <a:r>
              <a:rPr lang="it" sz="6000" b="1"/>
              <a:t>¿Cómo apoyar estas condiciones desde la escuela?</a:t>
            </a:r>
            <a:endParaRPr b="1"/>
          </a:p>
          <a:p>
            <a:pPr marL="0" lvl="0" indent="0" algn="l" rtl="0">
              <a:lnSpc>
                <a:spcPct val="114999"/>
              </a:lnSpc>
              <a:spcBef>
                <a:spcPts val="1200"/>
              </a:spcBef>
              <a:spcAft>
                <a:spcPts val="0"/>
              </a:spcAft>
              <a:buSzPct val="120000"/>
              <a:buNone/>
            </a:pPr>
            <a:r>
              <a:rPr lang="it" sz="6000"/>
              <a:t>Desde una perspectiva ecosistémica, el desarrollo se produce dentro de un sistema ecológico que promueve la agencia, el aprendizaje y la interacción a través de procesos cotidianos "proximales" (Bronfenbrenner, 2005). </a:t>
            </a:r>
            <a:endParaRPr sz="6000"/>
          </a:p>
          <a:p>
            <a:pPr marL="0" lvl="0" indent="0" algn="l" rtl="0">
              <a:lnSpc>
                <a:spcPct val="114999"/>
              </a:lnSpc>
              <a:spcBef>
                <a:spcPts val="1200"/>
              </a:spcBef>
              <a:spcAft>
                <a:spcPts val="0"/>
              </a:spcAft>
              <a:buSzPct val="120000"/>
              <a:buNone/>
            </a:pPr>
            <a:r>
              <a:rPr lang="it" sz="6000"/>
              <a:t>Aspectos clave:</a:t>
            </a:r>
            <a:endParaRPr/>
          </a:p>
          <a:p>
            <a:pPr marL="457200" lvl="0" indent="-323850" algn="l" rtl="0">
              <a:lnSpc>
                <a:spcPct val="115000"/>
              </a:lnSpc>
              <a:spcBef>
                <a:spcPts val="1200"/>
              </a:spcBef>
              <a:spcAft>
                <a:spcPts val="0"/>
              </a:spcAft>
              <a:buClr>
                <a:schemeClr val="dk1"/>
              </a:buClr>
              <a:buSzPct val="100000"/>
              <a:buFont typeface="Calibri"/>
              <a:buChar char="➔"/>
            </a:pPr>
            <a:r>
              <a:rPr lang="it" sz="6000"/>
              <a:t>Coordinación con las personas que ejercen el cuidado y agentes clave </a:t>
            </a:r>
            <a:endParaRPr sz="6000">
              <a:solidFill>
                <a:srgbClr val="595959"/>
              </a:solidFill>
              <a:latin typeface="Calibri"/>
              <a:ea typeface="Calibri"/>
              <a:cs typeface="Calibri"/>
              <a:sym typeface="Calibri"/>
            </a:endParaRPr>
          </a:p>
          <a:p>
            <a:pPr marL="457200" lvl="0" indent="-323850" algn="l" rtl="0">
              <a:lnSpc>
                <a:spcPct val="115000"/>
              </a:lnSpc>
              <a:spcBef>
                <a:spcPts val="0"/>
              </a:spcBef>
              <a:spcAft>
                <a:spcPts val="0"/>
              </a:spcAft>
              <a:buClr>
                <a:schemeClr val="dk1"/>
              </a:buClr>
              <a:buSzPct val="100000"/>
              <a:buFont typeface="Calibri"/>
              <a:buChar char="➔"/>
            </a:pPr>
            <a:r>
              <a:rPr lang="it" sz="6000"/>
              <a:t>Las "transiciones ecológicas" como momentos clave para el desarrollo de la agencia y el aprendizaje </a:t>
            </a:r>
            <a:endParaRPr sz="6000">
              <a:solidFill>
                <a:schemeClr val="dk1"/>
              </a:solidFill>
              <a:latin typeface="Calibri"/>
              <a:ea typeface="Calibri"/>
              <a:cs typeface="Calibri"/>
              <a:sym typeface="Calibri"/>
            </a:endParaRPr>
          </a:p>
          <a:p>
            <a:pPr marL="457200" lvl="0" indent="-323850" algn="l" rtl="0">
              <a:lnSpc>
                <a:spcPct val="115000"/>
              </a:lnSpc>
              <a:spcBef>
                <a:spcPts val="0"/>
              </a:spcBef>
              <a:spcAft>
                <a:spcPts val="0"/>
              </a:spcAft>
              <a:buClr>
                <a:schemeClr val="dk1"/>
              </a:buClr>
              <a:buSzPct val="100000"/>
              <a:buFont typeface="Calibri"/>
              <a:buChar char="➔"/>
            </a:pPr>
            <a:r>
              <a:rPr lang="it" sz="6000"/>
              <a:t>Sentido de pertenencia y relaciones comunitarias como factores de resiliencia</a:t>
            </a:r>
            <a:endParaRPr sz="6000">
              <a:solidFill>
                <a:schemeClr val="dk1"/>
              </a:solidFill>
              <a:latin typeface="Calibri"/>
              <a:ea typeface="Calibri"/>
              <a:cs typeface="Calibri"/>
              <a:sym typeface="Calibri"/>
            </a:endParaRPr>
          </a:p>
          <a:p>
            <a:pPr marL="0" lvl="0" indent="0" algn="l" rtl="0">
              <a:lnSpc>
                <a:spcPct val="115000"/>
              </a:lnSpc>
              <a:spcBef>
                <a:spcPts val="1200"/>
              </a:spcBef>
              <a:spcAft>
                <a:spcPts val="0"/>
              </a:spcAft>
              <a:buSzPct val="276923"/>
              <a:buNone/>
            </a:pPr>
            <a:endParaRPr sz="2600">
              <a:latin typeface="Calibri"/>
              <a:ea typeface="Calibri"/>
              <a:cs typeface="Calibri"/>
              <a:sym typeface="Calibri"/>
            </a:endParaRPr>
          </a:p>
          <a:p>
            <a:pPr marL="0" lvl="0" indent="0" algn="l" rtl="0">
              <a:lnSpc>
                <a:spcPct val="115000"/>
              </a:lnSpc>
              <a:spcBef>
                <a:spcPts val="1200"/>
              </a:spcBef>
              <a:spcAft>
                <a:spcPts val="0"/>
              </a:spcAft>
              <a:buSzPct val="276923"/>
              <a:buNone/>
            </a:pPr>
            <a:endParaRPr sz="2600">
              <a:latin typeface="Calibri"/>
              <a:ea typeface="Calibri"/>
              <a:cs typeface="Calibri"/>
              <a:sym typeface="Calibri"/>
            </a:endParaRPr>
          </a:p>
          <a:p>
            <a:pPr marL="0" lvl="0" indent="0" algn="l" rtl="0">
              <a:lnSpc>
                <a:spcPct val="115000"/>
              </a:lnSpc>
              <a:spcBef>
                <a:spcPts val="1200"/>
              </a:spcBef>
              <a:spcAft>
                <a:spcPts val="0"/>
              </a:spcAft>
              <a:buClr>
                <a:schemeClr val="dk1"/>
              </a:buClr>
              <a:buSzPct val="73333"/>
              <a:buFont typeface="Arial"/>
              <a:buNone/>
            </a:pPr>
            <a:endParaRPr sz="1500">
              <a:latin typeface="Calibri"/>
              <a:ea typeface="Calibri"/>
              <a:cs typeface="Calibri"/>
              <a:sym typeface="Calibri"/>
            </a:endParaRPr>
          </a:p>
          <a:p>
            <a:pPr marL="0" lvl="0" indent="0" algn="l" rtl="0">
              <a:lnSpc>
                <a:spcPct val="115000"/>
              </a:lnSpc>
              <a:spcBef>
                <a:spcPts val="0"/>
              </a:spcBef>
              <a:spcAft>
                <a:spcPts val="0"/>
              </a:spcAft>
              <a:buSzPts val="1800"/>
              <a:buNone/>
            </a:pPr>
            <a:endParaRPr>
              <a:latin typeface="Calibri"/>
              <a:ea typeface="Calibri"/>
              <a:cs typeface="Calibri"/>
              <a:sym typeface="Calibri"/>
            </a:endParaRPr>
          </a:p>
          <a:p>
            <a:pPr marL="0" lvl="0" indent="0" algn="l" rtl="0">
              <a:lnSpc>
                <a:spcPct val="115000"/>
              </a:lnSpc>
              <a:spcBef>
                <a:spcPts val="1200"/>
              </a:spcBef>
              <a:spcAft>
                <a:spcPts val="1200"/>
              </a:spcAft>
              <a:buSzPts val="1800"/>
              <a:buNone/>
            </a:pPr>
            <a:endParaRPr>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1">
                                            <p:txEl>
                                              <p:pRg st="0" end="0"/>
                                            </p:txEl>
                                          </p:spTgt>
                                        </p:tgtEl>
                                        <p:attrNameLst>
                                          <p:attrName>style.visibility</p:attrName>
                                        </p:attrNameLst>
                                      </p:cBhvr>
                                      <p:to>
                                        <p:strVal val="visible"/>
                                      </p:to>
                                    </p:set>
                                    <p:animEffect transition="in" filter="fade">
                                      <p:cBhvr>
                                        <p:cTn id="7" dur="1000"/>
                                        <p:tgtEl>
                                          <p:spTgt spid="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1">
                                            <p:txEl>
                                              <p:pRg st="1" end="1"/>
                                            </p:txEl>
                                          </p:spTgt>
                                        </p:tgtEl>
                                        <p:attrNameLst>
                                          <p:attrName>style.visibility</p:attrName>
                                        </p:attrNameLst>
                                      </p:cBhvr>
                                      <p:to>
                                        <p:strVal val="visible"/>
                                      </p:to>
                                    </p:set>
                                    <p:animEffect transition="in" filter="fade">
                                      <p:cBhvr>
                                        <p:cTn id="12" dur="1000"/>
                                        <p:tgtEl>
                                          <p:spTgt spid="2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1">
                                            <p:txEl>
                                              <p:pRg st="2" end="2"/>
                                            </p:txEl>
                                          </p:spTgt>
                                        </p:tgtEl>
                                        <p:attrNameLst>
                                          <p:attrName>style.visibility</p:attrName>
                                        </p:attrNameLst>
                                      </p:cBhvr>
                                      <p:to>
                                        <p:strVal val="visible"/>
                                      </p:to>
                                    </p:set>
                                    <p:animEffect transition="in" filter="fade">
                                      <p:cBhvr>
                                        <p:cTn id="17" dur="1000"/>
                                        <p:tgtEl>
                                          <p:spTgt spid="2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1">
                                            <p:txEl>
                                              <p:pRg st="3" end="3"/>
                                            </p:txEl>
                                          </p:spTgt>
                                        </p:tgtEl>
                                        <p:attrNameLst>
                                          <p:attrName>style.visibility</p:attrName>
                                        </p:attrNameLst>
                                      </p:cBhvr>
                                      <p:to>
                                        <p:strVal val="visible"/>
                                      </p:to>
                                    </p:set>
                                    <p:animEffect transition="in" filter="fade">
                                      <p:cBhvr>
                                        <p:cTn id="22" dur="1000"/>
                                        <p:tgtEl>
                                          <p:spTgt spid="2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1">
                                            <p:txEl>
                                              <p:pRg st="4" end="4"/>
                                            </p:txEl>
                                          </p:spTgt>
                                        </p:tgtEl>
                                        <p:attrNameLst>
                                          <p:attrName>style.visibility</p:attrName>
                                        </p:attrNameLst>
                                      </p:cBhvr>
                                      <p:to>
                                        <p:strVal val="visible"/>
                                      </p:to>
                                    </p:set>
                                    <p:animEffect transition="in" filter="fade">
                                      <p:cBhvr>
                                        <p:cTn id="27" dur="1000"/>
                                        <p:tgtEl>
                                          <p:spTgt spid="2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1">
                                            <p:txEl>
                                              <p:pRg st="5" end="5"/>
                                            </p:txEl>
                                          </p:spTgt>
                                        </p:tgtEl>
                                        <p:attrNameLst>
                                          <p:attrName>style.visibility</p:attrName>
                                        </p:attrNameLst>
                                      </p:cBhvr>
                                      <p:to>
                                        <p:strVal val="visible"/>
                                      </p:to>
                                    </p:set>
                                    <p:animEffect transition="in" filter="fade">
                                      <p:cBhvr>
                                        <p:cTn id="32" dur="1000"/>
                                        <p:tgtEl>
                                          <p:spTgt spid="2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1">
                                            <p:txEl>
                                              <p:pRg st="6" end="6"/>
                                            </p:txEl>
                                          </p:spTgt>
                                        </p:tgtEl>
                                        <p:attrNameLst>
                                          <p:attrName>style.visibility</p:attrName>
                                        </p:attrNameLst>
                                      </p:cBhvr>
                                      <p:to>
                                        <p:strVal val="visible"/>
                                      </p:to>
                                    </p:set>
                                    <p:animEffect transition="in" filter="fade">
                                      <p:cBhvr>
                                        <p:cTn id="37" dur="1000"/>
                                        <p:tgtEl>
                                          <p:spTgt spid="25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51">
                                            <p:txEl>
                                              <p:pRg st="7" end="7"/>
                                            </p:txEl>
                                          </p:spTgt>
                                        </p:tgtEl>
                                        <p:attrNameLst>
                                          <p:attrName>style.visibility</p:attrName>
                                        </p:attrNameLst>
                                      </p:cBhvr>
                                      <p:to>
                                        <p:strVal val="visible"/>
                                      </p:to>
                                    </p:set>
                                    <p:animEffect transition="in" filter="fade">
                                      <p:cBhvr>
                                        <p:cTn id="42" dur="1000"/>
                                        <p:tgtEl>
                                          <p:spTgt spid="25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51">
                                            <p:txEl>
                                              <p:pRg st="8" end="8"/>
                                            </p:txEl>
                                          </p:spTgt>
                                        </p:tgtEl>
                                        <p:attrNameLst>
                                          <p:attrName>style.visibility</p:attrName>
                                        </p:attrNameLst>
                                      </p:cBhvr>
                                      <p:to>
                                        <p:strVal val="visible"/>
                                      </p:to>
                                    </p:set>
                                    <p:animEffect transition="in" filter="fade">
                                      <p:cBhvr>
                                        <p:cTn id="47" dur="1000"/>
                                        <p:tgtEl>
                                          <p:spTgt spid="25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51">
                                            <p:txEl>
                                              <p:pRg st="9" end="9"/>
                                            </p:txEl>
                                          </p:spTgt>
                                        </p:tgtEl>
                                        <p:attrNameLst>
                                          <p:attrName>style.visibility</p:attrName>
                                        </p:attrNameLst>
                                      </p:cBhvr>
                                      <p:to>
                                        <p:strVal val="visible"/>
                                      </p:to>
                                    </p:set>
                                    <p:animEffect transition="in" filter="fade">
                                      <p:cBhvr>
                                        <p:cTn id="52" dur="1000"/>
                                        <p:tgtEl>
                                          <p:spTgt spid="25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51">
                                            <p:txEl>
                                              <p:pRg st="10" end="10"/>
                                            </p:txEl>
                                          </p:spTgt>
                                        </p:tgtEl>
                                        <p:attrNameLst>
                                          <p:attrName>style.visibility</p:attrName>
                                        </p:attrNameLst>
                                      </p:cBhvr>
                                      <p:to>
                                        <p:strVal val="visible"/>
                                      </p:to>
                                    </p:set>
                                    <p:animEffect transition="in" filter="fade">
                                      <p:cBhvr>
                                        <p:cTn id="57" dur="1000"/>
                                        <p:tgtEl>
                                          <p:spTgt spid="25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51">
                                            <p:txEl>
                                              <p:pRg st="11" end="11"/>
                                            </p:txEl>
                                          </p:spTgt>
                                        </p:tgtEl>
                                        <p:attrNameLst>
                                          <p:attrName>style.visibility</p:attrName>
                                        </p:attrNameLst>
                                      </p:cBhvr>
                                      <p:to>
                                        <p:strVal val="visible"/>
                                      </p:to>
                                    </p:set>
                                    <p:animEffect transition="in" filter="fade">
                                      <p:cBhvr>
                                        <p:cTn id="62" dur="1000"/>
                                        <p:tgtEl>
                                          <p:spTgt spid="25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9"/>
          <p:cNvSpPr txBox="1">
            <a:spLocks noGrp="1"/>
          </p:cNvSpPr>
          <p:nvPr>
            <p:ph type="title"/>
          </p:nvPr>
        </p:nvSpPr>
        <p:spPr>
          <a:xfrm>
            <a:off x="311700" y="315925"/>
            <a:ext cx="8520600" cy="59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520"/>
              <a:buNone/>
            </a:pPr>
            <a:r>
              <a:rPr lang="it" sz="2220"/>
              <a:t>Niños/as y adolescentes tutelados o adoptados en el sistema educativo</a:t>
            </a:r>
            <a:endParaRPr sz="2220" dirty="0">
              <a:latin typeface="Calibri"/>
              <a:ea typeface="Calibri"/>
              <a:cs typeface="Calibri"/>
              <a:sym typeface="Calibri"/>
            </a:endParaRPr>
          </a:p>
        </p:txBody>
      </p:sp>
      <p:sp>
        <p:nvSpPr>
          <p:cNvPr id="257" name="Google Shape;257;p9"/>
          <p:cNvSpPr txBox="1">
            <a:spLocks noGrp="1"/>
          </p:cNvSpPr>
          <p:nvPr>
            <p:ph type="body" idx="1"/>
          </p:nvPr>
        </p:nvSpPr>
        <p:spPr>
          <a:xfrm>
            <a:off x="311700" y="915325"/>
            <a:ext cx="8520600" cy="3779700"/>
          </a:xfrm>
          <a:prstGeom prst="rect">
            <a:avLst/>
          </a:prstGeom>
          <a:noFill/>
          <a:ln>
            <a:noFill/>
          </a:ln>
        </p:spPr>
        <p:txBody>
          <a:bodyPr spcFirstLastPara="1" wrap="square" lIns="91425" tIns="91425" rIns="91425" bIns="91425" anchor="t" anchorCtr="0">
            <a:normAutofit fontScale="85000" lnSpcReduction="20000"/>
          </a:bodyPr>
          <a:lstStyle/>
          <a:p>
            <a:pPr marL="457200" lvl="0" indent="-316865" algn="l" rtl="0">
              <a:lnSpc>
                <a:spcPct val="115000"/>
              </a:lnSpc>
              <a:spcBef>
                <a:spcPts val="0"/>
              </a:spcBef>
              <a:spcAft>
                <a:spcPts val="0"/>
              </a:spcAft>
              <a:buClr>
                <a:srgbClr val="00A8B3"/>
              </a:buClr>
              <a:buSzPct val="100000"/>
              <a:buFont typeface="Arial"/>
              <a:buChar char="•"/>
            </a:pPr>
            <a:r>
              <a:rPr lang="it"/>
              <a:t>Menor éxito académico </a:t>
            </a:r>
            <a:r>
              <a:rPr lang="it">
                <a:solidFill>
                  <a:schemeClr val="dk1"/>
                </a:solidFill>
                <a:latin typeface="Calibri"/>
                <a:ea typeface="Calibri"/>
                <a:cs typeface="Calibri"/>
                <a:sym typeface="Calibri"/>
              </a:rPr>
              <a:t>(Flynn, Tessier, Coulombe, 2013)</a:t>
            </a:r>
            <a:endParaRPr>
              <a:solidFill>
                <a:schemeClr val="dk1"/>
              </a:solidFill>
              <a:latin typeface="Calibri"/>
              <a:ea typeface="Calibri"/>
              <a:cs typeface="Calibri"/>
              <a:sym typeface="Calibri"/>
            </a:endParaRPr>
          </a:p>
          <a:p>
            <a:pPr marL="457200" lvl="0" indent="-316865" algn="l" rtl="0">
              <a:lnSpc>
                <a:spcPct val="115000"/>
              </a:lnSpc>
              <a:spcBef>
                <a:spcPts val="0"/>
              </a:spcBef>
              <a:spcAft>
                <a:spcPts val="0"/>
              </a:spcAft>
              <a:buClr>
                <a:srgbClr val="00A8B3"/>
              </a:buClr>
              <a:buSzPct val="100000"/>
              <a:buFont typeface="Arial"/>
              <a:buChar char="•"/>
            </a:pPr>
            <a:r>
              <a:rPr lang="it"/>
              <a:t>Menor rendimiento laboral en la vida adulta</a:t>
            </a:r>
            <a:r>
              <a:rPr lang="it">
                <a:solidFill>
                  <a:schemeClr val="dk1"/>
                </a:solidFill>
              </a:rPr>
              <a:t>  </a:t>
            </a:r>
            <a:r>
              <a:rPr lang="it">
                <a:solidFill>
                  <a:schemeClr val="dk1"/>
                </a:solidFill>
                <a:latin typeface="Calibri"/>
                <a:ea typeface="Calibri"/>
                <a:cs typeface="Calibri"/>
                <a:sym typeface="Calibri"/>
              </a:rPr>
              <a:t>(Hook, Courtney, 2011)</a:t>
            </a:r>
            <a:r>
              <a:rPr lang="it">
                <a:solidFill>
                  <a:schemeClr val="dk1"/>
                </a:solidFill>
              </a:rPr>
              <a:t> </a:t>
            </a:r>
            <a:endParaRPr>
              <a:solidFill>
                <a:schemeClr val="dk1"/>
              </a:solidFill>
              <a:latin typeface="Calibri"/>
              <a:ea typeface="Calibri"/>
              <a:cs typeface="Calibri"/>
              <a:sym typeface="Calibri"/>
            </a:endParaRPr>
          </a:p>
          <a:p>
            <a:pPr marL="457200" lvl="0" indent="-316865" algn="l" rtl="0">
              <a:lnSpc>
                <a:spcPct val="115000"/>
              </a:lnSpc>
              <a:spcBef>
                <a:spcPts val="0"/>
              </a:spcBef>
              <a:spcAft>
                <a:spcPts val="0"/>
              </a:spcAft>
              <a:buClr>
                <a:srgbClr val="00A8B3"/>
              </a:buClr>
              <a:buSzPct val="100000"/>
              <a:buFont typeface="Arial"/>
              <a:buChar char="•"/>
            </a:pPr>
            <a:r>
              <a:rPr lang="it"/>
              <a:t>Peor estado de salud</a:t>
            </a:r>
            <a:r>
              <a:rPr lang="it">
                <a:solidFill>
                  <a:schemeClr val="dk1"/>
                </a:solidFill>
              </a:rPr>
              <a:t> </a:t>
            </a:r>
            <a:r>
              <a:rPr lang="it">
                <a:solidFill>
                  <a:schemeClr val="dk1"/>
                </a:solidFill>
                <a:latin typeface="Calibri"/>
                <a:ea typeface="Calibri"/>
                <a:cs typeface="Calibri"/>
                <a:sym typeface="Calibri"/>
              </a:rPr>
              <a:t>(Dixon, 2008)</a:t>
            </a:r>
            <a:endParaRPr b="1">
              <a:solidFill>
                <a:schemeClr val="dk1"/>
              </a:solidFill>
              <a:latin typeface="Calibri"/>
              <a:ea typeface="Calibri"/>
              <a:cs typeface="Calibri"/>
              <a:sym typeface="Calibri"/>
            </a:endParaRPr>
          </a:p>
          <a:p>
            <a:pPr marL="0" lvl="0" indent="0" algn="l" rtl="0">
              <a:lnSpc>
                <a:spcPct val="115000"/>
              </a:lnSpc>
              <a:spcBef>
                <a:spcPts val="1200"/>
              </a:spcBef>
              <a:spcAft>
                <a:spcPts val="0"/>
              </a:spcAft>
              <a:buSzPct val="108107"/>
              <a:buNone/>
            </a:pPr>
            <a:r>
              <a:rPr lang="it" b="1">
                <a:solidFill>
                  <a:srgbClr val="BF9000"/>
                </a:solidFill>
              </a:rPr>
              <a:t>¿POR QUÉ?</a:t>
            </a:r>
            <a:endParaRPr/>
          </a:p>
          <a:p>
            <a:pPr marL="0" lvl="0" indent="0" algn="l" rtl="0">
              <a:lnSpc>
                <a:spcPct val="114999"/>
              </a:lnSpc>
              <a:spcBef>
                <a:spcPts val="1200"/>
              </a:spcBef>
              <a:spcAft>
                <a:spcPts val="0"/>
              </a:spcAft>
              <a:buSzPct val="117647"/>
              <a:buNone/>
            </a:pPr>
            <a:r>
              <a:rPr lang="it"/>
              <a:t>Interacción entre factores individuales (estrés, motivación, autoestima...) y factores sociales (expectativas de la escuela y de las personas cuidadoras, políticas escolares (no) inclusivas, relaciones con iguales y adultos, sistema de atención, calidad de la interacción y de las respuestas...) (Sebba et al., 2015).</a:t>
            </a:r>
            <a:endParaRPr b="1">
              <a:solidFill>
                <a:srgbClr val="BF9000"/>
              </a:solidFill>
              <a:latin typeface="Calibri"/>
              <a:ea typeface="Calibri"/>
              <a:cs typeface="Calibri"/>
              <a:sym typeface="Calibri"/>
            </a:endParaRPr>
          </a:p>
          <a:p>
            <a:pPr marL="0" lvl="0" indent="0" algn="l" rtl="0">
              <a:lnSpc>
                <a:spcPct val="115000"/>
              </a:lnSpc>
              <a:spcBef>
                <a:spcPts val="1200"/>
              </a:spcBef>
              <a:spcAft>
                <a:spcPts val="0"/>
              </a:spcAft>
              <a:buSzPct val="108107"/>
              <a:buNone/>
            </a:pPr>
            <a:endParaRPr>
              <a:solidFill>
                <a:schemeClr val="dk1"/>
              </a:solidFill>
              <a:latin typeface="Calibri"/>
              <a:ea typeface="Calibri"/>
              <a:cs typeface="Calibri"/>
              <a:sym typeface="Calibri"/>
            </a:endParaRPr>
          </a:p>
          <a:p>
            <a:pPr marL="0" lvl="0" indent="0" algn="l" rtl="0">
              <a:lnSpc>
                <a:spcPct val="115000"/>
              </a:lnSpc>
              <a:spcBef>
                <a:spcPts val="1200"/>
              </a:spcBef>
              <a:spcAft>
                <a:spcPts val="0"/>
              </a:spcAft>
              <a:buSzPct val="108107"/>
              <a:buNone/>
            </a:pPr>
            <a:endParaRPr>
              <a:latin typeface="Calibri"/>
              <a:ea typeface="Calibri"/>
              <a:cs typeface="Calibri"/>
              <a:sym typeface="Calibri"/>
            </a:endParaRPr>
          </a:p>
          <a:p>
            <a:pPr marL="0" lvl="0" indent="0" algn="l" rtl="0">
              <a:lnSpc>
                <a:spcPct val="115000"/>
              </a:lnSpc>
              <a:spcBef>
                <a:spcPts val="1200"/>
              </a:spcBef>
              <a:spcAft>
                <a:spcPts val="0"/>
              </a:spcAft>
              <a:buSzPct val="85311"/>
              <a:buNone/>
            </a:pPr>
            <a:endParaRPr sz="2281">
              <a:latin typeface="Calibri"/>
              <a:ea typeface="Calibri"/>
              <a:cs typeface="Calibri"/>
              <a:sym typeface="Calibri"/>
            </a:endParaRPr>
          </a:p>
          <a:p>
            <a:pPr marL="0" lvl="0" indent="0" algn="ctr" rtl="0">
              <a:lnSpc>
                <a:spcPct val="114999"/>
              </a:lnSpc>
              <a:spcBef>
                <a:spcPts val="1200"/>
              </a:spcBef>
              <a:spcAft>
                <a:spcPts val="0"/>
              </a:spcAft>
              <a:buSzPct val="94117"/>
              <a:buNone/>
            </a:pPr>
            <a:r>
              <a:rPr lang="it" sz="2250" b="1">
                <a:solidFill>
                  <a:schemeClr val="accent1"/>
                </a:solidFill>
              </a:rPr>
              <a:t>La calidad del entorno escolar marca la diferencia</a:t>
            </a:r>
            <a:endParaRPr b="1">
              <a:solidFill>
                <a:schemeClr val="accent1"/>
              </a:solidFill>
            </a:endParaRPr>
          </a:p>
          <a:p>
            <a:pPr marL="0" lvl="0" indent="0" algn="l" rtl="0">
              <a:lnSpc>
                <a:spcPct val="115000"/>
              </a:lnSpc>
              <a:spcBef>
                <a:spcPts val="1200"/>
              </a:spcBef>
              <a:spcAft>
                <a:spcPts val="1200"/>
              </a:spcAft>
              <a:buSzPct val="108107"/>
              <a:buNone/>
            </a:pPr>
            <a:endParaRPr>
              <a:latin typeface="Calibri"/>
              <a:ea typeface="Calibri"/>
              <a:cs typeface="Calibri"/>
              <a:sym typeface="Calibri"/>
            </a:endParaRPr>
          </a:p>
        </p:txBody>
      </p:sp>
      <p:sp>
        <p:nvSpPr>
          <p:cNvPr id="258" name="Google Shape;258;p9"/>
          <p:cNvSpPr/>
          <p:nvPr/>
        </p:nvSpPr>
        <p:spPr>
          <a:xfrm>
            <a:off x="4135100" y="3257387"/>
            <a:ext cx="665700" cy="5994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7">
                                            <p:txEl>
                                              <p:pRg st="0" end="0"/>
                                            </p:txEl>
                                          </p:spTgt>
                                        </p:tgtEl>
                                        <p:attrNameLst>
                                          <p:attrName>style.visibility</p:attrName>
                                        </p:attrNameLst>
                                      </p:cBhvr>
                                      <p:to>
                                        <p:strVal val="visible"/>
                                      </p:to>
                                    </p:set>
                                    <p:animEffect transition="in" filter="fade">
                                      <p:cBhvr>
                                        <p:cTn id="7" dur="1000"/>
                                        <p:tgtEl>
                                          <p:spTgt spid="2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7">
                                            <p:txEl>
                                              <p:pRg st="1" end="1"/>
                                            </p:txEl>
                                          </p:spTgt>
                                        </p:tgtEl>
                                        <p:attrNameLst>
                                          <p:attrName>style.visibility</p:attrName>
                                        </p:attrNameLst>
                                      </p:cBhvr>
                                      <p:to>
                                        <p:strVal val="visible"/>
                                      </p:to>
                                    </p:set>
                                    <p:animEffect transition="in" filter="fade">
                                      <p:cBhvr>
                                        <p:cTn id="12" dur="1000"/>
                                        <p:tgtEl>
                                          <p:spTgt spid="2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7">
                                            <p:txEl>
                                              <p:pRg st="2" end="2"/>
                                            </p:txEl>
                                          </p:spTgt>
                                        </p:tgtEl>
                                        <p:attrNameLst>
                                          <p:attrName>style.visibility</p:attrName>
                                        </p:attrNameLst>
                                      </p:cBhvr>
                                      <p:to>
                                        <p:strVal val="visible"/>
                                      </p:to>
                                    </p:set>
                                    <p:animEffect transition="in" filter="fade">
                                      <p:cBhvr>
                                        <p:cTn id="17" dur="1000"/>
                                        <p:tgtEl>
                                          <p:spTgt spid="2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7">
                                            <p:txEl>
                                              <p:pRg st="3" end="3"/>
                                            </p:txEl>
                                          </p:spTgt>
                                        </p:tgtEl>
                                        <p:attrNameLst>
                                          <p:attrName>style.visibility</p:attrName>
                                        </p:attrNameLst>
                                      </p:cBhvr>
                                      <p:to>
                                        <p:strVal val="visible"/>
                                      </p:to>
                                    </p:set>
                                    <p:animEffect transition="in" filter="fade">
                                      <p:cBhvr>
                                        <p:cTn id="22" dur="1000"/>
                                        <p:tgtEl>
                                          <p:spTgt spid="2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7">
                                            <p:txEl>
                                              <p:pRg st="4" end="4"/>
                                            </p:txEl>
                                          </p:spTgt>
                                        </p:tgtEl>
                                        <p:attrNameLst>
                                          <p:attrName>style.visibility</p:attrName>
                                        </p:attrNameLst>
                                      </p:cBhvr>
                                      <p:to>
                                        <p:strVal val="visible"/>
                                      </p:to>
                                    </p:set>
                                    <p:animEffect transition="in" filter="fade">
                                      <p:cBhvr>
                                        <p:cTn id="27" dur="1000"/>
                                        <p:tgtEl>
                                          <p:spTgt spid="2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7">
                                            <p:txEl>
                                              <p:pRg st="5" end="5"/>
                                            </p:txEl>
                                          </p:spTgt>
                                        </p:tgtEl>
                                        <p:attrNameLst>
                                          <p:attrName>style.visibility</p:attrName>
                                        </p:attrNameLst>
                                      </p:cBhvr>
                                      <p:to>
                                        <p:strVal val="visible"/>
                                      </p:to>
                                    </p:set>
                                    <p:animEffect transition="in" filter="fade">
                                      <p:cBhvr>
                                        <p:cTn id="32" dur="1000"/>
                                        <p:tgtEl>
                                          <p:spTgt spid="25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7">
                                            <p:txEl>
                                              <p:pRg st="6" end="6"/>
                                            </p:txEl>
                                          </p:spTgt>
                                        </p:tgtEl>
                                        <p:attrNameLst>
                                          <p:attrName>style.visibility</p:attrName>
                                        </p:attrNameLst>
                                      </p:cBhvr>
                                      <p:to>
                                        <p:strVal val="visible"/>
                                      </p:to>
                                    </p:set>
                                    <p:animEffect transition="in" filter="fade">
                                      <p:cBhvr>
                                        <p:cTn id="37" dur="1000"/>
                                        <p:tgtEl>
                                          <p:spTgt spid="25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57">
                                            <p:txEl>
                                              <p:pRg st="7" end="7"/>
                                            </p:txEl>
                                          </p:spTgt>
                                        </p:tgtEl>
                                        <p:attrNameLst>
                                          <p:attrName>style.visibility</p:attrName>
                                        </p:attrNameLst>
                                      </p:cBhvr>
                                      <p:to>
                                        <p:strVal val="visible"/>
                                      </p:to>
                                    </p:set>
                                    <p:animEffect transition="in" filter="fade">
                                      <p:cBhvr>
                                        <p:cTn id="42" dur="1000"/>
                                        <p:tgtEl>
                                          <p:spTgt spid="25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57">
                                            <p:txEl>
                                              <p:pRg st="8" end="8"/>
                                            </p:txEl>
                                          </p:spTgt>
                                        </p:tgtEl>
                                        <p:attrNameLst>
                                          <p:attrName>style.visibility</p:attrName>
                                        </p:attrNameLst>
                                      </p:cBhvr>
                                      <p:to>
                                        <p:strVal val="visible"/>
                                      </p:to>
                                    </p:set>
                                    <p:animEffect transition="in" filter="fade">
                                      <p:cBhvr>
                                        <p:cTn id="47" dur="1000"/>
                                        <p:tgtEl>
                                          <p:spTgt spid="25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57">
                                            <p:txEl>
                                              <p:pRg st="9" end="9"/>
                                            </p:txEl>
                                          </p:spTgt>
                                        </p:tgtEl>
                                        <p:attrNameLst>
                                          <p:attrName>style.visibility</p:attrName>
                                        </p:attrNameLst>
                                      </p:cBhvr>
                                      <p:to>
                                        <p:strVal val="visible"/>
                                      </p:to>
                                    </p:set>
                                    <p:animEffect transition="in" filter="fade">
                                      <p:cBhvr>
                                        <p:cTn id="52" dur="1000"/>
                                        <p:tgtEl>
                                          <p:spTgt spid="25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58"/>
                                        </p:tgtEl>
                                        <p:attrNameLst>
                                          <p:attrName>style.visibility</p:attrName>
                                        </p:attrNameLst>
                                      </p:cBhvr>
                                      <p:to>
                                        <p:strVal val="visible"/>
                                      </p:to>
                                    </p:set>
                                    <p:animEffect transition="in" filter="fade">
                                      <p:cBhvr>
                                        <p:cTn id="57" dur="1000"/>
                                        <p:tgtEl>
                                          <p:spTgt spid="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11"/>
          <p:cNvSpPr txBox="1">
            <a:spLocks noGrp="1"/>
          </p:cNvSpPr>
          <p:nvPr>
            <p:ph type="title"/>
          </p:nvPr>
        </p:nvSpPr>
        <p:spPr>
          <a:xfrm>
            <a:off x="348810" y="323347"/>
            <a:ext cx="8520600" cy="831300"/>
          </a:xfrm>
          <a:prstGeom prst="rect">
            <a:avLst/>
          </a:prstGeom>
          <a:noFill/>
          <a:ln>
            <a:noFill/>
          </a:ln>
        </p:spPr>
        <p:txBody>
          <a:bodyPr spcFirstLastPara="1" wrap="square" lIns="91425" tIns="91425" rIns="91425" bIns="91425" anchor="b" anchorCtr="0">
            <a:normAutofit/>
          </a:bodyPr>
          <a:lstStyle/>
          <a:p>
            <a:pPr marL="0" lvl="0" indent="0" algn="l" rtl="0">
              <a:lnSpc>
                <a:spcPct val="100000"/>
              </a:lnSpc>
              <a:spcBef>
                <a:spcPts val="0"/>
              </a:spcBef>
              <a:spcAft>
                <a:spcPts val="0"/>
              </a:spcAft>
              <a:buSzPts val="2800"/>
              <a:buNone/>
            </a:pPr>
            <a:r>
              <a:rPr lang="it" dirty="0"/>
              <a:t>Barreras y obstáculos</a:t>
            </a:r>
            <a:endParaRPr dirty="0">
              <a:sym typeface="Calibri"/>
            </a:endParaRPr>
          </a:p>
        </p:txBody>
      </p:sp>
      <p:sp>
        <p:nvSpPr>
          <p:cNvPr id="264" name="Google Shape;264;p1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rmAutofit fontScale="25000" lnSpcReduction="20000"/>
          </a:bodyPr>
          <a:lstStyle/>
          <a:p>
            <a:pPr marL="457200" lvl="0" indent="-342900" algn="l" rtl="0">
              <a:lnSpc>
                <a:spcPct val="114999"/>
              </a:lnSpc>
              <a:spcBef>
                <a:spcPts val="0"/>
              </a:spcBef>
              <a:spcAft>
                <a:spcPts val="0"/>
              </a:spcAft>
              <a:buClr>
                <a:srgbClr val="10AD9A"/>
              </a:buClr>
              <a:buSzPct val="100000"/>
              <a:buChar char="●"/>
            </a:pPr>
            <a:r>
              <a:rPr lang="it" sz="6400"/>
              <a:t>Los discursos actuales en torno al estudiantado en cuidado alternativo, las personas adoptadas, los y las estudiantes refugiados están constituidos en gran medida desde sus supuestos déficits (Uptin, Wright, Harwood, 2012). </a:t>
            </a:r>
            <a:endParaRPr sz="6400">
              <a:solidFill>
                <a:schemeClr val="dk1"/>
              </a:solidFill>
            </a:endParaRPr>
          </a:p>
          <a:p>
            <a:pPr marL="457200" lvl="0" indent="-314325" algn="l" rtl="0">
              <a:lnSpc>
                <a:spcPct val="114999"/>
              </a:lnSpc>
              <a:spcBef>
                <a:spcPts val="0"/>
              </a:spcBef>
              <a:spcAft>
                <a:spcPts val="0"/>
              </a:spcAft>
              <a:buClr>
                <a:srgbClr val="10AD9A"/>
              </a:buClr>
              <a:buSzPct val="100000"/>
              <a:buFont typeface="Arial"/>
              <a:buNone/>
            </a:pPr>
            <a:endParaRPr/>
          </a:p>
          <a:p>
            <a:pPr marL="457200" lvl="0" indent="-342900" algn="l" rtl="0">
              <a:lnSpc>
                <a:spcPct val="114999"/>
              </a:lnSpc>
              <a:spcBef>
                <a:spcPts val="0"/>
              </a:spcBef>
              <a:spcAft>
                <a:spcPts val="0"/>
              </a:spcAft>
              <a:buClr>
                <a:srgbClr val="10AD9A"/>
              </a:buClr>
              <a:buSzPct val="100000"/>
              <a:buFont typeface="Arial"/>
              <a:buChar char="●"/>
            </a:pPr>
            <a:r>
              <a:rPr lang="it" sz="6400"/>
              <a:t>Este posicionamiento sitúa al estudiantado en un marco de supuestos negativos y deficitarios dentro de las escuelas (traumatizado/a, víctima y en riesgo) (Keddie, 2011).</a:t>
            </a:r>
            <a:endParaRPr/>
          </a:p>
          <a:p>
            <a:pPr marL="457200" lvl="0" indent="-314325" algn="l" rtl="0">
              <a:lnSpc>
                <a:spcPct val="114999"/>
              </a:lnSpc>
              <a:spcBef>
                <a:spcPts val="0"/>
              </a:spcBef>
              <a:spcAft>
                <a:spcPts val="0"/>
              </a:spcAft>
              <a:buClr>
                <a:srgbClr val="10AD9A"/>
              </a:buClr>
              <a:buSzPct val="100000"/>
              <a:buFont typeface="Arial"/>
              <a:buNone/>
            </a:pPr>
            <a:endParaRPr/>
          </a:p>
          <a:p>
            <a:pPr marL="457200" lvl="0" indent="-342900" algn="l" rtl="0">
              <a:lnSpc>
                <a:spcPct val="114999"/>
              </a:lnSpc>
              <a:spcBef>
                <a:spcPts val="0"/>
              </a:spcBef>
              <a:spcAft>
                <a:spcPts val="0"/>
              </a:spcAft>
              <a:buClr>
                <a:srgbClr val="10AD9A"/>
              </a:buClr>
              <a:buSzPct val="100000"/>
              <a:buChar char="●"/>
            </a:pPr>
            <a:r>
              <a:rPr lang="it" sz="6400"/>
              <a:t>"Narrativas institucionales" que silencian la historia y las perspectivas del estudiantado.</a:t>
            </a:r>
            <a:endParaRPr/>
          </a:p>
          <a:p>
            <a:pPr marL="457200" lvl="0" indent="-314325" algn="l" rtl="0">
              <a:lnSpc>
                <a:spcPct val="114999"/>
              </a:lnSpc>
              <a:spcBef>
                <a:spcPts val="0"/>
              </a:spcBef>
              <a:spcAft>
                <a:spcPts val="0"/>
              </a:spcAft>
              <a:buClr>
                <a:srgbClr val="10AD9A"/>
              </a:buClr>
              <a:buSzPct val="100000"/>
              <a:buFont typeface="Arial"/>
              <a:buNone/>
            </a:pPr>
            <a:endParaRPr/>
          </a:p>
          <a:p>
            <a:pPr marL="457200" lvl="0" indent="-342900" algn="l" rtl="0">
              <a:lnSpc>
                <a:spcPct val="114999"/>
              </a:lnSpc>
              <a:spcBef>
                <a:spcPts val="0"/>
              </a:spcBef>
              <a:spcAft>
                <a:spcPts val="0"/>
              </a:spcAft>
              <a:buClr>
                <a:srgbClr val="10AD9A"/>
              </a:buClr>
              <a:buSzPct val="100000"/>
              <a:buFont typeface="Arial"/>
              <a:buChar char="●"/>
            </a:pPr>
            <a:r>
              <a:rPr lang="it" sz="6400"/>
              <a:t>Currículo implícito y política escolar: entornos escolares competitivos y estandarizados, donde algunos podrían caer fuera de los límites de aceptabilidad de la escuela como estudiantes.</a:t>
            </a:r>
            <a:endParaRPr/>
          </a:p>
          <a:p>
            <a:pPr marL="457200" lvl="0" indent="-314325" algn="l" rtl="0">
              <a:lnSpc>
                <a:spcPct val="114999"/>
              </a:lnSpc>
              <a:spcBef>
                <a:spcPts val="0"/>
              </a:spcBef>
              <a:spcAft>
                <a:spcPts val="0"/>
              </a:spcAft>
              <a:buClr>
                <a:srgbClr val="10AD9A"/>
              </a:buClr>
              <a:buSzPct val="100000"/>
              <a:buFont typeface="Arial"/>
              <a:buNone/>
            </a:pPr>
            <a:endParaRPr/>
          </a:p>
          <a:p>
            <a:pPr marL="457200" lvl="0" indent="-323850" algn="l" rtl="0">
              <a:lnSpc>
                <a:spcPct val="110000"/>
              </a:lnSpc>
              <a:spcBef>
                <a:spcPts val="0"/>
              </a:spcBef>
              <a:spcAft>
                <a:spcPts val="0"/>
              </a:spcAft>
              <a:buClr>
                <a:srgbClr val="10AD9A"/>
              </a:buClr>
              <a:buSzPct val="100000"/>
              <a:buFont typeface="Calibri"/>
              <a:buChar char="●"/>
            </a:pPr>
            <a:r>
              <a:rPr lang="it" sz="6400"/>
              <a:t>El/la "buen/a profesor/a" como única esperanza: </a:t>
            </a:r>
            <a:br>
              <a:rPr lang="it" sz="6400"/>
            </a:br>
            <a:r>
              <a:rPr lang="it" sz="6400">
                <a:solidFill>
                  <a:srgbClr val="4372C3"/>
                </a:solidFill>
              </a:rPr>
              <a:t>"Septi</a:t>
            </a:r>
            <a:r>
              <a:rPr lang="it" sz="6400">
                <a:solidFill>
                  <a:srgbClr val="3C78D8"/>
                </a:solidFill>
              </a:rPr>
              <a:t>embre es... como la lotería. Cruzas los dedos y rezas para que te toque un buen profesor. Pero solo ocurre una vez cada muchos años"</a:t>
            </a:r>
            <a:r>
              <a:rPr lang="it" sz="6400"/>
              <a:t> (Madre de acogida de una niña de 12 años).</a:t>
            </a:r>
            <a:endParaRPr/>
          </a:p>
          <a:p>
            <a:pPr marL="0" lvl="0" indent="0" algn="l" rtl="0">
              <a:lnSpc>
                <a:spcPct val="115000"/>
              </a:lnSpc>
              <a:spcBef>
                <a:spcPts val="2700"/>
              </a:spcBef>
              <a:spcAft>
                <a:spcPts val="0"/>
              </a:spcAft>
              <a:buClr>
                <a:srgbClr val="10AD9A"/>
              </a:buClr>
              <a:buSzPct val="81481"/>
              <a:buFont typeface="Arial"/>
              <a:buNone/>
            </a:pPr>
            <a:endParaRPr sz="1350">
              <a:solidFill>
                <a:srgbClr val="333333"/>
              </a:solidFill>
              <a:latin typeface="Calibri"/>
              <a:ea typeface="Calibri"/>
              <a:cs typeface="Calibri"/>
              <a:sym typeface="Calibri"/>
            </a:endParaRPr>
          </a:p>
          <a:p>
            <a:pPr marL="0" lvl="0" indent="0" algn="l" rtl="0">
              <a:lnSpc>
                <a:spcPct val="115000"/>
              </a:lnSpc>
              <a:spcBef>
                <a:spcPts val="2700"/>
              </a:spcBef>
              <a:spcAft>
                <a:spcPts val="1200"/>
              </a:spcAft>
              <a:buClr>
                <a:srgbClr val="10AD9A"/>
              </a:buClr>
              <a:buSzPts val="1800"/>
              <a:buNone/>
            </a:pPr>
            <a:endParaRPr sz="1350">
              <a:solidFill>
                <a:srgbClr val="3333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4">
                                            <p:txEl>
                                              <p:pRg st="0" end="0"/>
                                            </p:txEl>
                                          </p:spTgt>
                                        </p:tgtEl>
                                        <p:attrNameLst>
                                          <p:attrName>style.visibility</p:attrName>
                                        </p:attrNameLst>
                                      </p:cBhvr>
                                      <p:to>
                                        <p:strVal val="visible"/>
                                      </p:to>
                                    </p:set>
                                    <p:animEffect transition="in" filter="fade">
                                      <p:cBhvr>
                                        <p:cTn id="7" dur="1000"/>
                                        <p:tgtEl>
                                          <p:spTgt spid="2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4">
                                            <p:txEl>
                                              <p:pRg st="1" end="1"/>
                                            </p:txEl>
                                          </p:spTgt>
                                        </p:tgtEl>
                                        <p:attrNameLst>
                                          <p:attrName>style.visibility</p:attrName>
                                        </p:attrNameLst>
                                      </p:cBhvr>
                                      <p:to>
                                        <p:strVal val="visible"/>
                                      </p:to>
                                    </p:set>
                                    <p:animEffect transition="in" filter="fade">
                                      <p:cBhvr>
                                        <p:cTn id="12" dur="1000"/>
                                        <p:tgtEl>
                                          <p:spTgt spid="2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4">
                                            <p:txEl>
                                              <p:pRg st="2" end="2"/>
                                            </p:txEl>
                                          </p:spTgt>
                                        </p:tgtEl>
                                        <p:attrNameLst>
                                          <p:attrName>style.visibility</p:attrName>
                                        </p:attrNameLst>
                                      </p:cBhvr>
                                      <p:to>
                                        <p:strVal val="visible"/>
                                      </p:to>
                                    </p:set>
                                    <p:animEffect transition="in" filter="fade">
                                      <p:cBhvr>
                                        <p:cTn id="17" dur="1000"/>
                                        <p:tgtEl>
                                          <p:spTgt spid="2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4">
                                            <p:txEl>
                                              <p:pRg st="3" end="3"/>
                                            </p:txEl>
                                          </p:spTgt>
                                        </p:tgtEl>
                                        <p:attrNameLst>
                                          <p:attrName>style.visibility</p:attrName>
                                        </p:attrNameLst>
                                      </p:cBhvr>
                                      <p:to>
                                        <p:strVal val="visible"/>
                                      </p:to>
                                    </p:set>
                                    <p:animEffect transition="in" filter="fade">
                                      <p:cBhvr>
                                        <p:cTn id="22" dur="1000"/>
                                        <p:tgtEl>
                                          <p:spTgt spid="2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4">
                                            <p:txEl>
                                              <p:pRg st="4" end="4"/>
                                            </p:txEl>
                                          </p:spTgt>
                                        </p:tgtEl>
                                        <p:attrNameLst>
                                          <p:attrName>style.visibility</p:attrName>
                                        </p:attrNameLst>
                                      </p:cBhvr>
                                      <p:to>
                                        <p:strVal val="visible"/>
                                      </p:to>
                                    </p:set>
                                    <p:animEffect transition="in" filter="fade">
                                      <p:cBhvr>
                                        <p:cTn id="27" dur="1000"/>
                                        <p:tgtEl>
                                          <p:spTgt spid="26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64">
                                            <p:txEl>
                                              <p:pRg st="5" end="5"/>
                                            </p:txEl>
                                          </p:spTgt>
                                        </p:tgtEl>
                                        <p:attrNameLst>
                                          <p:attrName>style.visibility</p:attrName>
                                        </p:attrNameLst>
                                      </p:cBhvr>
                                      <p:to>
                                        <p:strVal val="visible"/>
                                      </p:to>
                                    </p:set>
                                    <p:animEffect transition="in" filter="fade">
                                      <p:cBhvr>
                                        <p:cTn id="32" dur="1000"/>
                                        <p:tgtEl>
                                          <p:spTgt spid="26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4">
                                            <p:txEl>
                                              <p:pRg st="6" end="6"/>
                                            </p:txEl>
                                          </p:spTgt>
                                        </p:tgtEl>
                                        <p:attrNameLst>
                                          <p:attrName>style.visibility</p:attrName>
                                        </p:attrNameLst>
                                      </p:cBhvr>
                                      <p:to>
                                        <p:strVal val="visible"/>
                                      </p:to>
                                    </p:set>
                                    <p:animEffect transition="in" filter="fade">
                                      <p:cBhvr>
                                        <p:cTn id="37" dur="1000"/>
                                        <p:tgtEl>
                                          <p:spTgt spid="26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64">
                                            <p:txEl>
                                              <p:pRg st="7" end="7"/>
                                            </p:txEl>
                                          </p:spTgt>
                                        </p:tgtEl>
                                        <p:attrNameLst>
                                          <p:attrName>style.visibility</p:attrName>
                                        </p:attrNameLst>
                                      </p:cBhvr>
                                      <p:to>
                                        <p:strVal val="visible"/>
                                      </p:to>
                                    </p:set>
                                    <p:animEffect transition="in" filter="fade">
                                      <p:cBhvr>
                                        <p:cTn id="42" dur="1000"/>
                                        <p:tgtEl>
                                          <p:spTgt spid="26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64">
                                            <p:txEl>
                                              <p:pRg st="8" end="8"/>
                                            </p:txEl>
                                          </p:spTgt>
                                        </p:tgtEl>
                                        <p:attrNameLst>
                                          <p:attrName>style.visibility</p:attrName>
                                        </p:attrNameLst>
                                      </p:cBhvr>
                                      <p:to>
                                        <p:strVal val="visible"/>
                                      </p:to>
                                    </p:set>
                                    <p:animEffect transition="in" filter="fade">
                                      <p:cBhvr>
                                        <p:cTn id="47" dur="1000"/>
                                        <p:tgtEl>
                                          <p:spTgt spid="26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64">
                                            <p:txEl>
                                              <p:pRg st="9" end="9"/>
                                            </p:txEl>
                                          </p:spTgt>
                                        </p:tgtEl>
                                        <p:attrNameLst>
                                          <p:attrName>style.visibility</p:attrName>
                                        </p:attrNameLst>
                                      </p:cBhvr>
                                      <p:to>
                                        <p:strVal val="visible"/>
                                      </p:to>
                                    </p:set>
                                    <p:animEffect transition="in" filter="fade">
                                      <p:cBhvr>
                                        <p:cTn id="52" dur="1000"/>
                                        <p:tgtEl>
                                          <p:spTgt spid="26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64">
                                            <p:txEl>
                                              <p:pRg st="10" end="10"/>
                                            </p:txEl>
                                          </p:spTgt>
                                        </p:tgtEl>
                                        <p:attrNameLst>
                                          <p:attrName>style.visibility</p:attrName>
                                        </p:attrNameLst>
                                      </p:cBhvr>
                                      <p:to>
                                        <p:strVal val="visible"/>
                                      </p:to>
                                    </p:set>
                                    <p:animEffect transition="in" filter="fade">
                                      <p:cBhvr>
                                        <p:cTn id="57" dur="1000"/>
                                        <p:tgtEl>
                                          <p:spTgt spid="26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12"/>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p>
            <a:pPr marL="0" lvl="0" indent="0" algn="l" rtl="0">
              <a:lnSpc>
                <a:spcPct val="100000"/>
              </a:lnSpc>
              <a:spcBef>
                <a:spcPts val="0"/>
              </a:spcBef>
              <a:spcAft>
                <a:spcPts val="0"/>
              </a:spcAft>
              <a:buSzPts val="2800"/>
              <a:buNone/>
            </a:pPr>
            <a:r>
              <a:rPr lang="it" dirty="0"/>
              <a:t>Oportunidades y factores de protección</a:t>
            </a:r>
            <a:endParaRPr dirty="0">
              <a:sym typeface="Calibri"/>
            </a:endParaRPr>
          </a:p>
        </p:txBody>
      </p:sp>
      <p:sp>
        <p:nvSpPr>
          <p:cNvPr id="270" name="Google Shape;270;p12"/>
          <p:cNvSpPr txBox="1">
            <a:spLocks noGrp="1"/>
          </p:cNvSpPr>
          <p:nvPr>
            <p:ph type="body" idx="1"/>
          </p:nvPr>
        </p:nvSpPr>
        <p:spPr>
          <a:xfrm>
            <a:off x="274600" y="1182850"/>
            <a:ext cx="8520600" cy="2879100"/>
          </a:xfrm>
          <a:prstGeom prst="rect">
            <a:avLst/>
          </a:prstGeom>
          <a:noFill/>
          <a:ln>
            <a:noFill/>
          </a:ln>
        </p:spPr>
        <p:txBody>
          <a:bodyPr spcFirstLastPara="1" wrap="square" lIns="91425" tIns="91425" rIns="91425" bIns="91425" anchor="t" anchorCtr="0">
            <a:noAutofit/>
          </a:bodyPr>
          <a:lstStyle/>
          <a:p>
            <a:pPr marL="457200" lvl="0" indent="-342900" algn="just" rtl="0">
              <a:lnSpc>
                <a:spcPct val="114999"/>
              </a:lnSpc>
              <a:spcBef>
                <a:spcPts val="0"/>
              </a:spcBef>
              <a:spcAft>
                <a:spcPts val="0"/>
              </a:spcAft>
              <a:buClr>
                <a:srgbClr val="10AD9A"/>
              </a:buClr>
              <a:buSzPts val="1600"/>
              <a:buChar char="●"/>
            </a:pPr>
            <a:r>
              <a:rPr lang="it" sz="1400"/>
              <a:t>Garantizar el interés superior de la infancia en todas las acciones</a:t>
            </a:r>
            <a:endParaRPr sz="1400">
              <a:solidFill>
                <a:schemeClr val="dk1"/>
              </a:solidFill>
            </a:endParaRPr>
          </a:p>
          <a:p>
            <a:pPr marL="457200" lvl="0" indent="-342900" algn="just" rtl="0">
              <a:lnSpc>
                <a:spcPct val="114999"/>
              </a:lnSpc>
              <a:spcBef>
                <a:spcPts val="0"/>
              </a:spcBef>
              <a:spcAft>
                <a:spcPts val="0"/>
              </a:spcAft>
              <a:buClr>
                <a:srgbClr val="10AD9A"/>
              </a:buClr>
              <a:buSzPts val="1600"/>
              <a:buFont typeface="Arial"/>
              <a:buChar char="●"/>
            </a:pPr>
            <a:r>
              <a:rPr lang="it" sz="1400"/>
              <a:t>Creación de una asociación estructural entre la escuela y los servicios de protección de la infancia (formaciones conjuntas, equipos multidisciplinares...)</a:t>
            </a:r>
            <a:endParaRPr/>
          </a:p>
          <a:p>
            <a:pPr marL="457200" lvl="0" indent="-342900" algn="just" rtl="0">
              <a:lnSpc>
                <a:spcPct val="114999"/>
              </a:lnSpc>
              <a:spcBef>
                <a:spcPts val="0"/>
              </a:spcBef>
              <a:spcAft>
                <a:spcPts val="0"/>
              </a:spcAft>
              <a:buClr>
                <a:srgbClr val="10AD9A"/>
              </a:buClr>
              <a:buSzPts val="1600"/>
              <a:buChar char="●"/>
            </a:pPr>
            <a:r>
              <a:rPr lang="it" sz="1400"/>
              <a:t>Participación de las personas adultas responsables del niño o de la niña ante la comunidad escolar y otras organizaciones</a:t>
            </a:r>
            <a:endParaRPr sz="1400"/>
          </a:p>
          <a:p>
            <a:pPr marL="457200" lvl="0" indent="-342900" algn="just" rtl="0">
              <a:lnSpc>
                <a:spcPct val="114999"/>
              </a:lnSpc>
              <a:spcBef>
                <a:spcPts val="0"/>
              </a:spcBef>
              <a:spcAft>
                <a:spcPts val="0"/>
              </a:spcAft>
              <a:buClr>
                <a:srgbClr val="10AD9A"/>
              </a:buClr>
              <a:buSzPts val="1600"/>
              <a:buFont typeface="Arial"/>
              <a:buChar char="●"/>
            </a:pPr>
            <a:r>
              <a:rPr lang="it" sz="1400"/>
              <a:t>Enfoque integral de la escuela</a:t>
            </a:r>
            <a:endParaRPr/>
          </a:p>
          <a:p>
            <a:pPr marL="457200" lvl="0" indent="-342900" algn="just" rtl="0">
              <a:lnSpc>
                <a:spcPct val="114999"/>
              </a:lnSpc>
              <a:spcBef>
                <a:spcPts val="0"/>
              </a:spcBef>
              <a:spcAft>
                <a:spcPts val="0"/>
              </a:spcAft>
              <a:buClr>
                <a:srgbClr val="10AD9A"/>
              </a:buClr>
              <a:buSzPts val="1600"/>
              <a:buChar char="●"/>
            </a:pPr>
            <a:r>
              <a:rPr lang="it" sz="1400"/>
              <a:t>Promoción de los factores de protección a nivel individual y del entorno</a:t>
            </a:r>
            <a:endParaRPr sz="1400"/>
          </a:p>
          <a:p>
            <a:pPr marL="457200" lvl="0" indent="-342900" algn="just" rtl="0">
              <a:lnSpc>
                <a:spcPct val="114999"/>
              </a:lnSpc>
              <a:spcBef>
                <a:spcPts val="0"/>
              </a:spcBef>
              <a:spcAft>
                <a:spcPts val="0"/>
              </a:spcAft>
              <a:buClr>
                <a:srgbClr val="10AD9A"/>
              </a:buClr>
              <a:buSzPts val="1600"/>
              <a:buChar char="●"/>
            </a:pPr>
            <a:r>
              <a:rPr lang="it" sz="1400"/>
              <a:t>Legitimar las historias y experiencias de los niños y de las niñas, representando la diversidad en los libros y materiales utilizados en el aula</a:t>
            </a:r>
            <a:endParaRPr/>
          </a:p>
          <a:p>
            <a:pPr marL="457200" lvl="0" indent="-330200" algn="just" rtl="0">
              <a:lnSpc>
                <a:spcPct val="100000"/>
              </a:lnSpc>
              <a:spcBef>
                <a:spcPts val="0"/>
              </a:spcBef>
              <a:spcAft>
                <a:spcPts val="0"/>
              </a:spcAft>
              <a:buClr>
                <a:srgbClr val="10AD9A"/>
              </a:buClr>
              <a:buSzPts val="1600"/>
              <a:buFont typeface="Calibri"/>
              <a:buChar char="●"/>
            </a:pPr>
            <a:r>
              <a:rPr lang="it" sz="1400"/>
              <a:t>Prevenir la discriminación y evitar la estigmatización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0">
                                            <p:txEl>
                                              <p:pRg st="0" end="0"/>
                                            </p:txEl>
                                          </p:spTgt>
                                        </p:tgtEl>
                                        <p:attrNameLst>
                                          <p:attrName>style.visibility</p:attrName>
                                        </p:attrNameLst>
                                      </p:cBhvr>
                                      <p:to>
                                        <p:strVal val="visible"/>
                                      </p:to>
                                    </p:set>
                                    <p:animEffect transition="in" filter="fade">
                                      <p:cBhvr>
                                        <p:cTn id="7" dur="1000"/>
                                        <p:tgtEl>
                                          <p:spTgt spid="2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0">
                                            <p:txEl>
                                              <p:pRg st="1" end="1"/>
                                            </p:txEl>
                                          </p:spTgt>
                                        </p:tgtEl>
                                        <p:attrNameLst>
                                          <p:attrName>style.visibility</p:attrName>
                                        </p:attrNameLst>
                                      </p:cBhvr>
                                      <p:to>
                                        <p:strVal val="visible"/>
                                      </p:to>
                                    </p:set>
                                    <p:animEffect transition="in" filter="fade">
                                      <p:cBhvr>
                                        <p:cTn id="12" dur="1000"/>
                                        <p:tgtEl>
                                          <p:spTgt spid="2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0">
                                            <p:txEl>
                                              <p:pRg st="2" end="2"/>
                                            </p:txEl>
                                          </p:spTgt>
                                        </p:tgtEl>
                                        <p:attrNameLst>
                                          <p:attrName>style.visibility</p:attrName>
                                        </p:attrNameLst>
                                      </p:cBhvr>
                                      <p:to>
                                        <p:strVal val="visible"/>
                                      </p:to>
                                    </p:set>
                                    <p:animEffect transition="in" filter="fade">
                                      <p:cBhvr>
                                        <p:cTn id="17" dur="1000"/>
                                        <p:tgtEl>
                                          <p:spTgt spid="2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0">
                                            <p:txEl>
                                              <p:pRg st="3" end="3"/>
                                            </p:txEl>
                                          </p:spTgt>
                                        </p:tgtEl>
                                        <p:attrNameLst>
                                          <p:attrName>style.visibility</p:attrName>
                                        </p:attrNameLst>
                                      </p:cBhvr>
                                      <p:to>
                                        <p:strVal val="visible"/>
                                      </p:to>
                                    </p:set>
                                    <p:animEffect transition="in" filter="fade">
                                      <p:cBhvr>
                                        <p:cTn id="22" dur="1000"/>
                                        <p:tgtEl>
                                          <p:spTgt spid="2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0">
                                            <p:txEl>
                                              <p:pRg st="4" end="4"/>
                                            </p:txEl>
                                          </p:spTgt>
                                        </p:tgtEl>
                                        <p:attrNameLst>
                                          <p:attrName>style.visibility</p:attrName>
                                        </p:attrNameLst>
                                      </p:cBhvr>
                                      <p:to>
                                        <p:strVal val="visible"/>
                                      </p:to>
                                    </p:set>
                                    <p:animEffect transition="in" filter="fade">
                                      <p:cBhvr>
                                        <p:cTn id="27" dur="1000"/>
                                        <p:tgtEl>
                                          <p:spTgt spid="27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0">
                                            <p:txEl>
                                              <p:pRg st="5" end="5"/>
                                            </p:txEl>
                                          </p:spTgt>
                                        </p:tgtEl>
                                        <p:attrNameLst>
                                          <p:attrName>style.visibility</p:attrName>
                                        </p:attrNameLst>
                                      </p:cBhvr>
                                      <p:to>
                                        <p:strVal val="visible"/>
                                      </p:to>
                                    </p:set>
                                    <p:animEffect transition="in" filter="fade">
                                      <p:cBhvr>
                                        <p:cTn id="32" dur="1000"/>
                                        <p:tgtEl>
                                          <p:spTgt spid="27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0">
                                            <p:txEl>
                                              <p:pRg st="6" end="6"/>
                                            </p:txEl>
                                          </p:spTgt>
                                        </p:tgtEl>
                                        <p:attrNameLst>
                                          <p:attrName>style.visibility</p:attrName>
                                        </p:attrNameLst>
                                      </p:cBhvr>
                                      <p:to>
                                        <p:strVal val="visible"/>
                                      </p:to>
                                    </p:set>
                                    <p:animEffect transition="in" filter="fade">
                                      <p:cBhvr>
                                        <p:cTn id="37" dur="1000"/>
                                        <p:tgtEl>
                                          <p:spTgt spid="2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2973</Words>
  <Application>Microsoft Macintosh PowerPoint</Application>
  <PresentationFormat>Presentación en pantalla (16:9)</PresentationFormat>
  <Paragraphs>110</Paragraphs>
  <Slides>12</Slides>
  <Notes>12</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12</vt:i4>
      </vt:variant>
    </vt:vector>
  </HeadingPairs>
  <TitlesOfParts>
    <vt:vector size="16" baseType="lpstr">
      <vt:lpstr>Arial</vt:lpstr>
      <vt:lpstr>Calibri</vt:lpstr>
      <vt:lpstr>Simple Light</vt:lpstr>
      <vt:lpstr>Tema di Office</vt:lpstr>
      <vt:lpstr>Presentación de PowerPoint</vt:lpstr>
      <vt:lpstr>Principales retos: discusión en parejas</vt:lpstr>
      <vt:lpstr>Derechos de la niñez  y sistemas de protección de la infancia</vt:lpstr>
      <vt:lpstr>El sistema de protección de la infancia</vt:lpstr>
      <vt:lpstr>Medidas de protección</vt:lpstr>
      <vt:lpstr>Los derechos de la niñez desde una perspectiva ecológica</vt:lpstr>
      <vt:lpstr>Niños/as y adolescentes tutelados o adoptados en el sistema educativo</vt:lpstr>
      <vt:lpstr>Barreras y obstáculos</vt:lpstr>
      <vt:lpstr>Oportunidades y factores de protección</vt:lpstr>
      <vt:lpstr>Referencias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Beatriz San Roman Sobrino</cp:lastModifiedBy>
  <cp:revision>40</cp:revision>
  <dcterms:modified xsi:type="dcterms:W3CDTF">2023-02-05T17:28:58Z</dcterms:modified>
</cp:coreProperties>
</file>