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4" r:id="rId8"/>
    <p:sldId id="263" r:id="rId9"/>
    <p:sldId id="288"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Tahoma" panose="020B0604030504040204" pitchFamily="34" charset="0"/>
      <p:regular r:id="rId37"/>
      <p:bold r:id="rId38"/>
    </p:embeddedFont>
    <p:embeddedFont>
      <p:font typeface="Zilla Slab" panose="020B0604020202020204" charset="0"/>
      <p:regular r:id="rId39"/>
      <p:bold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VXlNnPMMkyjGiLmSAetdYQow3v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81FF"/>
    <a:srgbClr val="E557FF"/>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02345-6884-364C-B299-5299D2A7221B}" v="54" dt="2023-02-05T00:45:29.092"/>
    <p1510:client id="{2ECD32E2-F223-A631-51A6-D8B14446B319}" v="21" dt="2023-02-05T13:00:26.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66"/>
    <p:restoredTop sz="96197"/>
  </p:normalViewPr>
  <p:slideViewPr>
    <p:cSldViewPr snapToGrid="0">
      <p:cViewPr varScale="1">
        <p:scale>
          <a:sx n="87" d="100"/>
          <a:sy n="87" d="100"/>
        </p:scale>
        <p:origin x="232"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z San Roman Sobrino" userId="2bd0c135-4a33-4ef6-87b7-17e555aa77b7" providerId="ADAL" clId="{02A02345-6884-364C-B299-5299D2A7221B}"/>
    <pc:docChg chg="undo redo custSel addSld delSld modSld sldOrd modMainMaster">
      <pc:chgData name="Beatriz San Roman Sobrino" userId="2bd0c135-4a33-4ef6-87b7-17e555aa77b7" providerId="ADAL" clId="{02A02345-6884-364C-B299-5299D2A7221B}" dt="2023-02-05T11:22:50.813" v="2276" actId="255"/>
      <pc:docMkLst>
        <pc:docMk/>
      </pc:docMkLst>
      <pc:sldChg chg="addSp delSp modSp mod">
        <pc:chgData name="Beatriz San Roman Sobrino" userId="2bd0c135-4a33-4ef6-87b7-17e555aa77b7" providerId="ADAL" clId="{02A02345-6884-364C-B299-5299D2A7221B}" dt="2023-02-05T11:22:39.735" v="2274" actId="20577"/>
        <pc:sldMkLst>
          <pc:docMk/>
          <pc:sldMk cId="0" sldId="256"/>
        </pc:sldMkLst>
        <pc:spChg chg="add del mod">
          <ac:chgData name="Beatriz San Roman Sobrino" userId="2bd0c135-4a33-4ef6-87b7-17e555aa77b7" providerId="ADAL" clId="{02A02345-6884-364C-B299-5299D2A7221B}" dt="2023-02-04T23:01:11.228" v="211" actId="478"/>
          <ac:spMkLst>
            <pc:docMk/>
            <pc:sldMk cId="0" sldId="256"/>
            <ac:spMk id="2" creationId="{8788456E-CBA0-E71C-1FCD-9B670BAA28CB}"/>
          </ac:spMkLst>
        </pc:spChg>
        <pc:spChg chg="mod">
          <ac:chgData name="Beatriz San Roman Sobrino" userId="2bd0c135-4a33-4ef6-87b7-17e555aa77b7" providerId="ADAL" clId="{02A02345-6884-364C-B299-5299D2A7221B}" dt="2023-02-05T11:22:39.735" v="2274" actId="20577"/>
          <ac:spMkLst>
            <pc:docMk/>
            <pc:sldMk cId="0" sldId="256"/>
            <ac:spMk id="119" creationId="{00000000-0000-0000-0000-000000000000}"/>
          </ac:spMkLst>
        </pc:spChg>
        <pc:picChg chg="add mod">
          <ac:chgData name="Beatriz San Roman Sobrino" userId="2bd0c135-4a33-4ef6-87b7-17e555aa77b7" providerId="ADAL" clId="{02A02345-6884-364C-B299-5299D2A7221B}" dt="2023-02-04T23:01:15.408" v="212" actId="1076"/>
          <ac:picMkLst>
            <pc:docMk/>
            <pc:sldMk cId="0" sldId="256"/>
            <ac:picMk id="3" creationId="{C40D3E0B-8E22-EAAA-CFCA-11B5B37FA6CA}"/>
          </ac:picMkLst>
        </pc:picChg>
        <pc:picChg chg="del">
          <ac:chgData name="Beatriz San Roman Sobrino" userId="2bd0c135-4a33-4ef6-87b7-17e555aa77b7" providerId="ADAL" clId="{02A02345-6884-364C-B299-5299D2A7221B}" dt="2023-02-04T23:01:05.404" v="209" actId="478"/>
          <ac:picMkLst>
            <pc:docMk/>
            <pc:sldMk cId="0" sldId="256"/>
            <ac:picMk id="115" creationId="{00000000-0000-0000-0000-000000000000}"/>
          </ac:picMkLst>
        </pc:picChg>
      </pc:sldChg>
      <pc:sldChg chg="modSp mod">
        <pc:chgData name="Beatriz San Roman Sobrino" userId="2bd0c135-4a33-4ef6-87b7-17e555aa77b7" providerId="ADAL" clId="{02A02345-6884-364C-B299-5299D2A7221B}" dt="2023-02-04T23:05:03.588" v="219" actId="11"/>
        <pc:sldMkLst>
          <pc:docMk/>
          <pc:sldMk cId="0" sldId="257"/>
        </pc:sldMkLst>
        <pc:spChg chg="mod">
          <ac:chgData name="Beatriz San Roman Sobrino" userId="2bd0c135-4a33-4ef6-87b7-17e555aa77b7" providerId="ADAL" clId="{02A02345-6884-364C-B299-5299D2A7221B}" dt="2023-02-04T23:05:03.588" v="219" actId="11"/>
          <ac:spMkLst>
            <pc:docMk/>
            <pc:sldMk cId="0" sldId="257"/>
            <ac:spMk id="125" creationId="{00000000-0000-0000-0000-000000000000}"/>
          </ac:spMkLst>
        </pc:spChg>
      </pc:sldChg>
      <pc:sldChg chg="addSp delSp modSp mod">
        <pc:chgData name="Beatriz San Roman Sobrino" userId="2bd0c135-4a33-4ef6-87b7-17e555aa77b7" providerId="ADAL" clId="{02A02345-6884-364C-B299-5299D2A7221B}" dt="2023-02-04T23:06:37.377" v="256" actId="20577"/>
        <pc:sldMkLst>
          <pc:docMk/>
          <pc:sldMk cId="0" sldId="259"/>
        </pc:sldMkLst>
        <pc:spChg chg="add del mod">
          <ac:chgData name="Beatriz San Roman Sobrino" userId="2bd0c135-4a33-4ef6-87b7-17e555aa77b7" providerId="ADAL" clId="{02A02345-6884-364C-B299-5299D2A7221B}" dt="2023-02-04T22:54:45.100" v="175"/>
          <ac:spMkLst>
            <pc:docMk/>
            <pc:sldMk cId="0" sldId="259"/>
            <ac:spMk id="2" creationId="{7A408805-4CF1-3212-03AF-06A1B2AB308B}"/>
          </ac:spMkLst>
        </pc:spChg>
        <pc:spChg chg="mod">
          <ac:chgData name="Beatriz San Roman Sobrino" userId="2bd0c135-4a33-4ef6-87b7-17e555aa77b7" providerId="ADAL" clId="{02A02345-6884-364C-B299-5299D2A7221B}" dt="2023-02-04T23:06:13.387" v="222" actId="20577"/>
          <ac:spMkLst>
            <pc:docMk/>
            <pc:sldMk cId="0" sldId="259"/>
            <ac:spMk id="135" creationId="{00000000-0000-0000-0000-000000000000}"/>
          </ac:spMkLst>
        </pc:spChg>
        <pc:spChg chg="mod">
          <ac:chgData name="Beatriz San Roman Sobrino" userId="2bd0c135-4a33-4ef6-87b7-17e555aa77b7" providerId="ADAL" clId="{02A02345-6884-364C-B299-5299D2A7221B}" dt="2023-02-04T23:06:37.377" v="256" actId="20577"/>
          <ac:spMkLst>
            <pc:docMk/>
            <pc:sldMk cId="0" sldId="259"/>
            <ac:spMk id="136" creationId="{00000000-0000-0000-0000-000000000000}"/>
          </ac:spMkLst>
        </pc:spChg>
      </pc:sldChg>
      <pc:sldChg chg="modSp mod">
        <pc:chgData name="Beatriz San Roman Sobrino" userId="2bd0c135-4a33-4ef6-87b7-17e555aa77b7" providerId="ADAL" clId="{02A02345-6884-364C-B299-5299D2A7221B}" dt="2023-02-04T23:09:56.277" v="302"/>
        <pc:sldMkLst>
          <pc:docMk/>
          <pc:sldMk cId="0" sldId="260"/>
        </pc:sldMkLst>
        <pc:spChg chg="mod">
          <ac:chgData name="Beatriz San Roman Sobrino" userId="2bd0c135-4a33-4ef6-87b7-17e555aa77b7" providerId="ADAL" clId="{02A02345-6884-364C-B299-5299D2A7221B}" dt="2023-02-04T22:55:48.306" v="179"/>
          <ac:spMkLst>
            <pc:docMk/>
            <pc:sldMk cId="0" sldId="260"/>
            <ac:spMk id="141" creationId="{00000000-0000-0000-0000-000000000000}"/>
          </ac:spMkLst>
        </pc:spChg>
        <pc:spChg chg="mod">
          <ac:chgData name="Beatriz San Roman Sobrino" userId="2bd0c135-4a33-4ef6-87b7-17e555aa77b7" providerId="ADAL" clId="{02A02345-6884-364C-B299-5299D2A7221B}" dt="2023-02-04T23:09:56.277" v="302"/>
          <ac:spMkLst>
            <pc:docMk/>
            <pc:sldMk cId="0" sldId="260"/>
            <ac:spMk id="142" creationId="{00000000-0000-0000-0000-000000000000}"/>
          </ac:spMkLst>
        </pc:spChg>
      </pc:sldChg>
      <pc:sldChg chg="modSp mod">
        <pc:chgData name="Beatriz San Roman Sobrino" userId="2bd0c135-4a33-4ef6-87b7-17e555aa77b7" providerId="ADAL" clId="{02A02345-6884-364C-B299-5299D2A7221B}" dt="2023-02-04T23:15:58.894" v="685" actId="20577"/>
        <pc:sldMkLst>
          <pc:docMk/>
          <pc:sldMk cId="0" sldId="261"/>
        </pc:sldMkLst>
        <pc:spChg chg="mod">
          <ac:chgData name="Beatriz San Roman Sobrino" userId="2bd0c135-4a33-4ef6-87b7-17e555aa77b7" providerId="ADAL" clId="{02A02345-6884-364C-B299-5299D2A7221B}" dt="2023-02-04T22:55:48.306" v="179"/>
          <ac:spMkLst>
            <pc:docMk/>
            <pc:sldMk cId="0" sldId="261"/>
            <ac:spMk id="148" creationId="{00000000-0000-0000-0000-000000000000}"/>
          </ac:spMkLst>
        </pc:spChg>
        <pc:spChg chg="mod">
          <ac:chgData name="Beatriz San Roman Sobrino" userId="2bd0c135-4a33-4ef6-87b7-17e555aa77b7" providerId="ADAL" clId="{02A02345-6884-364C-B299-5299D2A7221B}" dt="2023-02-04T23:15:58.894" v="685" actId="20577"/>
          <ac:spMkLst>
            <pc:docMk/>
            <pc:sldMk cId="0" sldId="261"/>
            <ac:spMk id="149" creationId="{00000000-0000-0000-0000-000000000000}"/>
          </ac:spMkLst>
        </pc:spChg>
      </pc:sldChg>
      <pc:sldChg chg="addSp delSp modSp del mod">
        <pc:chgData name="Beatriz San Roman Sobrino" userId="2bd0c135-4a33-4ef6-87b7-17e555aa77b7" providerId="ADAL" clId="{02A02345-6884-364C-B299-5299D2A7221B}" dt="2023-02-05T00:20:52.805" v="925" actId="2696"/>
        <pc:sldMkLst>
          <pc:docMk/>
          <pc:sldMk cId="0" sldId="262"/>
        </pc:sldMkLst>
        <pc:spChg chg="add mod">
          <ac:chgData name="Beatriz San Roman Sobrino" userId="2bd0c135-4a33-4ef6-87b7-17e555aa77b7" providerId="ADAL" clId="{02A02345-6884-364C-B299-5299D2A7221B}" dt="2023-02-05T00:02:35.130" v="767" actId="20577"/>
          <ac:spMkLst>
            <pc:docMk/>
            <pc:sldMk cId="0" sldId="262"/>
            <ac:spMk id="6" creationId="{9767ABD9-6B77-AD6D-29B9-E108B53B6C2A}"/>
          </ac:spMkLst>
        </pc:spChg>
        <pc:spChg chg="mod">
          <ac:chgData name="Beatriz San Roman Sobrino" userId="2bd0c135-4a33-4ef6-87b7-17e555aa77b7" providerId="ADAL" clId="{02A02345-6884-364C-B299-5299D2A7221B}" dt="2023-02-04T22:55:48.306" v="179"/>
          <ac:spMkLst>
            <pc:docMk/>
            <pc:sldMk cId="0" sldId="262"/>
            <ac:spMk id="155" creationId="{00000000-0000-0000-0000-000000000000}"/>
          </ac:spMkLst>
        </pc:spChg>
        <pc:picChg chg="add del mod">
          <ac:chgData name="Beatriz San Roman Sobrino" userId="2bd0c135-4a33-4ef6-87b7-17e555aa77b7" providerId="ADAL" clId="{02A02345-6884-364C-B299-5299D2A7221B}" dt="2023-02-04T23:22:07.340" v="689" actId="478"/>
          <ac:picMkLst>
            <pc:docMk/>
            <pc:sldMk cId="0" sldId="262"/>
            <ac:picMk id="3" creationId="{28C20EC8-D0FD-2917-DDC9-BDC0B3E35AC5}"/>
          </ac:picMkLst>
        </pc:picChg>
        <pc:cxnChg chg="add">
          <ac:chgData name="Beatriz San Roman Sobrino" userId="2bd0c135-4a33-4ef6-87b7-17e555aa77b7" providerId="ADAL" clId="{02A02345-6884-364C-B299-5299D2A7221B}" dt="2023-02-05T00:01:09.207" v="695" actId="11529"/>
          <ac:cxnSpMkLst>
            <pc:docMk/>
            <pc:sldMk cId="0" sldId="262"/>
            <ac:cxnSpMk id="5" creationId="{78972489-9D8B-31EA-A2E0-650FDB3C90E1}"/>
          </ac:cxnSpMkLst>
        </pc:cxnChg>
      </pc:sldChg>
      <pc:sldChg chg="modSp">
        <pc:chgData name="Beatriz San Roman Sobrino" userId="2bd0c135-4a33-4ef6-87b7-17e555aa77b7" providerId="ADAL" clId="{02A02345-6884-364C-B299-5299D2A7221B}" dt="2023-02-04T22:55:48.306" v="179"/>
        <pc:sldMkLst>
          <pc:docMk/>
          <pc:sldMk cId="0" sldId="263"/>
        </pc:sldMkLst>
        <pc:spChg chg="mod">
          <ac:chgData name="Beatriz San Roman Sobrino" userId="2bd0c135-4a33-4ef6-87b7-17e555aa77b7" providerId="ADAL" clId="{02A02345-6884-364C-B299-5299D2A7221B}" dt="2023-02-04T22:55:48.306" v="179"/>
          <ac:spMkLst>
            <pc:docMk/>
            <pc:sldMk cId="0" sldId="263"/>
            <ac:spMk id="161" creationId="{00000000-0000-0000-0000-000000000000}"/>
          </ac:spMkLst>
        </pc:spChg>
        <pc:spChg chg="mod">
          <ac:chgData name="Beatriz San Roman Sobrino" userId="2bd0c135-4a33-4ef6-87b7-17e555aa77b7" providerId="ADAL" clId="{02A02345-6884-364C-B299-5299D2A7221B}" dt="2023-02-04T22:55:48.306" v="179"/>
          <ac:spMkLst>
            <pc:docMk/>
            <pc:sldMk cId="0" sldId="263"/>
            <ac:spMk id="162" creationId="{00000000-0000-0000-0000-000000000000}"/>
          </ac:spMkLst>
        </pc:spChg>
      </pc:sldChg>
      <pc:sldChg chg="addSp delSp modSp mod ord">
        <pc:chgData name="Beatriz San Roman Sobrino" userId="2bd0c135-4a33-4ef6-87b7-17e555aa77b7" providerId="ADAL" clId="{02A02345-6884-364C-B299-5299D2A7221B}" dt="2023-02-05T00:19:49.312" v="924" actId="1076"/>
        <pc:sldMkLst>
          <pc:docMk/>
          <pc:sldMk cId="0" sldId="264"/>
        </pc:sldMkLst>
        <pc:spChg chg="add mod">
          <ac:chgData name="Beatriz San Roman Sobrino" userId="2bd0c135-4a33-4ef6-87b7-17e555aa77b7" providerId="ADAL" clId="{02A02345-6884-364C-B299-5299D2A7221B}" dt="2023-02-05T00:19:49.312" v="924" actId="1076"/>
          <ac:spMkLst>
            <pc:docMk/>
            <pc:sldMk cId="0" sldId="264"/>
            <ac:spMk id="5" creationId="{3231657D-40AF-054F-A2D5-6F62A074938D}"/>
          </ac:spMkLst>
        </pc:spChg>
        <pc:spChg chg="add del mod">
          <ac:chgData name="Beatriz San Roman Sobrino" userId="2bd0c135-4a33-4ef6-87b7-17e555aa77b7" providerId="ADAL" clId="{02A02345-6884-364C-B299-5299D2A7221B}" dt="2023-02-05T00:06:10.598" v="774" actId="12084"/>
          <ac:spMkLst>
            <pc:docMk/>
            <pc:sldMk cId="0" sldId="264"/>
            <ac:spMk id="7" creationId="{E2A6F358-2173-AC64-4C87-6469E3516379}"/>
          </ac:spMkLst>
        </pc:spChg>
        <pc:spChg chg="add mod">
          <ac:chgData name="Beatriz San Roman Sobrino" userId="2bd0c135-4a33-4ef6-87b7-17e555aa77b7" providerId="ADAL" clId="{02A02345-6884-364C-B299-5299D2A7221B}" dt="2023-02-05T00:19:44.302" v="923" actId="1076"/>
          <ac:spMkLst>
            <pc:docMk/>
            <pc:sldMk cId="0" sldId="264"/>
            <ac:spMk id="12" creationId="{71DC3673-5052-9FAA-5F0E-FEDFABDDB68E}"/>
          </ac:spMkLst>
        </pc:spChg>
        <pc:spChg chg="add mod">
          <ac:chgData name="Beatriz San Roman Sobrino" userId="2bd0c135-4a33-4ef6-87b7-17e555aa77b7" providerId="ADAL" clId="{02A02345-6884-364C-B299-5299D2A7221B}" dt="2023-02-05T00:19:44.302" v="923" actId="1076"/>
          <ac:spMkLst>
            <pc:docMk/>
            <pc:sldMk cId="0" sldId="264"/>
            <ac:spMk id="13" creationId="{7EA5F0C4-54D9-4E06-33FA-AF343C8A83BB}"/>
          </ac:spMkLst>
        </pc:spChg>
        <pc:spChg chg="add mod">
          <ac:chgData name="Beatriz San Roman Sobrino" userId="2bd0c135-4a33-4ef6-87b7-17e555aa77b7" providerId="ADAL" clId="{02A02345-6884-364C-B299-5299D2A7221B}" dt="2023-02-05T00:16:11.912" v="869" actId="207"/>
          <ac:spMkLst>
            <pc:docMk/>
            <pc:sldMk cId="0" sldId="264"/>
            <ac:spMk id="15" creationId="{05AA7B94-E9DA-3525-38BE-2A496115E026}"/>
          </ac:spMkLst>
        </pc:spChg>
        <pc:spChg chg="add mod">
          <ac:chgData name="Beatriz San Roman Sobrino" userId="2bd0c135-4a33-4ef6-87b7-17e555aa77b7" providerId="ADAL" clId="{02A02345-6884-364C-B299-5299D2A7221B}" dt="2023-02-05T00:16:11.912" v="869" actId="207"/>
          <ac:spMkLst>
            <pc:docMk/>
            <pc:sldMk cId="0" sldId="264"/>
            <ac:spMk id="16" creationId="{853682B5-6EFD-52F9-1148-B446735D15E1}"/>
          </ac:spMkLst>
        </pc:spChg>
        <pc:grpChg chg="add mod">
          <ac:chgData name="Beatriz San Roman Sobrino" userId="2bd0c135-4a33-4ef6-87b7-17e555aa77b7" providerId="ADAL" clId="{02A02345-6884-364C-B299-5299D2A7221B}" dt="2023-02-05T00:19:44.302" v="923" actId="1076"/>
          <ac:grpSpMkLst>
            <pc:docMk/>
            <pc:sldMk cId="0" sldId="264"/>
            <ac:grpSpMk id="14" creationId="{789C994A-B752-A6B0-5486-1EA6AE8B530C}"/>
          </ac:grpSpMkLst>
        </pc:grpChg>
        <pc:graphicFrameChg chg="add mod modGraphic">
          <ac:chgData name="Beatriz San Roman Sobrino" userId="2bd0c135-4a33-4ef6-87b7-17e555aa77b7" providerId="ADAL" clId="{02A02345-6884-364C-B299-5299D2A7221B}" dt="2023-02-05T00:19:44.302" v="923" actId="1076"/>
          <ac:graphicFrameMkLst>
            <pc:docMk/>
            <pc:sldMk cId="0" sldId="264"/>
            <ac:graphicFrameMk id="8" creationId="{9224CE68-03DB-165B-8B9A-35C65C985D21}"/>
          </ac:graphicFrameMkLst>
        </pc:graphicFrameChg>
        <pc:graphicFrameChg chg="add mod modGraphic">
          <ac:chgData name="Beatriz San Roman Sobrino" userId="2bd0c135-4a33-4ef6-87b7-17e555aa77b7" providerId="ADAL" clId="{02A02345-6884-364C-B299-5299D2A7221B}" dt="2023-02-05T00:19:44.302" v="923" actId="1076"/>
          <ac:graphicFrameMkLst>
            <pc:docMk/>
            <pc:sldMk cId="0" sldId="264"/>
            <ac:graphicFrameMk id="9" creationId="{E032B7F8-295F-3F58-E8B7-F3A181ED640B}"/>
          </ac:graphicFrameMkLst>
        </pc:graphicFrameChg>
        <pc:graphicFrameChg chg="add mod">
          <ac:chgData name="Beatriz San Roman Sobrino" userId="2bd0c135-4a33-4ef6-87b7-17e555aa77b7" providerId="ADAL" clId="{02A02345-6884-364C-B299-5299D2A7221B}" dt="2023-02-05T00:19:44.302" v="923" actId="1076"/>
          <ac:graphicFrameMkLst>
            <pc:docMk/>
            <pc:sldMk cId="0" sldId="264"/>
            <ac:graphicFrameMk id="10" creationId="{4B700B21-CB55-8217-79C0-B7FED11F8B08}"/>
          </ac:graphicFrameMkLst>
        </pc:graphicFrameChg>
        <pc:graphicFrameChg chg="add mod modGraphic">
          <ac:chgData name="Beatriz San Roman Sobrino" userId="2bd0c135-4a33-4ef6-87b7-17e555aa77b7" providerId="ADAL" clId="{02A02345-6884-364C-B299-5299D2A7221B}" dt="2023-02-05T00:19:44.302" v="923" actId="1076"/>
          <ac:graphicFrameMkLst>
            <pc:docMk/>
            <pc:sldMk cId="0" sldId="264"/>
            <ac:graphicFrameMk id="11" creationId="{C56D267D-30F3-1182-9525-1F8FFFB8BDFE}"/>
          </ac:graphicFrameMkLst>
        </pc:graphicFrameChg>
        <pc:graphicFrameChg chg="add mod">
          <ac:chgData name="Beatriz San Roman Sobrino" userId="2bd0c135-4a33-4ef6-87b7-17e555aa77b7" providerId="ADAL" clId="{02A02345-6884-364C-B299-5299D2A7221B}" dt="2023-02-05T00:19:44.302" v="923" actId="1076"/>
          <ac:graphicFrameMkLst>
            <pc:docMk/>
            <pc:sldMk cId="0" sldId="264"/>
            <ac:graphicFrameMk id="17" creationId="{05777D1C-FCC4-B979-EB2E-C830D9C795DF}"/>
          </ac:graphicFrameMkLst>
        </pc:graphicFrameChg>
        <pc:graphicFrameChg chg="add mod">
          <ac:chgData name="Beatriz San Roman Sobrino" userId="2bd0c135-4a33-4ef6-87b7-17e555aa77b7" providerId="ADAL" clId="{02A02345-6884-364C-B299-5299D2A7221B}" dt="2023-02-05T00:19:44.302" v="923" actId="1076"/>
          <ac:graphicFrameMkLst>
            <pc:docMk/>
            <pc:sldMk cId="0" sldId="264"/>
            <ac:graphicFrameMk id="18" creationId="{226AA47C-CB8A-5F1F-7463-DD1955784869}"/>
          </ac:graphicFrameMkLst>
        </pc:graphicFrameChg>
        <pc:picChg chg="add del mod">
          <ac:chgData name="Beatriz San Roman Sobrino" userId="2bd0c135-4a33-4ef6-87b7-17e555aa77b7" providerId="ADAL" clId="{02A02345-6884-364C-B299-5299D2A7221B}" dt="2023-02-04T23:43:47.957" v="694" actId="478"/>
          <ac:picMkLst>
            <pc:docMk/>
            <pc:sldMk cId="0" sldId="264"/>
            <ac:picMk id="3" creationId="{C8C17BF4-7730-9EB6-49AF-E71E27094EA7}"/>
          </ac:picMkLst>
        </pc:picChg>
        <pc:picChg chg="del">
          <ac:chgData name="Beatriz San Roman Sobrino" userId="2bd0c135-4a33-4ef6-87b7-17e555aa77b7" providerId="ADAL" clId="{02A02345-6884-364C-B299-5299D2A7221B}" dt="2023-02-04T23:43:43.799" v="693" actId="478"/>
          <ac:picMkLst>
            <pc:docMk/>
            <pc:sldMk cId="0" sldId="264"/>
            <ac:picMk id="168" creationId="{00000000-0000-0000-0000-000000000000}"/>
          </ac:picMkLst>
        </pc:picChg>
      </pc:sldChg>
      <pc:sldChg chg="addSp delSp modSp mod">
        <pc:chgData name="Beatriz San Roman Sobrino" userId="2bd0c135-4a33-4ef6-87b7-17e555aa77b7" providerId="ADAL" clId="{02A02345-6884-364C-B299-5299D2A7221B}" dt="2023-02-05T00:23:28.838" v="941" actId="20577"/>
        <pc:sldMkLst>
          <pc:docMk/>
          <pc:sldMk cId="0" sldId="265"/>
        </pc:sldMkLst>
        <pc:spChg chg="add mod">
          <ac:chgData name="Beatriz San Roman Sobrino" userId="2bd0c135-4a33-4ef6-87b7-17e555aa77b7" providerId="ADAL" clId="{02A02345-6884-364C-B299-5299D2A7221B}" dt="2023-02-05T00:22:08.354" v="929" actId="478"/>
          <ac:spMkLst>
            <pc:docMk/>
            <pc:sldMk cId="0" sldId="265"/>
            <ac:spMk id="3" creationId="{4BBB8B18-89DB-4BA1-9EB0-6E78C846F8E2}"/>
          </ac:spMkLst>
        </pc:spChg>
        <pc:spChg chg="mod">
          <ac:chgData name="Beatriz San Roman Sobrino" userId="2bd0c135-4a33-4ef6-87b7-17e555aa77b7" providerId="ADAL" clId="{02A02345-6884-364C-B299-5299D2A7221B}" dt="2023-02-05T00:23:28.838" v="941" actId="20577"/>
          <ac:spMkLst>
            <pc:docMk/>
            <pc:sldMk cId="0" sldId="265"/>
            <ac:spMk id="173" creationId="{00000000-0000-0000-0000-000000000000}"/>
          </ac:spMkLst>
        </pc:spChg>
        <pc:picChg chg="add mod">
          <ac:chgData name="Beatriz San Roman Sobrino" userId="2bd0c135-4a33-4ef6-87b7-17e555aa77b7" providerId="ADAL" clId="{02A02345-6884-364C-B299-5299D2A7221B}" dt="2023-02-05T00:23:24.010" v="940" actId="1076"/>
          <ac:picMkLst>
            <pc:docMk/>
            <pc:sldMk cId="0" sldId="265"/>
            <ac:picMk id="5" creationId="{B662EC87-8C96-0E61-FF34-474A3C39C6E7}"/>
          </ac:picMkLst>
        </pc:picChg>
        <pc:picChg chg="add del mod">
          <ac:chgData name="Beatriz San Roman Sobrino" userId="2bd0c135-4a33-4ef6-87b7-17e555aa77b7" providerId="ADAL" clId="{02A02345-6884-364C-B299-5299D2A7221B}" dt="2023-02-05T00:22:45.979" v="935" actId="21"/>
          <ac:picMkLst>
            <pc:docMk/>
            <pc:sldMk cId="0" sldId="265"/>
            <ac:picMk id="7" creationId="{9A1BB6BA-616B-BEF6-5812-0CF573735344}"/>
          </ac:picMkLst>
        </pc:picChg>
        <pc:picChg chg="add del mod">
          <ac:chgData name="Beatriz San Roman Sobrino" userId="2bd0c135-4a33-4ef6-87b7-17e555aa77b7" providerId="ADAL" clId="{02A02345-6884-364C-B299-5299D2A7221B}" dt="2023-02-05T00:22:28.324" v="931" actId="21"/>
          <ac:picMkLst>
            <pc:docMk/>
            <pc:sldMk cId="0" sldId="265"/>
            <ac:picMk id="9" creationId="{1BBB5509-3133-D9F0-E841-11756BFC17DE}"/>
          </ac:picMkLst>
        </pc:picChg>
        <pc:picChg chg="del">
          <ac:chgData name="Beatriz San Roman Sobrino" userId="2bd0c135-4a33-4ef6-87b7-17e555aa77b7" providerId="ADAL" clId="{02A02345-6884-364C-B299-5299D2A7221B}" dt="2023-02-05T00:22:08.354" v="929" actId="478"/>
          <ac:picMkLst>
            <pc:docMk/>
            <pc:sldMk cId="0" sldId="265"/>
            <ac:picMk id="174" creationId="{00000000-0000-0000-0000-000000000000}"/>
          </ac:picMkLst>
        </pc:picChg>
      </pc:sldChg>
      <pc:sldChg chg="modSp mod">
        <pc:chgData name="Beatriz San Roman Sobrino" userId="2bd0c135-4a33-4ef6-87b7-17e555aa77b7" providerId="ADAL" clId="{02A02345-6884-364C-B299-5299D2A7221B}" dt="2023-02-05T00:27:14.237" v="1171" actId="1076"/>
        <pc:sldMkLst>
          <pc:docMk/>
          <pc:sldMk cId="0" sldId="266"/>
        </pc:sldMkLst>
        <pc:spChg chg="mod">
          <ac:chgData name="Beatriz San Roman Sobrino" userId="2bd0c135-4a33-4ef6-87b7-17e555aa77b7" providerId="ADAL" clId="{02A02345-6884-364C-B299-5299D2A7221B}" dt="2023-02-05T00:25:14.442" v="1026" actId="404"/>
          <ac:spMkLst>
            <pc:docMk/>
            <pc:sldMk cId="0" sldId="266"/>
            <ac:spMk id="179" creationId="{00000000-0000-0000-0000-000000000000}"/>
          </ac:spMkLst>
        </pc:spChg>
        <pc:spChg chg="mod">
          <ac:chgData name="Beatriz San Roman Sobrino" userId="2bd0c135-4a33-4ef6-87b7-17e555aa77b7" providerId="ADAL" clId="{02A02345-6884-364C-B299-5299D2A7221B}" dt="2023-02-05T00:27:14.237" v="1171" actId="1076"/>
          <ac:spMkLst>
            <pc:docMk/>
            <pc:sldMk cId="0" sldId="266"/>
            <ac:spMk id="180" creationId="{00000000-0000-0000-0000-000000000000}"/>
          </ac:spMkLst>
        </pc:spChg>
      </pc:sldChg>
      <pc:sldChg chg="modSp mod">
        <pc:chgData name="Beatriz San Roman Sobrino" userId="2bd0c135-4a33-4ef6-87b7-17e555aa77b7" providerId="ADAL" clId="{02A02345-6884-364C-B299-5299D2A7221B}" dt="2023-02-05T00:29:10.913" v="1287" actId="20577"/>
        <pc:sldMkLst>
          <pc:docMk/>
          <pc:sldMk cId="0" sldId="267"/>
        </pc:sldMkLst>
        <pc:spChg chg="mod">
          <ac:chgData name="Beatriz San Roman Sobrino" userId="2bd0c135-4a33-4ef6-87b7-17e555aa77b7" providerId="ADAL" clId="{02A02345-6884-364C-B299-5299D2A7221B}" dt="2023-02-05T00:27:47.968" v="1176" actId="20577"/>
          <ac:spMkLst>
            <pc:docMk/>
            <pc:sldMk cId="0" sldId="267"/>
            <ac:spMk id="185" creationId="{00000000-0000-0000-0000-000000000000}"/>
          </ac:spMkLst>
        </pc:spChg>
        <pc:spChg chg="mod">
          <ac:chgData name="Beatriz San Roman Sobrino" userId="2bd0c135-4a33-4ef6-87b7-17e555aa77b7" providerId="ADAL" clId="{02A02345-6884-364C-B299-5299D2A7221B}" dt="2023-02-05T00:29:10.913" v="1287" actId="20577"/>
          <ac:spMkLst>
            <pc:docMk/>
            <pc:sldMk cId="0" sldId="267"/>
            <ac:spMk id="186" creationId="{00000000-0000-0000-0000-000000000000}"/>
          </ac:spMkLst>
        </pc:spChg>
      </pc:sldChg>
      <pc:sldChg chg="modSp mod">
        <pc:chgData name="Beatriz San Roman Sobrino" userId="2bd0c135-4a33-4ef6-87b7-17e555aa77b7" providerId="ADAL" clId="{02A02345-6884-364C-B299-5299D2A7221B}" dt="2023-02-05T00:30:33.456" v="1394" actId="20577"/>
        <pc:sldMkLst>
          <pc:docMk/>
          <pc:sldMk cId="0" sldId="268"/>
        </pc:sldMkLst>
        <pc:spChg chg="mod">
          <ac:chgData name="Beatriz San Roman Sobrino" userId="2bd0c135-4a33-4ef6-87b7-17e555aa77b7" providerId="ADAL" clId="{02A02345-6884-364C-B299-5299D2A7221B}" dt="2023-02-04T22:55:48.306" v="179"/>
          <ac:spMkLst>
            <pc:docMk/>
            <pc:sldMk cId="0" sldId="268"/>
            <ac:spMk id="191" creationId="{00000000-0000-0000-0000-000000000000}"/>
          </ac:spMkLst>
        </pc:spChg>
        <pc:spChg chg="mod">
          <ac:chgData name="Beatriz San Roman Sobrino" userId="2bd0c135-4a33-4ef6-87b7-17e555aa77b7" providerId="ADAL" clId="{02A02345-6884-364C-B299-5299D2A7221B}" dt="2023-02-05T00:30:33.456" v="1394" actId="20577"/>
          <ac:spMkLst>
            <pc:docMk/>
            <pc:sldMk cId="0" sldId="268"/>
            <ac:spMk id="192" creationId="{00000000-0000-0000-0000-000000000000}"/>
          </ac:spMkLst>
        </pc:spChg>
      </pc:sldChg>
      <pc:sldChg chg="modSp mod">
        <pc:chgData name="Beatriz San Roman Sobrino" userId="2bd0c135-4a33-4ef6-87b7-17e555aa77b7" providerId="ADAL" clId="{02A02345-6884-364C-B299-5299D2A7221B}" dt="2023-02-05T00:31:13.966" v="1418" actId="1076"/>
        <pc:sldMkLst>
          <pc:docMk/>
          <pc:sldMk cId="0" sldId="269"/>
        </pc:sldMkLst>
        <pc:spChg chg="mod">
          <ac:chgData name="Beatriz San Roman Sobrino" userId="2bd0c135-4a33-4ef6-87b7-17e555aa77b7" providerId="ADAL" clId="{02A02345-6884-364C-B299-5299D2A7221B}" dt="2023-02-05T00:31:13.966" v="1418" actId="1076"/>
          <ac:spMkLst>
            <pc:docMk/>
            <pc:sldMk cId="0" sldId="269"/>
            <ac:spMk id="197" creationId="{00000000-0000-0000-0000-000000000000}"/>
          </ac:spMkLst>
        </pc:spChg>
        <pc:spChg chg="mod">
          <ac:chgData name="Beatriz San Roman Sobrino" userId="2bd0c135-4a33-4ef6-87b7-17e555aa77b7" providerId="ADAL" clId="{02A02345-6884-364C-B299-5299D2A7221B}" dt="2023-02-05T00:31:09.462" v="1417" actId="20577"/>
          <ac:spMkLst>
            <pc:docMk/>
            <pc:sldMk cId="0" sldId="269"/>
            <ac:spMk id="198" creationId="{00000000-0000-0000-0000-000000000000}"/>
          </ac:spMkLst>
        </pc:spChg>
      </pc:sldChg>
      <pc:sldChg chg="modSp mod">
        <pc:chgData name="Beatriz San Roman Sobrino" userId="2bd0c135-4a33-4ef6-87b7-17e555aa77b7" providerId="ADAL" clId="{02A02345-6884-364C-B299-5299D2A7221B}" dt="2023-02-05T00:33:57.791" v="1482" actId="20577"/>
        <pc:sldMkLst>
          <pc:docMk/>
          <pc:sldMk cId="0" sldId="270"/>
        </pc:sldMkLst>
        <pc:spChg chg="mod">
          <ac:chgData name="Beatriz San Roman Sobrino" userId="2bd0c135-4a33-4ef6-87b7-17e555aa77b7" providerId="ADAL" clId="{02A02345-6884-364C-B299-5299D2A7221B}" dt="2023-02-04T22:55:48.306" v="179"/>
          <ac:spMkLst>
            <pc:docMk/>
            <pc:sldMk cId="0" sldId="270"/>
            <ac:spMk id="208" creationId="{00000000-0000-0000-0000-000000000000}"/>
          </ac:spMkLst>
        </pc:spChg>
        <pc:spChg chg="mod">
          <ac:chgData name="Beatriz San Roman Sobrino" userId="2bd0c135-4a33-4ef6-87b7-17e555aa77b7" providerId="ADAL" clId="{02A02345-6884-364C-B299-5299D2A7221B}" dt="2023-02-05T00:33:57.791" v="1482" actId="20577"/>
          <ac:spMkLst>
            <pc:docMk/>
            <pc:sldMk cId="0" sldId="270"/>
            <ac:spMk id="209" creationId="{00000000-0000-0000-0000-000000000000}"/>
          </ac:spMkLst>
        </pc:spChg>
      </pc:sldChg>
      <pc:sldChg chg="addSp delSp modSp mod">
        <pc:chgData name="Beatriz San Roman Sobrino" userId="2bd0c135-4a33-4ef6-87b7-17e555aa77b7" providerId="ADAL" clId="{02A02345-6884-364C-B299-5299D2A7221B}" dt="2023-02-05T00:22:58.519" v="938" actId="1076"/>
        <pc:sldMkLst>
          <pc:docMk/>
          <pc:sldMk cId="0" sldId="271"/>
        </pc:sldMkLst>
        <pc:picChg chg="add mod">
          <ac:chgData name="Beatriz San Roman Sobrino" userId="2bd0c135-4a33-4ef6-87b7-17e555aa77b7" providerId="ADAL" clId="{02A02345-6884-364C-B299-5299D2A7221B}" dt="2023-02-05T00:22:58.519" v="938" actId="1076"/>
          <ac:picMkLst>
            <pc:docMk/>
            <pc:sldMk cId="0" sldId="271"/>
            <ac:picMk id="2" creationId="{8AB6DA41-1250-A7BC-E982-05B6285E5D25}"/>
          </ac:picMkLst>
        </pc:picChg>
        <pc:picChg chg="del">
          <ac:chgData name="Beatriz San Roman Sobrino" userId="2bd0c135-4a33-4ef6-87b7-17e555aa77b7" providerId="ADAL" clId="{02A02345-6884-364C-B299-5299D2A7221B}" dt="2023-02-05T00:22:53.425" v="936" actId="478"/>
          <ac:picMkLst>
            <pc:docMk/>
            <pc:sldMk cId="0" sldId="271"/>
            <ac:picMk id="215" creationId="{00000000-0000-0000-0000-000000000000}"/>
          </ac:picMkLst>
        </pc:picChg>
      </pc:sldChg>
      <pc:sldChg chg="addSp delSp modSp mod">
        <pc:chgData name="Beatriz San Roman Sobrino" userId="2bd0c135-4a33-4ef6-87b7-17e555aa77b7" providerId="ADAL" clId="{02A02345-6884-364C-B299-5299D2A7221B}" dt="2023-02-05T00:22:37.806" v="934" actId="1076"/>
        <pc:sldMkLst>
          <pc:docMk/>
          <pc:sldMk cId="0" sldId="272"/>
        </pc:sldMkLst>
        <pc:picChg chg="add mod">
          <ac:chgData name="Beatriz San Roman Sobrino" userId="2bd0c135-4a33-4ef6-87b7-17e555aa77b7" providerId="ADAL" clId="{02A02345-6884-364C-B299-5299D2A7221B}" dt="2023-02-05T00:22:37.806" v="934" actId="1076"/>
          <ac:picMkLst>
            <pc:docMk/>
            <pc:sldMk cId="0" sldId="272"/>
            <ac:picMk id="2" creationId="{B11E9AAE-6C14-C262-E47A-142CAABCD7F8}"/>
          </ac:picMkLst>
        </pc:picChg>
        <pc:picChg chg="del">
          <ac:chgData name="Beatriz San Roman Sobrino" userId="2bd0c135-4a33-4ef6-87b7-17e555aa77b7" providerId="ADAL" clId="{02A02345-6884-364C-B299-5299D2A7221B}" dt="2023-02-05T00:22:33.012" v="932" actId="478"/>
          <ac:picMkLst>
            <pc:docMk/>
            <pc:sldMk cId="0" sldId="272"/>
            <ac:picMk id="221" creationId="{00000000-0000-0000-0000-000000000000}"/>
          </ac:picMkLst>
        </pc:picChg>
      </pc:sldChg>
      <pc:sldChg chg="addSp delSp modSp mod">
        <pc:chgData name="Beatriz San Roman Sobrino" userId="2bd0c135-4a33-4ef6-87b7-17e555aa77b7" providerId="ADAL" clId="{02A02345-6884-364C-B299-5299D2A7221B}" dt="2023-02-05T11:22:50.813" v="2276" actId="255"/>
        <pc:sldMkLst>
          <pc:docMk/>
          <pc:sldMk cId="0" sldId="273"/>
        </pc:sldMkLst>
        <pc:spChg chg="mod">
          <ac:chgData name="Beatriz San Roman Sobrino" userId="2bd0c135-4a33-4ef6-87b7-17e555aa77b7" providerId="ADAL" clId="{02A02345-6884-364C-B299-5299D2A7221B}" dt="2023-02-05T11:22:50.813" v="2276" actId="255"/>
          <ac:spMkLst>
            <pc:docMk/>
            <pc:sldMk cId="0" sldId="273"/>
            <ac:spMk id="233" creationId="{00000000-0000-0000-0000-000000000000}"/>
          </ac:spMkLst>
        </pc:spChg>
        <pc:picChg chg="add mod">
          <ac:chgData name="Beatriz San Roman Sobrino" userId="2bd0c135-4a33-4ef6-87b7-17e555aa77b7" providerId="ADAL" clId="{02A02345-6884-364C-B299-5299D2A7221B}" dt="2023-02-05T00:34:44.325" v="1485"/>
          <ac:picMkLst>
            <pc:docMk/>
            <pc:sldMk cId="0" sldId="273"/>
            <ac:picMk id="2" creationId="{DA838A52-DD5A-F1DF-3775-DB9C7B98B146}"/>
          </ac:picMkLst>
        </pc:picChg>
        <pc:picChg chg="del">
          <ac:chgData name="Beatriz San Roman Sobrino" userId="2bd0c135-4a33-4ef6-87b7-17e555aa77b7" providerId="ADAL" clId="{02A02345-6884-364C-B299-5299D2A7221B}" dt="2023-02-05T00:34:17.780" v="1484" actId="478"/>
          <ac:picMkLst>
            <pc:docMk/>
            <pc:sldMk cId="0" sldId="273"/>
            <ac:picMk id="229" creationId="{00000000-0000-0000-0000-000000000000}"/>
          </ac:picMkLst>
        </pc:picChg>
      </pc:sldChg>
      <pc:sldChg chg="modSp mod">
        <pc:chgData name="Beatriz San Roman Sobrino" userId="2bd0c135-4a33-4ef6-87b7-17e555aa77b7" providerId="ADAL" clId="{02A02345-6884-364C-B299-5299D2A7221B}" dt="2023-02-05T00:42:22.336" v="1616" actId="20577"/>
        <pc:sldMkLst>
          <pc:docMk/>
          <pc:sldMk cId="0" sldId="274"/>
        </pc:sldMkLst>
        <pc:spChg chg="mod">
          <ac:chgData name="Beatriz San Roman Sobrino" userId="2bd0c135-4a33-4ef6-87b7-17e555aa77b7" providerId="ADAL" clId="{02A02345-6884-364C-B299-5299D2A7221B}" dt="2023-02-04T22:55:48.306" v="179"/>
          <ac:spMkLst>
            <pc:docMk/>
            <pc:sldMk cId="0" sldId="274"/>
            <ac:spMk id="238" creationId="{00000000-0000-0000-0000-000000000000}"/>
          </ac:spMkLst>
        </pc:spChg>
        <pc:spChg chg="mod">
          <ac:chgData name="Beatriz San Roman Sobrino" userId="2bd0c135-4a33-4ef6-87b7-17e555aa77b7" providerId="ADAL" clId="{02A02345-6884-364C-B299-5299D2A7221B}" dt="2023-02-05T00:42:22.336" v="1616" actId="20577"/>
          <ac:spMkLst>
            <pc:docMk/>
            <pc:sldMk cId="0" sldId="274"/>
            <ac:spMk id="239" creationId="{00000000-0000-0000-0000-000000000000}"/>
          </ac:spMkLst>
        </pc:spChg>
      </pc:sldChg>
      <pc:sldChg chg="modSp mod">
        <pc:chgData name="Beatriz San Roman Sobrino" userId="2bd0c135-4a33-4ef6-87b7-17e555aa77b7" providerId="ADAL" clId="{02A02345-6884-364C-B299-5299D2A7221B}" dt="2023-02-05T00:43:30.077" v="1631" actId="20577"/>
        <pc:sldMkLst>
          <pc:docMk/>
          <pc:sldMk cId="0" sldId="275"/>
        </pc:sldMkLst>
        <pc:spChg chg="mod">
          <ac:chgData name="Beatriz San Roman Sobrino" userId="2bd0c135-4a33-4ef6-87b7-17e555aa77b7" providerId="ADAL" clId="{02A02345-6884-364C-B299-5299D2A7221B}" dt="2023-02-05T00:43:30.077" v="1631" actId="20577"/>
          <ac:spMkLst>
            <pc:docMk/>
            <pc:sldMk cId="0" sldId="275"/>
            <ac:spMk id="244" creationId="{00000000-0000-0000-0000-000000000000}"/>
          </ac:spMkLst>
        </pc:spChg>
      </pc:sldChg>
      <pc:sldChg chg="del">
        <pc:chgData name="Beatriz San Roman Sobrino" userId="2bd0c135-4a33-4ef6-87b7-17e555aa77b7" providerId="ADAL" clId="{02A02345-6884-364C-B299-5299D2A7221B}" dt="2023-02-05T11:07:53.367" v="2244" actId="2696"/>
        <pc:sldMkLst>
          <pc:docMk/>
          <pc:sldMk cId="0" sldId="276"/>
        </pc:sldMkLst>
      </pc:sldChg>
      <pc:sldChg chg="addSp delSp modSp del mod">
        <pc:chgData name="Beatriz San Roman Sobrino" userId="2bd0c135-4a33-4ef6-87b7-17e555aa77b7" providerId="ADAL" clId="{02A02345-6884-364C-B299-5299D2A7221B}" dt="2023-02-05T00:44:51.526" v="1639" actId="2696"/>
        <pc:sldMkLst>
          <pc:docMk/>
          <pc:sldMk cId="0" sldId="277"/>
        </pc:sldMkLst>
        <pc:spChg chg="add del mod">
          <ac:chgData name="Beatriz San Roman Sobrino" userId="2bd0c135-4a33-4ef6-87b7-17e555aa77b7" providerId="ADAL" clId="{02A02345-6884-364C-B299-5299D2A7221B}" dt="2023-02-05T00:44:47.304" v="1638" actId="478"/>
          <ac:spMkLst>
            <pc:docMk/>
            <pc:sldMk cId="0" sldId="277"/>
            <ac:spMk id="3" creationId="{ADB6533D-6795-5187-0358-06673440036C}"/>
          </ac:spMkLst>
        </pc:spChg>
        <pc:picChg chg="add del mod">
          <ac:chgData name="Beatriz San Roman Sobrino" userId="2bd0c135-4a33-4ef6-87b7-17e555aa77b7" providerId="ADAL" clId="{02A02345-6884-364C-B299-5299D2A7221B}" dt="2023-02-05T00:44:47.304" v="1638" actId="478"/>
          <ac:picMkLst>
            <pc:docMk/>
            <pc:sldMk cId="0" sldId="277"/>
            <ac:picMk id="2" creationId="{6F0F6D03-99DD-7674-71DD-C50117F1B0B4}"/>
          </ac:picMkLst>
        </pc:picChg>
        <pc:picChg chg="mod">
          <ac:chgData name="Beatriz San Roman Sobrino" userId="2bd0c135-4a33-4ef6-87b7-17e555aa77b7" providerId="ADAL" clId="{02A02345-6884-364C-B299-5299D2A7221B}" dt="2023-02-05T00:43:54.288" v="1632" actId="1076"/>
          <ac:picMkLst>
            <pc:docMk/>
            <pc:sldMk cId="0" sldId="277"/>
            <ac:picMk id="255" creationId="{00000000-0000-0000-0000-000000000000}"/>
          </ac:picMkLst>
        </pc:picChg>
      </pc:sldChg>
      <pc:sldChg chg="modSp mod">
        <pc:chgData name="Beatriz San Roman Sobrino" userId="2bd0c135-4a33-4ef6-87b7-17e555aa77b7" providerId="ADAL" clId="{02A02345-6884-364C-B299-5299D2A7221B}" dt="2023-02-05T00:44:20.403" v="1637" actId="1076"/>
        <pc:sldMkLst>
          <pc:docMk/>
          <pc:sldMk cId="0" sldId="278"/>
        </pc:sldMkLst>
        <pc:spChg chg="mod">
          <ac:chgData name="Beatriz San Roman Sobrino" userId="2bd0c135-4a33-4ef6-87b7-17e555aa77b7" providerId="ADAL" clId="{02A02345-6884-364C-B299-5299D2A7221B}" dt="2023-02-04T22:55:48.306" v="179"/>
          <ac:spMkLst>
            <pc:docMk/>
            <pc:sldMk cId="0" sldId="278"/>
            <ac:spMk id="261" creationId="{00000000-0000-0000-0000-000000000000}"/>
          </ac:spMkLst>
        </pc:spChg>
        <pc:spChg chg="mod">
          <ac:chgData name="Beatriz San Roman Sobrino" userId="2bd0c135-4a33-4ef6-87b7-17e555aa77b7" providerId="ADAL" clId="{02A02345-6884-364C-B299-5299D2A7221B}" dt="2023-02-04T22:55:48.306" v="179"/>
          <ac:spMkLst>
            <pc:docMk/>
            <pc:sldMk cId="0" sldId="278"/>
            <ac:spMk id="262" creationId="{00000000-0000-0000-0000-000000000000}"/>
          </ac:spMkLst>
        </pc:spChg>
        <pc:picChg chg="mod">
          <ac:chgData name="Beatriz San Roman Sobrino" userId="2bd0c135-4a33-4ef6-87b7-17e555aa77b7" providerId="ADAL" clId="{02A02345-6884-364C-B299-5299D2A7221B}" dt="2023-02-05T00:44:20.403" v="1637" actId="1076"/>
          <ac:picMkLst>
            <pc:docMk/>
            <pc:sldMk cId="0" sldId="278"/>
            <ac:picMk id="263" creationId="{00000000-0000-0000-0000-000000000000}"/>
          </ac:picMkLst>
        </pc:picChg>
      </pc:sldChg>
      <pc:sldChg chg="addSp modSp mod">
        <pc:chgData name="Beatriz San Roman Sobrino" userId="2bd0c135-4a33-4ef6-87b7-17e555aa77b7" providerId="ADAL" clId="{02A02345-6884-364C-B299-5299D2A7221B}" dt="2023-02-05T00:45:39.331" v="1649" actId="27636"/>
        <pc:sldMkLst>
          <pc:docMk/>
          <pc:sldMk cId="0" sldId="279"/>
        </pc:sldMkLst>
        <pc:spChg chg="mod">
          <ac:chgData name="Beatriz San Roman Sobrino" userId="2bd0c135-4a33-4ef6-87b7-17e555aa77b7" providerId="ADAL" clId="{02A02345-6884-364C-B299-5299D2A7221B}" dt="2023-02-05T00:45:39.331" v="1649" actId="27636"/>
          <ac:spMkLst>
            <pc:docMk/>
            <pc:sldMk cId="0" sldId="279"/>
            <ac:spMk id="268" creationId="{00000000-0000-0000-0000-000000000000}"/>
          </ac:spMkLst>
        </pc:spChg>
        <pc:picChg chg="add mod">
          <ac:chgData name="Beatriz San Roman Sobrino" userId="2bd0c135-4a33-4ef6-87b7-17e555aa77b7" providerId="ADAL" clId="{02A02345-6884-364C-B299-5299D2A7221B}" dt="2023-02-05T00:45:32.329" v="1647" actId="1076"/>
          <ac:picMkLst>
            <pc:docMk/>
            <pc:sldMk cId="0" sldId="279"/>
            <ac:picMk id="2" creationId="{A227566B-8D7B-48B7-D67E-DAF007F50061}"/>
          </ac:picMkLst>
        </pc:picChg>
      </pc:sldChg>
      <pc:sldChg chg="modSp">
        <pc:chgData name="Beatriz San Roman Sobrino" userId="2bd0c135-4a33-4ef6-87b7-17e555aa77b7" providerId="ADAL" clId="{02A02345-6884-364C-B299-5299D2A7221B}" dt="2023-02-04T22:55:48.306" v="179"/>
        <pc:sldMkLst>
          <pc:docMk/>
          <pc:sldMk cId="0" sldId="280"/>
        </pc:sldMkLst>
        <pc:spChg chg="mod">
          <ac:chgData name="Beatriz San Roman Sobrino" userId="2bd0c135-4a33-4ef6-87b7-17e555aa77b7" providerId="ADAL" clId="{02A02345-6884-364C-B299-5299D2A7221B}" dt="2023-02-04T22:55:48.306" v="179"/>
          <ac:spMkLst>
            <pc:docMk/>
            <pc:sldMk cId="0" sldId="280"/>
            <ac:spMk id="274" creationId="{00000000-0000-0000-0000-000000000000}"/>
          </ac:spMkLst>
        </pc:spChg>
      </pc:sldChg>
      <pc:sldChg chg="modSp mod">
        <pc:chgData name="Beatriz San Roman Sobrino" userId="2bd0c135-4a33-4ef6-87b7-17e555aa77b7" providerId="ADAL" clId="{02A02345-6884-364C-B299-5299D2A7221B}" dt="2023-02-05T00:46:25.453" v="1656" actId="20577"/>
        <pc:sldMkLst>
          <pc:docMk/>
          <pc:sldMk cId="0" sldId="281"/>
        </pc:sldMkLst>
        <pc:spChg chg="mod">
          <ac:chgData name="Beatriz San Roman Sobrino" userId="2bd0c135-4a33-4ef6-87b7-17e555aa77b7" providerId="ADAL" clId="{02A02345-6884-364C-B299-5299D2A7221B}" dt="2023-02-04T22:55:48.306" v="179"/>
          <ac:spMkLst>
            <pc:docMk/>
            <pc:sldMk cId="0" sldId="281"/>
            <ac:spMk id="280" creationId="{00000000-0000-0000-0000-000000000000}"/>
          </ac:spMkLst>
        </pc:spChg>
        <pc:spChg chg="mod">
          <ac:chgData name="Beatriz San Roman Sobrino" userId="2bd0c135-4a33-4ef6-87b7-17e555aa77b7" providerId="ADAL" clId="{02A02345-6884-364C-B299-5299D2A7221B}" dt="2023-02-05T00:46:25.453" v="1656" actId="20577"/>
          <ac:spMkLst>
            <pc:docMk/>
            <pc:sldMk cId="0" sldId="281"/>
            <ac:spMk id="281" creationId="{00000000-0000-0000-0000-000000000000}"/>
          </ac:spMkLst>
        </pc:spChg>
      </pc:sldChg>
      <pc:sldChg chg="modSp">
        <pc:chgData name="Beatriz San Roman Sobrino" userId="2bd0c135-4a33-4ef6-87b7-17e555aa77b7" providerId="ADAL" clId="{02A02345-6884-364C-B299-5299D2A7221B}" dt="2023-02-04T22:55:48.306" v="179"/>
        <pc:sldMkLst>
          <pc:docMk/>
          <pc:sldMk cId="0" sldId="282"/>
        </pc:sldMkLst>
        <pc:spChg chg="mod">
          <ac:chgData name="Beatriz San Roman Sobrino" userId="2bd0c135-4a33-4ef6-87b7-17e555aa77b7" providerId="ADAL" clId="{02A02345-6884-364C-B299-5299D2A7221B}" dt="2023-02-04T22:55:48.306" v="179"/>
          <ac:spMkLst>
            <pc:docMk/>
            <pc:sldMk cId="0" sldId="282"/>
            <ac:spMk id="286" creationId="{00000000-0000-0000-0000-000000000000}"/>
          </ac:spMkLst>
        </pc:spChg>
      </pc:sldChg>
      <pc:sldChg chg="modSp mod">
        <pc:chgData name="Beatriz San Roman Sobrino" userId="2bd0c135-4a33-4ef6-87b7-17e555aa77b7" providerId="ADAL" clId="{02A02345-6884-364C-B299-5299D2A7221B}" dt="2023-02-05T00:50:40.965" v="1935" actId="20577"/>
        <pc:sldMkLst>
          <pc:docMk/>
          <pc:sldMk cId="0" sldId="283"/>
        </pc:sldMkLst>
        <pc:spChg chg="mod">
          <ac:chgData name="Beatriz San Roman Sobrino" userId="2bd0c135-4a33-4ef6-87b7-17e555aa77b7" providerId="ADAL" clId="{02A02345-6884-364C-B299-5299D2A7221B}" dt="2023-02-05T00:50:40.965" v="1935" actId="20577"/>
          <ac:spMkLst>
            <pc:docMk/>
            <pc:sldMk cId="0" sldId="283"/>
            <ac:spMk id="291" creationId="{00000000-0000-0000-0000-000000000000}"/>
          </ac:spMkLst>
        </pc:spChg>
      </pc:sldChg>
      <pc:sldChg chg="modSp">
        <pc:chgData name="Beatriz San Roman Sobrino" userId="2bd0c135-4a33-4ef6-87b7-17e555aa77b7" providerId="ADAL" clId="{02A02345-6884-364C-B299-5299D2A7221B}" dt="2023-02-04T22:55:48.306" v="179"/>
        <pc:sldMkLst>
          <pc:docMk/>
          <pc:sldMk cId="0" sldId="284"/>
        </pc:sldMkLst>
        <pc:spChg chg="mod">
          <ac:chgData name="Beatriz San Roman Sobrino" userId="2bd0c135-4a33-4ef6-87b7-17e555aa77b7" providerId="ADAL" clId="{02A02345-6884-364C-B299-5299D2A7221B}" dt="2023-02-04T22:55:48.306" v="179"/>
          <ac:spMkLst>
            <pc:docMk/>
            <pc:sldMk cId="0" sldId="284"/>
            <ac:spMk id="297" creationId="{00000000-0000-0000-0000-000000000000}"/>
          </ac:spMkLst>
        </pc:spChg>
        <pc:spChg chg="mod">
          <ac:chgData name="Beatriz San Roman Sobrino" userId="2bd0c135-4a33-4ef6-87b7-17e555aa77b7" providerId="ADAL" clId="{02A02345-6884-364C-B299-5299D2A7221B}" dt="2023-02-04T22:55:48.306" v="179"/>
          <ac:spMkLst>
            <pc:docMk/>
            <pc:sldMk cId="0" sldId="284"/>
            <ac:spMk id="298" creationId="{00000000-0000-0000-0000-000000000000}"/>
          </ac:spMkLst>
        </pc:spChg>
      </pc:sldChg>
      <pc:sldChg chg="modSp">
        <pc:chgData name="Beatriz San Roman Sobrino" userId="2bd0c135-4a33-4ef6-87b7-17e555aa77b7" providerId="ADAL" clId="{02A02345-6884-364C-B299-5299D2A7221B}" dt="2023-02-04T22:55:48.306" v="179"/>
        <pc:sldMkLst>
          <pc:docMk/>
          <pc:sldMk cId="0" sldId="285"/>
        </pc:sldMkLst>
        <pc:spChg chg="mod">
          <ac:chgData name="Beatriz San Roman Sobrino" userId="2bd0c135-4a33-4ef6-87b7-17e555aa77b7" providerId="ADAL" clId="{02A02345-6884-364C-B299-5299D2A7221B}" dt="2023-02-04T22:55:48.306" v="179"/>
          <ac:spMkLst>
            <pc:docMk/>
            <pc:sldMk cId="0" sldId="285"/>
            <ac:spMk id="303" creationId="{00000000-0000-0000-0000-000000000000}"/>
          </ac:spMkLst>
        </pc:spChg>
      </pc:sldChg>
      <pc:sldChg chg="modSp mod">
        <pc:chgData name="Beatriz San Roman Sobrino" userId="2bd0c135-4a33-4ef6-87b7-17e555aa77b7" providerId="ADAL" clId="{02A02345-6884-364C-B299-5299D2A7221B}" dt="2023-02-05T11:08:51.792" v="2249" actId="20577"/>
        <pc:sldMkLst>
          <pc:docMk/>
          <pc:sldMk cId="0" sldId="286"/>
        </pc:sldMkLst>
        <pc:spChg chg="mod">
          <ac:chgData name="Beatriz San Roman Sobrino" userId="2bd0c135-4a33-4ef6-87b7-17e555aa77b7" providerId="ADAL" clId="{02A02345-6884-364C-B299-5299D2A7221B}" dt="2023-02-05T11:08:51.792" v="2249" actId="20577"/>
          <ac:spMkLst>
            <pc:docMk/>
            <pc:sldMk cId="0" sldId="286"/>
            <ac:spMk id="309" creationId="{00000000-0000-0000-0000-000000000000}"/>
          </ac:spMkLst>
        </pc:spChg>
      </pc:sldChg>
      <pc:sldChg chg="modSp mod">
        <pc:chgData name="Beatriz San Roman Sobrino" userId="2bd0c135-4a33-4ef6-87b7-17e555aa77b7" providerId="ADAL" clId="{02A02345-6884-364C-B299-5299D2A7221B}" dt="2023-02-05T11:10:27.064" v="2261" actId="108"/>
        <pc:sldMkLst>
          <pc:docMk/>
          <pc:sldMk cId="0" sldId="287"/>
        </pc:sldMkLst>
        <pc:spChg chg="mod">
          <ac:chgData name="Beatriz San Roman Sobrino" userId="2bd0c135-4a33-4ef6-87b7-17e555aa77b7" providerId="ADAL" clId="{02A02345-6884-364C-B299-5299D2A7221B}" dt="2023-02-05T11:10:27.064" v="2261" actId="108"/>
          <ac:spMkLst>
            <pc:docMk/>
            <pc:sldMk cId="0" sldId="287"/>
            <ac:spMk id="314" creationId="{00000000-0000-0000-0000-000000000000}"/>
          </ac:spMkLst>
        </pc:spChg>
      </pc:sldChg>
      <pc:sldChg chg="addSp modSp add mod">
        <pc:chgData name="Beatriz San Roman Sobrino" userId="2bd0c135-4a33-4ef6-87b7-17e555aa77b7" providerId="ADAL" clId="{02A02345-6884-364C-B299-5299D2A7221B}" dt="2023-02-05T00:22:01.381" v="928" actId="1076"/>
        <pc:sldMkLst>
          <pc:docMk/>
          <pc:sldMk cId="2811459343" sldId="288"/>
        </pc:sldMkLst>
        <pc:picChg chg="add mod">
          <ac:chgData name="Beatriz San Roman Sobrino" userId="2bd0c135-4a33-4ef6-87b7-17e555aa77b7" providerId="ADAL" clId="{02A02345-6884-364C-B299-5299D2A7221B}" dt="2023-02-05T00:22:01.381" v="928" actId="1076"/>
          <ac:picMkLst>
            <pc:docMk/>
            <pc:sldMk cId="2811459343" sldId="288"/>
            <ac:picMk id="3" creationId="{340072A6-347A-20D6-1F3F-196FA06CC376}"/>
          </ac:picMkLst>
        </pc:picChg>
      </pc:sldChg>
      <pc:sldMasterChg chg="addSp delSp modSp mod modSldLayout">
        <pc:chgData name="Beatriz San Roman Sobrino" userId="2bd0c135-4a33-4ef6-87b7-17e555aa77b7" providerId="ADAL" clId="{02A02345-6884-364C-B299-5299D2A7221B}" dt="2023-02-04T23:02:13.719" v="215"/>
        <pc:sldMasterMkLst>
          <pc:docMk/>
          <pc:sldMasterMk cId="0" sldId="2147483648"/>
        </pc:sldMasterMkLst>
        <pc:spChg chg="add mod">
          <ac:chgData name="Beatriz San Roman Sobrino" userId="2bd0c135-4a33-4ef6-87b7-17e555aa77b7" providerId="ADAL" clId="{02A02345-6884-364C-B299-5299D2A7221B}" dt="2023-02-04T22:59:56.031" v="208"/>
          <ac:spMkLst>
            <pc:docMk/>
            <pc:sldMasterMk cId="0" sldId="2147483648"/>
            <ac:spMk id="2" creationId="{2D672483-8A9B-A2C7-E199-34E279286C04}"/>
          </ac:spMkLst>
        </pc:spChg>
        <pc:spChg chg="del">
          <ac:chgData name="Beatriz San Roman Sobrino" userId="2bd0c135-4a33-4ef6-87b7-17e555aa77b7" providerId="ADAL" clId="{02A02345-6884-364C-B299-5299D2A7221B}" dt="2023-02-04T22:59:52.458" v="206" actId="478"/>
          <ac:spMkLst>
            <pc:docMk/>
            <pc:sldMasterMk cId="0" sldId="2147483648"/>
            <ac:spMk id="17" creationId="{00000000-0000-0000-0000-000000000000}"/>
          </ac:spMkLst>
        </pc:spChg>
        <pc:picChg chg="add mod">
          <ac:chgData name="Beatriz San Roman Sobrino" userId="2bd0c135-4a33-4ef6-87b7-17e555aa77b7" providerId="ADAL" clId="{02A02345-6884-364C-B299-5299D2A7221B}" dt="2023-02-04T22:59:56.031" v="208"/>
          <ac:picMkLst>
            <pc:docMk/>
            <pc:sldMasterMk cId="0" sldId="2147483648"/>
            <ac:picMk id="3" creationId="{D6DECFE6-B67C-5B82-B49B-4D4524CB3B4B}"/>
          </ac:picMkLst>
        </pc:picChg>
        <pc:picChg chg="del">
          <ac:chgData name="Beatriz San Roman Sobrino" userId="2bd0c135-4a33-4ef6-87b7-17e555aa77b7" providerId="ADAL" clId="{02A02345-6884-364C-B299-5299D2A7221B}" dt="2023-02-04T22:59:54.722" v="207" actId="478"/>
          <ac:picMkLst>
            <pc:docMk/>
            <pc:sldMasterMk cId="0" sldId="2147483648"/>
            <ac:picMk id="18" creationId="{00000000-0000-0000-0000-000000000000}"/>
          </ac:picMkLst>
        </pc:picChg>
        <pc:sldLayoutChg chg="addSp delSp modSp mod">
          <pc:chgData name="Beatriz San Roman Sobrino" userId="2bd0c135-4a33-4ef6-87b7-17e555aa77b7" providerId="ADAL" clId="{02A02345-6884-364C-B299-5299D2A7221B}" dt="2023-02-04T22:59:39.032" v="205" actId="1076"/>
          <pc:sldLayoutMkLst>
            <pc:docMk/>
            <pc:sldMasterMk cId="0" sldId="2147483648"/>
            <pc:sldLayoutMk cId="0" sldId="2147483649"/>
          </pc:sldLayoutMkLst>
          <pc:spChg chg="add del mod">
            <ac:chgData name="Beatriz San Roman Sobrino" userId="2bd0c135-4a33-4ef6-87b7-17e555aa77b7" providerId="ADAL" clId="{02A02345-6884-364C-B299-5299D2A7221B}" dt="2023-02-04T22:58:11.471" v="186"/>
            <ac:spMkLst>
              <pc:docMk/>
              <pc:sldMasterMk cId="0" sldId="2147483648"/>
              <pc:sldLayoutMk cId="0" sldId="2147483649"/>
              <ac:spMk id="3" creationId="{07071C29-DE9D-9C92-1954-5B0B769D1CD2}"/>
            </ac:spMkLst>
          </pc:spChg>
          <pc:spChg chg="add mod">
            <ac:chgData name="Beatriz San Roman Sobrino" userId="2bd0c135-4a33-4ef6-87b7-17e555aa77b7" providerId="ADAL" clId="{02A02345-6884-364C-B299-5299D2A7221B}" dt="2023-02-04T22:59:26.313" v="201" actId="1076"/>
            <ac:spMkLst>
              <pc:docMk/>
              <pc:sldMasterMk cId="0" sldId="2147483648"/>
              <pc:sldLayoutMk cId="0" sldId="2147483649"/>
              <ac:spMk id="5" creationId="{BB50D220-AAAB-0801-5111-F26C6CCD3E8A}"/>
            </ac:spMkLst>
          </pc:spChg>
          <pc:spChg chg="add del">
            <ac:chgData name="Beatriz San Roman Sobrino" userId="2bd0c135-4a33-4ef6-87b7-17e555aa77b7" providerId="ADAL" clId="{02A02345-6884-364C-B299-5299D2A7221B}" dt="2023-02-04T22:59:19.785" v="200" actId="478"/>
            <ac:spMkLst>
              <pc:docMk/>
              <pc:sldMasterMk cId="0" sldId="2147483648"/>
              <pc:sldLayoutMk cId="0" sldId="2147483649"/>
              <ac:spMk id="26" creationId="{00000000-0000-0000-0000-000000000000}"/>
            </ac:spMkLst>
          </pc:spChg>
          <pc:picChg chg="add del mod">
            <ac:chgData name="Beatriz San Roman Sobrino" userId="2bd0c135-4a33-4ef6-87b7-17e555aa77b7" providerId="ADAL" clId="{02A02345-6884-364C-B299-5299D2A7221B}" dt="2023-02-04T22:57:05.035" v="182"/>
            <ac:picMkLst>
              <pc:docMk/>
              <pc:sldMasterMk cId="0" sldId="2147483648"/>
              <pc:sldLayoutMk cId="0" sldId="2147483649"/>
              <ac:picMk id="2" creationId="{A18D8790-6D60-1962-5624-82319C4B0F0D}"/>
            </ac:picMkLst>
          </pc:picChg>
          <pc:picChg chg="add del mod">
            <ac:chgData name="Beatriz San Roman Sobrino" userId="2bd0c135-4a33-4ef6-87b7-17e555aa77b7" providerId="ADAL" clId="{02A02345-6884-364C-B299-5299D2A7221B}" dt="2023-02-04T22:58:11.471" v="186"/>
            <ac:picMkLst>
              <pc:docMk/>
              <pc:sldMasterMk cId="0" sldId="2147483648"/>
              <pc:sldLayoutMk cId="0" sldId="2147483649"/>
              <ac:picMk id="4" creationId="{860773F8-BEB6-F18C-DE8D-927DEF3AEE20}"/>
            </ac:picMkLst>
          </pc:picChg>
          <pc:picChg chg="add del mod">
            <ac:chgData name="Beatriz San Roman Sobrino" userId="2bd0c135-4a33-4ef6-87b7-17e555aa77b7" providerId="ADAL" clId="{02A02345-6884-364C-B299-5299D2A7221B}" dt="2023-02-04T22:59:29.552" v="202" actId="21"/>
            <ac:picMkLst>
              <pc:docMk/>
              <pc:sldMasterMk cId="0" sldId="2147483648"/>
              <pc:sldLayoutMk cId="0" sldId="2147483649"/>
              <ac:picMk id="6" creationId="{86867646-F7FB-8C7D-12C0-AC00E9FA8E52}"/>
            </ac:picMkLst>
          </pc:picChg>
          <pc:picChg chg="add mod">
            <ac:chgData name="Beatriz San Roman Sobrino" userId="2bd0c135-4a33-4ef6-87b7-17e555aa77b7" providerId="ADAL" clId="{02A02345-6884-364C-B299-5299D2A7221B}" dt="2023-02-04T22:59:39.032" v="205" actId="1076"/>
            <ac:picMkLst>
              <pc:docMk/>
              <pc:sldMasterMk cId="0" sldId="2147483648"/>
              <pc:sldLayoutMk cId="0" sldId="2147483649"/>
              <ac:picMk id="7" creationId="{51B4B019-B1DE-9109-FD65-49FDD61DD38C}"/>
            </ac:picMkLst>
          </pc:picChg>
          <pc:picChg chg="add del">
            <ac:chgData name="Beatriz San Roman Sobrino" userId="2bd0c135-4a33-4ef6-87b7-17e555aa77b7" providerId="ADAL" clId="{02A02345-6884-364C-B299-5299D2A7221B}" dt="2023-02-04T22:59:30.935" v="203" actId="478"/>
            <ac:picMkLst>
              <pc:docMk/>
              <pc:sldMasterMk cId="0" sldId="2147483648"/>
              <pc:sldLayoutMk cId="0" sldId="2147483649"/>
              <ac:picMk id="27" creationId="{00000000-0000-0000-0000-000000000000}"/>
            </ac:picMkLst>
          </pc:picChg>
        </pc:sldLayoutChg>
        <pc:sldLayoutChg chg="addSp delSp modSp mod">
          <pc:chgData name="Beatriz San Roman Sobrino" userId="2bd0c135-4a33-4ef6-87b7-17e555aa77b7" providerId="ADAL" clId="{02A02345-6884-364C-B299-5299D2A7221B}" dt="2023-02-04T23:02:13.719" v="215"/>
          <pc:sldLayoutMkLst>
            <pc:docMk/>
            <pc:sldMasterMk cId="0" sldId="2147483648"/>
            <pc:sldLayoutMk cId="0" sldId="2147483650"/>
          </pc:sldLayoutMkLst>
          <pc:spChg chg="add mod">
            <ac:chgData name="Beatriz San Roman Sobrino" userId="2bd0c135-4a33-4ef6-87b7-17e555aa77b7" providerId="ADAL" clId="{02A02345-6884-364C-B299-5299D2A7221B}" dt="2023-02-04T23:02:13.719" v="215"/>
            <ac:spMkLst>
              <pc:docMk/>
              <pc:sldMasterMk cId="0" sldId="2147483648"/>
              <pc:sldLayoutMk cId="0" sldId="2147483650"/>
              <ac:spMk id="2" creationId="{1783BFF5-B331-D4D6-6196-F996DFA3C6FF}"/>
            </ac:spMkLst>
          </pc:spChg>
          <pc:spChg chg="del">
            <ac:chgData name="Beatriz San Roman Sobrino" userId="2bd0c135-4a33-4ef6-87b7-17e555aa77b7" providerId="ADAL" clId="{02A02345-6884-364C-B299-5299D2A7221B}" dt="2023-02-04T23:02:11.695" v="213" actId="478"/>
            <ac:spMkLst>
              <pc:docMk/>
              <pc:sldMasterMk cId="0" sldId="2147483648"/>
              <pc:sldLayoutMk cId="0" sldId="2147483650"/>
              <ac:spMk id="37" creationId="{00000000-0000-0000-0000-000000000000}"/>
            </ac:spMkLst>
          </pc:spChg>
          <pc:picChg chg="add mod">
            <ac:chgData name="Beatriz San Roman Sobrino" userId="2bd0c135-4a33-4ef6-87b7-17e555aa77b7" providerId="ADAL" clId="{02A02345-6884-364C-B299-5299D2A7221B}" dt="2023-02-04T23:02:13.719" v="215"/>
            <ac:picMkLst>
              <pc:docMk/>
              <pc:sldMasterMk cId="0" sldId="2147483648"/>
              <pc:sldLayoutMk cId="0" sldId="2147483650"/>
              <ac:picMk id="3" creationId="{230C9034-4479-38DD-A347-9B895A87A06A}"/>
            </ac:picMkLst>
          </pc:picChg>
          <pc:picChg chg="del">
            <ac:chgData name="Beatriz San Roman Sobrino" userId="2bd0c135-4a33-4ef6-87b7-17e555aa77b7" providerId="ADAL" clId="{02A02345-6884-364C-B299-5299D2A7221B}" dt="2023-02-04T23:02:13.333" v="214" actId="478"/>
            <ac:picMkLst>
              <pc:docMk/>
              <pc:sldMasterMk cId="0" sldId="2147483648"/>
              <pc:sldLayoutMk cId="0" sldId="2147483650"/>
              <ac:picMk id="38" creationId="{00000000-0000-0000-0000-000000000000}"/>
            </ac:picMkLst>
          </pc:picChg>
        </pc:sldLayoutChg>
      </pc:sldMasterChg>
      <pc:sldMasterChg chg="modSldLayout">
        <pc:chgData name="Beatriz San Roman Sobrino" userId="2bd0c135-4a33-4ef6-87b7-17e555aa77b7" providerId="ADAL" clId="{02A02345-6884-364C-B299-5299D2A7221B}" dt="2023-02-04T22:54:33.787" v="172"/>
        <pc:sldMasterMkLst>
          <pc:docMk/>
          <pc:sldMasterMk cId="1589514747" sldId="2147483662"/>
        </pc:sldMasterMkLst>
        <pc:sldLayoutChg chg="addSp delSp">
          <pc:chgData name="Beatriz San Roman Sobrino" userId="2bd0c135-4a33-4ef6-87b7-17e555aa77b7" providerId="ADAL" clId="{02A02345-6884-364C-B299-5299D2A7221B}" dt="2023-02-04T22:54:33.787" v="172"/>
          <pc:sldLayoutMkLst>
            <pc:docMk/>
            <pc:sldMasterMk cId="1589514747" sldId="2147483662"/>
            <pc:sldLayoutMk cId="179946020" sldId="2147483672"/>
          </pc:sldLayoutMkLst>
          <pc:spChg chg="add del">
            <ac:chgData name="Beatriz San Roman Sobrino" userId="2bd0c135-4a33-4ef6-87b7-17e555aa77b7" providerId="ADAL" clId="{02A02345-6884-364C-B299-5299D2A7221B}" dt="2023-02-04T22:54:33.787" v="172"/>
            <ac:spMkLst>
              <pc:docMk/>
              <pc:sldMasterMk cId="1589514747" sldId="2147483662"/>
              <pc:sldLayoutMk cId="179946020" sldId="2147483672"/>
              <ac:spMk id="24" creationId="{00000000-0000-0000-0000-000000000000}"/>
            </ac:spMkLst>
          </pc:spChg>
          <pc:spChg chg="add del">
            <ac:chgData name="Beatriz San Roman Sobrino" userId="2bd0c135-4a33-4ef6-87b7-17e555aa77b7" providerId="ADAL" clId="{02A02345-6884-364C-B299-5299D2A7221B}" dt="2023-02-04T22:54:33.787" v="172"/>
            <ac:spMkLst>
              <pc:docMk/>
              <pc:sldMasterMk cId="1589514747" sldId="2147483662"/>
              <pc:sldLayoutMk cId="179946020" sldId="2147483672"/>
              <ac:spMk id="25" creationId="{00000000-0000-0000-0000-000000000000}"/>
            </ac:spMkLst>
          </pc:spChg>
          <pc:spChg chg="add del">
            <ac:chgData name="Beatriz San Roman Sobrino" userId="2bd0c135-4a33-4ef6-87b7-17e555aa77b7" providerId="ADAL" clId="{02A02345-6884-364C-B299-5299D2A7221B}" dt="2023-02-04T22:54:33.787" v="172"/>
            <ac:spMkLst>
              <pc:docMk/>
              <pc:sldMasterMk cId="1589514747" sldId="2147483662"/>
              <pc:sldLayoutMk cId="179946020" sldId="2147483672"/>
              <ac:spMk id="26" creationId="{00000000-0000-0000-0000-000000000000}"/>
            </ac:spMkLst>
          </pc:spChg>
          <pc:picChg chg="add del">
            <ac:chgData name="Beatriz San Roman Sobrino" userId="2bd0c135-4a33-4ef6-87b7-17e555aa77b7" providerId="ADAL" clId="{02A02345-6884-364C-B299-5299D2A7221B}" dt="2023-02-04T22:54:33.787" v="172"/>
            <ac:picMkLst>
              <pc:docMk/>
              <pc:sldMasterMk cId="1589514747" sldId="2147483662"/>
              <pc:sldLayoutMk cId="179946020" sldId="2147483672"/>
              <ac:picMk id="27" creationId="{00000000-0000-0000-0000-000000000000}"/>
            </ac:picMkLst>
          </pc:picChg>
        </pc:sldLayoutChg>
        <pc:sldLayoutChg chg="addSp delSp">
          <pc:chgData name="Beatriz San Roman Sobrino" userId="2bd0c135-4a33-4ef6-87b7-17e555aa77b7" providerId="ADAL" clId="{02A02345-6884-364C-B299-5299D2A7221B}" dt="2023-02-04T22:54:33.787" v="172"/>
          <pc:sldLayoutMkLst>
            <pc:docMk/>
            <pc:sldMasterMk cId="1589514747" sldId="2147483662"/>
            <pc:sldLayoutMk cId="18862911" sldId="2147483673"/>
          </pc:sldLayoutMkLst>
          <pc:spChg chg="add del">
            <ac:chgData name="Beatriz San Roman Sobrino" userId="2bd0c135-4a33-4ef6-87b7-17e555aa77b7" providerId="ADAL" clId="{02A02345-6884-364C-B299-5299D2A7221B}" dt="2023-02-04T22:54:33.787" v="172"/>
            <ac:spMkLst>
              <pc:docMk/>
              <pc:sldMasterMk cId="1589514747" sldId="2147483662"/>
              <pc:sldLayoutMk cId="18862911" sldId="2147483673"/>
              <ac:spMk id="35" creationId="{00000000-0000-0000-0000-000000000000}"/>
            </ac:spMkLst>
          </pc:spChg>
          <pc:spChg chg="add del">
            <ac:chgData name="Beatriz San Roman Sobrino" userId="2bd0c135-4a33-4ef6-87b7-17e555aa77b7" providerId="ADAL" clId="{02A02345-6884-364C-B299-5299D2A7221B}" dt="2023-02-04T22:54:33.787" v="172"/>
            <ac:spMkLst>
              <pc:docMk/>
              <pc:sldMasterMk cId="1589514747" sldId="2147483662"/>
              <pc:sldLayoutMk cId="18862911" sldId="2147483673"/>
              <ac:spMk id="36" creationId="{00000000-0000-0000-0000-000000000000}"/>
            </ac:spMkLst>
          </pc:spChg>
          <pc:spChg chg="add del">
            <ac:chgData name="Beatriz San Roman Sobrino" userId="2bd0c135-4a33-4ef6-87b7-17e555aa77b7" providerId="ADAL" clId="{02A02345-6884-364C-B299-5299D2A7221B}" dt="2023-02-04T22:54:33.787" v="172"/>
            <ac:spMkLst>
              <pc:docMk/>
              <pc:sldMasterMk cId="1589514747" sldId="2147483662"/>
              <pc:sldLayoutMk cId="18862911" sldId="2147483673"/>
              <ac:spMk id="37" creationId="{00000000-0000-0000-0000-000000000000}"/>
            </ac:spMkLst>
          </pc:spChg>
          <pc:picChg chg="add del">
            <ac:chgData name="Beatriz San Roman Sobrino" userId="2bd0c135-4a33-4ef6-87b7-17e555aa77b7" providerId="ADAL" clId="{02A02345-6884-364C-B299-5299D2A7221B}" dt="2023-02-04T22:54:33.787" v="172"/>
            <ac:picMkLst>
              <pc:docMk/>
              <pc:sldMasterMk cId="1589514747" sldId="2147483662"/>
              <pc:sldLayoutMk cId="18862911" sldId="2147483673"/>
              <ac:picMk id="38" creationId="{00000000-0000-0000-0000-000000000000}"/>
            </ac:picMkLst>
          </pc:picChg>
          <pc:picChg chg="add del">
            <ac:chgData name="Beatriz San Roman Sobrino" userId="2bd0c135-4a33-4ef6-87b7-17e555aa77b7" providerId="ADAL" clId="{02A02345-6884-364C-B299-5299D2A7221B}" dt="2023-02-04T22:54:33.787" v="172"/>
            <ac:picMkLst>
              <pc:docMk/>
              <pc:sldMasterMk cId="1589514747" sldId="2147483662"/>
              <pc:sldLayoutMk cId="18862911" sldId="2147483673"/>
              <ac:picMk id="39" creationId="{00000000-0000-0000-0000-000000000000}"/>
            </ac:picMkLst>
          </pc:picChg>
        </pc:sldLayoutChg>
      </pc:sldMasterChg>
      <pc:sldMasterChg chg="modSldLayout">
        <pc:chgData name="Beatriz San Roman Sobrino" userId="2bd0c135-4a33-4ef6-87b7-17e555aa77b7" providerId="ADAL" clId="{02A02345-6884-364C-B299-5299D2A7221B}" dt="2023-02-04T22:55:48.306" v="179"/>
        <pc:sldMasterMkLst>
          <pc:docMk/>
          <pc:sldMasterMk cId="4006008472" sldId="2147483662"/>
        </pc:sldMasterMkLst>
        <pc:sldLayoutChg chg="addSp delSp">
          <pc:chgData name="Beatriz San Roman Sobrino" userId="2bd0c135-4a33-4ef6-87b7-17e555aa77b7" providerId="ADAL" clId="{02A02345-6884-364C-B299-5299D2A7221B}" dt="2023-02-04T22:55:48.306" v="179"/>
          <pc:sldLayoutMkLst>
            <pc:docMk/>
            <pc:sldMasterMk cId="4006008472" sldId="2147483662"/>
            <pc:sldLayoutMk cId="1689344011" sldId="2147483672"/>
          </pc:sldLayoutMkLst>
          <pc:spChg chg="add del">
            <ac:chgData name="Beatriz San Roman Sobrino" userId="2bd0c135-4a33-4ef6-87b7-17e555aa77b7" providerId="ADAL" clId="{02A02345-6884-364C-B299-5299D2A7221B}" dt="2023-02-04T22:55:48.306" v="179"/>
            <ac:spMkLst>
              <pc:docMk/>
              <pc:sldMasterMk cId="4006008472" sldId="2147483662"/>
              <pc:sldLayoutMk cId="1689344011" sldId="2147483672"/>
              <ac:spMk id="24" creationId="{00000000-0000-0000-0000-000000000000}"/>
            </ac:spMkLst>
          </pc:spChg>
          <pc:spChg chg="add del">
            <ac:chgData name="Beatriz San Roman Sobrino" userId="2bd0c135-4a33-4ef6-87b7-17e555aa77b7" providerId="ADAL" clId="{02A02345-6884-364C-B299-5299D2A7221B}" dt="2023-02-04T22:55:48.306" v="179"/>
            <ac:spMkLst>
              <pc:docMk/>
              <pc:sldMasterMk cId="4006008472" sldId="2147483662"/>
              <pc:sldLayoutMk cId="1689344011" sldId="2147483672"/>
              <ac:spMk id="25" creationId="{00000000-0000-0000-0000-000000000000}"/>
            </ac:spMkLst>
          </pc:spChg>
          <pc:spChg chg="add del">
            <ac:chgData name="Beatriz San Roman Sobrino" userId="2bd0c135-4a33-4ef6-87b7-17e555aa77b7" providerId="ADAL" clId="{02A02345-6884-364C-B299-5299D2A7221B}" dt="2023-02-04T22:55:48.306" v="179"/>
            <ac:spMkLst>
              <pc:docMk/>
              <pc:sldMasterMk cId="4006008472" sldId="2147483662"/>
              <pc:sldLayoutMk cId="1689344011" sldId="2147483672"/>
              <ac:spMk id="26" creationId="{00000000-0000-0000-0000-000000000000}"/>
            </ac:spMkLst>
          </pc:spChg>
          <pc:picChg chg="add del">
            <ac:chgData name="Beatriz San Roman Sobrino" userId="2bd0c135-4a33-4ef6-87b7-17e555aa77b7" providerId="ADAL" clId="{02A02345-6884-364C-B299-5299D2A7221B}" dt="2023-02-04T22:55:48.306" v="179"/>
            <ac:picMkLst>
              <pc:docMk/>
              <pc:sldMasterMk cId="4006008472" sldId="2147483662"/>
              <pc:sldLayoutMk cId="1689344011" sldId="2147483672"/>
              <ac:picMk id="27" creationId="{00000000-0000-0000-0000-000000000000}"/>
            </ac:picMkLst>
          </pc:picChg>
        </pc:sldLayoutChg>
        <pc:sldLayoutChg chg="addSp delSp">
          <pc:chgData name="Beatriz San Roman Sobrino" userId="2bd0c135-4a33-4ef6-87b7-17e555aa77b7" providerId="ADAL" clId="{02A02345-6884-364C-B299-5299D2A7221B}" dt="2023-02-04T22:55:48.306" v="179"/>
          <pc:sldLayoutMkLst>
            <pc:docMk/>
            <pc:sldMasterMk cId="4006008472" sldId="2147483662"/>
            <pc:sldLayoutMk cId="2997163866" sldId="2147483673"/>
          </pc:sldLayoutMkLst>
          <pc:spChg chg="add del">
            <ac:chgData name="Beatriz San Roman Sobrino" userId="2bd0c135-4a33-4ef6-87b7-17e555aa77b7" providerId="ADAL" clId="{02A02345-6884-364C-B299-5299D2A7221B}" dt="2023-02-04T22:55:48.306" v="179"/>
            <ac:spMkLst>
              <pc:docMk/>
              <pc:sldMasterMk cId="4006008472" sldId="2147483662"/>
              <pc:sldLayoutMk cId="2997163866" sldId="2147483673"/>
              <ac:spMk id="35" creationId="{00000000-0000-0000-0000-000000000000}"/>
            </ac:spMkLst>
          </pc:spChg>
          <pc:spChg chg="add del">
            <ac:chgData name="Beatriz San Roman Sobrino" userId="2bd0c135-4a33-4ef6-87b7-17e555aa77b7" providerId="ADAL" clId="{02A02345-6884-364C-B299-5299D2A7221B}" dt="2023-02-04T22:55:48.306" v="179"/>
            <ac:spMkLst>
              <pc:docMk/>
              <pc:sldMasterMk cId="4006008472" sldId="2147483662"/>
              <pc:sldLayoutMk cId="2997163866" sldId="2147483673"/>
              <ac:spMk id="36" creationId="{00000000-0000-0000-0000-000000000000}"/>
            </ac:spMkLst>
          </pc:spChg>
          <pc:spChg chg="add del">
            <ac:chgData name="Beatriz San Roman Sobrino" userId="2bd0c135-4a33-4ef6-87b7-17e555aa77b7" providerId="ADAL" clId="{02A02345-6884-364C-B299-5299D2A7221B}" dt="2023-02-04T22:55:48.306" v="179"/>
            <ac:spMkLst>
              <pc:docMk/>
              <pc:sldMasterMk cId="4006008472" sldId="2147483662"/>
              <pc:sldLayoutMk cId="2997163866" sldId="2147483673"/>
              <ac:spMk id="37" creationId="{00000000-0000-0000-0000-000000000000}"/>
            </ac:spMkLst>
          </pc:spChg>
          <pc:picChg chg="add del">
            <ac:chgData name="Beatriz San Roman Sobrino" userId="2bd0c135-4a33-4ef6-87b7-17e555aa77b7" providerId="ADAL" clId="{02A02345-6884-364C-B299-5299D2A7221B}" dt="2023-02-04T22:55:48.306" v="179"/>
            <ac:picMkLst>
              <pc:docMk/>
              <pc:sldMasterMk cId="4006008472" sldId="2147483662"/>
              <pc:sldLayoutMk cId="2997163866" sldId="2147483673"/>
              <ac:picMk id="38" creationId="{00000000-0000-0000-0000-000000000000}"/>
            </ac:picMkLst>
          </pc:picChg>
          <pc:picChg chg="add del">
            <ac:chgData name="Beatriz San Roman Sobrino" userId="2bd0c135-4a33-4ef6-87b7-17e555aa77b7" providerId="ADAL" clId="{02A02345-6884-364C-B299-5299D2A7221B}" dt="2023-02-04T22:55:48.306" v="179"/>
            <ac:picMkLst>
              <pc:docMk/>
              <pc:sldMasterMk cId="4006008472" sldId="2147483662"/>
              <pc:sldLayoutMk cId="2997163866" sldId="2147483673"/>
              <ac:picMk id="39" creationId="{00000000-0000-0000-0000-000000000000}"/>
            </ac:picMkLst>
          </pc:picChg>
        </pc:sldLayoutChg>
      </pc:sldMasterChg>
    </pc:docChg>
  </pc:docChgLst>
  <pc:docChgLst>
    <pc:chgData name="Mariano Beltran Garcia" userId="S::1622338@uab.cat::10063b18-8988-4945-8e89-900d316a6837" providerId="AD" clId="Web-{2ECD32E2-F223-A631-51A6-D8B14446B319}"/>
    <pc:docChg chg="modSld">
      <pc:chgData name="Mariano Beltran Garcia" userId="S::1622338@uab.cat::10063b18-8988-4945-8e89-900d316a6837" providerId="AD" clId="Web-{2ECD32E2-F223-A631-51A6-D8B14446B319}" dt="2023-02-05T13:00:38.220" v="23"/>
      <pc:docMkLst>
        <pc:docMk/>
      </pc:docMkLst>
      <pc:sldChg chg="modNotes">
        <pc:chgData name="Mariano Beltran Garcia" userId="S::1622338@uab.cat::10063b18-8988-4945-8e89-900d316a6837" providerId="AD" clId="Web-{2ECD32E2-F223-A631-51A6-D8B14446B319}" dt="2023-02-05T12:58:44.514" v="12"/>
        <pc:sldMkLst>
          <pc:docMk/>
          <pc:sldMk cId="0" sldId="270"/>
        </pc:sldMkLst>
      </pc:sldChg>
      <pc:sldChg chg="modNotes">
        <pc:chgData name="Mariano Beltran Garcia" userId="S::1622338@uab.cat::10063b18-8988-4945-8e89-900d316a6837" providerId="AD" clId="Web-{2ECD32E2-F223-A631-51A6-D8B14446B319}" dt="2023-02-05T12:59:20.156" v="15"/>
        <pc:sldMkLst>
          <pc:docMk/>
          <pc:sldMk cId="0" sldId="278"/>
        </pc:sldMkLst>
      </pc:sldChg>
      <pc:sldChg chg="modNotes">
        <pc:chgData name="Mariano Beltran Garcia" userId="S::1622338@uab.cat::10063b18-8988-4945-8e89-900d316a6837" providerId="AD" clId="Web-{2ECD32E2-F223-A631-51A6-D8B14446B319}" dt="2023-02-05T12:59:35.031" v="18"/>
        <pc:sldMkLst>
          <pc:docMk/>
          <pc:sldMk cId="0" sldId="280"/>
        </pc:sldMkLst>
      </pc:sldChg>
      <pc:sldChg chg="modNotes">
        <pc:chgData name="Mariano Beltran Garcia" userId="S::1622338@uab.cat::10063b18-8988-4945-8e89-900d316a6837" providerId="AD" clId="Web-{2ECD32E2-F223-A631-51A6-D8B14446B319}" dt="2023-02-05T13:00:26.017" v="21"/>
        <pc:sldMkLst>
          <pc:docMk/>
          <pc:sldMk cId="0" sldId="281"/>
        </pc:sldMkLst>
      </pc:sldChg>
      <pc:sldChg chg="modNotes">
        <pc:chgData name="Mariano Beltran Garcia" userId="S::1622338@uab.cat::10063b18-8988-4945-8e89-900d316a6837" providerId="AD" clId="Web-{2ECD32E2-F223-A631-51A6-D8B14446B319}" dt="2023-02-05T13:00:38.220" v="23"/>
        <pc:sldMkLst>
          <pc:docMk/>
          <pc:sldMk cId="0" sldId="284"/>
        </pc:sldMkLst>
      </pc:sldChg>
      <pc:sldChg chg="modSp">
        <pc:chgData name="Mariano Beltran Garcia" userId="S::1622338@uab.cat::10063b18-8988-4945-8e89-900d316a6837" providerId="AD" clId="Web-{2ECD32E2-F223-A631-51A6-D8B14446B319}" dt="2023-02-05T12:56:13.244" v="1" actId="20577"/>
        <pc:sldMkLst>
          <pc:docMk/>
          <pc:sldMk cId="0" sldId="286"/>
        </pc:sldMkLst>
        <pc:spChg chg="mod">
          <ac:chgData name="Mariano Beltran Garcia" userId="S::1622338@uab.cat::10063b18-8988-4945-8e89-900d316a6837" providerId="AD" clId="Web-{2ECD32E2-F223-A631-51A6-D8B14446B319}" dt="2023-02-05T12:56:13.244" v="1" actId="20577"/>
          <ac:spMkLst>
            <pc:docMk/>
            <pc:sldMk cId="0" sldId="286"/>
            <ac:spMk id="309" creationId="{00000000-0000-0000-0000-000000000000}"/>
          </ac:spMkLst>
        </pc:spChg>
      </pc:sldChg>
      <pc:sldChg chg="modSp">
        <pc:chgData name="Mariano Beltran Garcia" userId="S::1622338@uab.cat::10063b18-8988-4945-8e89-900d316a6837" providerId="AD" clId="Web-{2ECD32E2-F223-A631-51A6-D8B14446B319}" dt="2023-02-05T12:57:13.355" v="9" actId="20577"/>
        <pc:sldMkLst>
          <pc:docMk/>
          <pc:sldMk cId="0" sldId="287"/>
        </pc:sldMkLst>
        <pc:spChg chg="mod">
          <ac:chgData name="Mariano Beltran Garcia" userId="S::1622338@uab.cat::10063b18-8988-4945-8e89-900d316a6837" providerId="AD" clId="Web-{2ECD32E2-F223-A631-51A6-D8B14446B319}" dt="2023-02-05T12:57:13.355" v="9" actId="20577"/>
          <ac:spMkLst>
            <pc:docMk/>
            <pc:sldMk cId="0" sldId="287"/>
            <ac:spMk id="31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EA506-2E97-D046-8C11-8537C06ADF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F1E52BB-2253-5140-969A-7E903912E2F2}">
      <dgm:prSet custT="1"/>
      <dgm:spPr/>
      <dgm:t>
        <a:bodyPr/>
        <a:lstStyle/>
        <a:p>
          <a:pPr algn="ctr"/>
          <a:r>
            <a:rPr lang="es-ES" sz="1800" b="0" i="0" dirty="0">
              <a:latin typeface="Calibri" panose="020F0502020204030204" pitchFamily="34" charset="0"/>
              <a:cs typeface="Calibri" panose="020F0502020204030204" pitchFamily="34" charset="0"/>
            </a:rPr>
            <a:t>Participación del estudiantado</a:t>
          </a:r>
          <a:endParaRPr lang="es-ES" sz="1800" dirty="0">
            <a:latin typeface="Calibri" panose="020F0502020204030204" pitchFamily="34" charset="0"/>
            <a:cs typeface="Calibri" panose="020F0502020204030204" pitchFamily="34" charset="0"/>
          </a:endParaRPr>
        </a:p>
      </dgm:t>
    </dgm:pt>
    <dgm:pt modelId="{596744E0-1F0D-0A45-91D2-096FE99F7FA5}" type="parTrans" cxnId="{76FA78E2-364B-3C4B-A4BF-EE303DC71542}">
      <dgm:prSet/>
      <dgm:spPr/>
      <dgm:t>
        <a:bodyPr/>
        <a:lstStyle/>
        <a:p>
          <a:endParaRPr lang="es-ES"/>
        </a:p>
      </dgm:t>
    </dgm:pt>
    <dgm:pt modelId="{478B3132-918C-3249-9E14-1A6A07EC4A1B}" type="sibTrans" cxnId="{76FA78E2-364B-3C4B-A4BF-EE303DC71542}">
      <dgm:prSet/>
      <dgm:spPr/>
      <dgm:t>
        <a:bodyPr/>
        <a:lstStyle/>
        <a:p>
          <a:endParaRPr lang="es-ES"/>
        </a:p>
      </dgm:t>
    </dgm:pt>
    <dgm:pt modelId="{80ADDF9D-5A5D-1341-8857-FD8E6B778B8D}" type="pres">
      <dgm:prSet presAssocID="{195EA506-2E97-D046-8C11-8537C06ADF29}" presName="linear" presStyleCnt="0">
        <dgm:presLayoutVars>
          <dgm:animLvl val="lvl"/>
          <dgm:resizeHandles val="exact"/>
        </dgm:presLayoutVars>
      </dgm:prSet>
      <dgm:spPr/>
    </dgm:pt>
    <dgm:pt modelId="{B2B7336A-3158-D741-A3DF-7A3D3659AE94}" type="pres">
      <dgm:prSet presAssocID="{4F1E52BB-2253-5140-969A-7E903912E2F2}" presName="parentText" presStyleLbl="node1" presStyleIdx="0" presStyleCnt="1" custScaleY="83532">
        <dgm:presLayoutVars>
          <dgm:chMax val="0"/>
          <dgm:bulletEnabled val="1"/>
        </dgm:presLayoutVars>
      </dgm:prSet>
      <dgm:spPr/>
    </dgm:pt>
  </dgm:ptLst>
  <dgm:cxnLst>
    <dgm:cxn modelId="{6CD8AAC8-A45A-9940-9EBE-9A1EA85E8D9D}" type="presOf" srcId="{195EA506-2E97-D046-8C11-8537C06ADF29}" destId="{80ADDF9D-5A5D-1341-8857-FD8E6B778B8D}" srcOrd="0" destOrd="0" presId="urn:microsoft.com/office/officeart/2005/8/layout/vList2"/>
    <dgm:cxn modelId="{76FA78E2-364B-3C4B-A4BF-EE303DC71542}" srcId="{195EA506-2E97-D046-8C11-8537C06ADF29}" destId="{4F1E52BB-2253-5140-969A-7E903912E2F2}" srcOrd="0" destOrd="0" parTransId="{596744E0-1F0D-0A45-91D2-096FE99F7FA5}" sibTransId="{478B3132-918C-3249-9E14-1A6A07EC4A1B}"/>
    <dgm:cxn modelId="{F6A23CE7-52EC-A048-A0BC-692EF2D7C2BB}" type="presOf" srcId="{4F1E52BB-2253-5140-969A-7E903912E2F2}" destId="{B2B7336A-3158-D741-A3DF-7A3D3659AE94}" srcOrd="0" destOrd="0" presId="urn:microsoft.com/office/officeart/2005/8/layout/vList2"/>
    <dgm:cxn modelId="{7741A241-2050-A747-B509-9512D54AEED4}" type="presParOf" srcId="{80ADDF9D-5A5D-1341-8857-FD8E6B778B8D}" destId="{B2B7336A-3158-D741-A3DF-7A3D3659AE9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5EA506-2E97-D046-8C11-8537C06ADF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F1E52BB-2253-5140-969A-7E903912E2F2}">
      <dgm:prSet custT="1"/>
      <dgm:spPr/>
      <dgm:t>
        <a:bodyPr/>
        <a:lstStyle/>
        <a:p>
          <a:pPr algn="ctr"/>
          <a:r>
            <a:rPr lang="es-ES" sz="1400" dirty="0">
              <a:effectLst/>
              <a:latin typeface="Calibri" panose="020F0502020204030204" pitchFamily="34" charset="0"/>
              <a:ea typeface="Calibri" panose="020F0502020204030204" pitchFamily="34" charset="0"/>
              <a:cs typeface="Times New Roman" panose="02020603050405020304" pitchFamily="18" charset="0"/>
            </a:rPr>
            <a:t>Ayuda específica para estudiantes con problemas de salud mental</a:t>
          </a:r>
          <a:endParaRPr lang="es-ES" sz="1400" dirty="0">
            <a:latin typeface="Calibri" panose="020F0502020204030204" pitchFamily="34" charset="0"/>
            <a:cs typeface="Calibri" panose="020F0502020204030204" pitchFamily="34" charset="0"/>
          </a:endParaRPr>
        </a:p>
      </dgm:t>
    </dgm:pt>
    <dgm:pt modelId="{596744E0-1F0D-0A45-91D2-096FE99F7FA5}" type="parTrans" cxnId="{76FA78E2-364B-3C4B-A4BF-EE303DC71542}">
      <dgm:prSet/>
      <dgm:spPr/>
      <dgm:t>
        <a:bodyPr/>
        <a:lstStyle/>
        <a:p>
          <a:endParaRPr lang="es-ES"/>
        </a:p>
      </dgm:t>
    </dgm:pt>
    <dgm:pt modelId="{478B3132-918C-3249-9E14-1A6A07EC4A1B}" type="sibTrans" cxnId="{76FA78E2-364B-3C4B-A4BF-EE303DC71542}">
      <dgm:prSet/>
      <dgm:spPr/>
      <dgm:t>
        <a:bodyPr/>
        <a:lstStyle/>
        <a:p>
          <a:endParaRPr lang="es-ES"/>
        </a:p>
      </dgm:t>
    </dgm:pt>
    <dgm:pt modelId="{80ADDF9D-5A5D-1341-8857-FD8E6B778B8D}" type="pres">
      <dgm:prSet presAssocID="{195EA506-2E97-D046-8C11-8537C06ADF29}" presName="linear" presStyleCnt="0">
        <dgm:presLayoutVars>
          <dgm:animLvl val="lvl"/>
          <dgm:resizeHandles val="exact"/>
        </dgm:presLayoutVars>
      </dgm:prSet>
      <dgm:spPr/>
    </dgm:pt>
    <dgm:pt modelId="{B2B7336A-3158-D741-A3DF-7A3D3659AE94}" type="pres">
      <dgm:prSet presAssocID="{4F1E52BB-2253-5140-969A-7E903912E2F2}" presName="parentText" presStyleLbl="node1" presStyleIdx="0" presStyleCnt="1" custScaleY="83532">
        <dgm:presLayoutVars>
          <dgm:chMax val="0"/>
          <dgm:bulletEnabled val="1"/>
        </dgm:presLayoutVars>
      </dgm:prSet>
      <dgm:spPr/>
    </dgm:pt>
  </dgm:ptLst>
  <dgm:cxnLst>
    <dgm:cxn modelId="{6CD8AAC8-A45A-9940-9EBE-9A1EA85E8D9D}" type="presOf" srcId="{195EA506-2E97-D046-8C11-8537C06ADF29}" destId="{80ADDF9D-5A5D-1341-8857-FD8E6B778B8D}" srcOrd="0" destOrd="0" presId="urn:microsoft.com/office/officeart/2005/8/layout/vList2"/>
    <dgm:cxn modelId="{76FA78E2-364B-3C4B-A4BF-EE303DC71542}" srcId="{195EA506-2E97-D046-8C11-8537C06ADF29}" destId="{4F1E52BB-2253-5140-969A-7E903912E2F2}" srcOrd="0" destOrd="0" parTransId="{596744E0-1F0D-0A45-91D2-096FE99F7FA5}" sibTransId="{478B3132-918C-3249-9E14-1A6A07EC4A1B}"/>
    <dgm:cxn modelId="{F6A23CE7-52EC-A048-A0BC-692EF2D7C2BB}" type="presOf" srcId="{4F1E52BB-2253-5140-969A-7E903912E2F2}" destId="{B2B7336A-3158-D741-A3DF-7A3D3659AE94}" srcOrd="0" destOrd="0" presId="urn:microsoft.com/office/officeart/2005/8/layout/vList2"/>
    <dgm:cxn modelId="{7741A241-2050-A747-B509-9512D54AEED4}" type="presParOf" srcId="{80ADDF9D-5A5D-1341-8857-FD8E6B778B8D}" destId="{B2B7336A-3158-D741-A3DF-7A3D3659AE94}"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EA506-2E97-D046-8C11-8537C06ADF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F1E52BB-2253-5140-969A-7E903912E2F2}">
      <dgm:prSet custT="1"/>
      <dgm:spPr/>
      <dgm:t>
        <a:bodyPr/>
        <a:lstStyle/>
        <a:p>
          <a:pPr algn="ctr"/>
          <a:r>
            <a:rPr lang="es-ES" sz="1800" dirty="0">
              <a:effectLst/>
              <a:latin typeface="Calibri" panose="020F0502020204030204" pitchFamily="34" charset="0"/>
              <a:ea typeface="Calibri" panose="020F0502020204030204" pitchFamily="34" charset="0"/>
              <a:cs typeface="Times New Roman" panose="02020603050405020304" pitchFamily="18" charset="0"/>
            </a:rPr>
            <a:t>Implicación de familias/ </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err="1">
              <a:effectLst/>
              <a:latin typeface="Calibri" panose="020F0502020204030204" pitchFamily="34" charset="0"/>
              <a:ea typeface="Calibri" panose="020F0502020204030204" pitchFamily="34" charset="0"/>
              <a:cs typeface="Times New Roman" panose="02020603050405020304" pitchFamily="18" charset="0"/>
            </a:rPr>
            <a:t>pers</a:t>
          </a:r>
          <a:r>
            <a:rPr lang="es-ES" sz="1800" dirty="0">
              <a:effectLst/>
              <a:latin typeface="Calibri" panose="020F0502020204030204" pitchFamily="34" charset="0"/>
              <a:ea typeface="Calibri" panose="020F0502020204030204" pitchFamily="34" charset="0"/>
              <a:cs typeface="Times New Roman" panose="02020603050405020304" pitchFamily="18" charset="0"/>
            </a:rPr>
            <a:t>. cuidadoras</a:t>
          </a:r>
          <a:endParaRPr lang="es-ES" sz="1800" dirty="0">
            <a:latin typeface="Calibri" panose="020F0502020204030204" pitchFamily="34" charset="0"/>
            <a:cs typeface="Calibri" panose="020F0502020204030204" pitchFamily="34" charset="0"/>
          </a:endParaRPr>
        </a:p>
      </dgm:t>
    </dgm:pt>
    <dgm:pt modelId="{596744E0-1F0D-0A45-91D2-096FE99F7FA5}" type="parTrans" cxnId="{76FA78E2-364B-3C4B-A4BF-EE303DC71542}">
      <dgm:prSet/>
      <dgm:spPr/>
      <dgm:t>
        <a:bodyPr/>
        <a:lstStyle/>
        <a:p>
          <a:endParaRPr lang="es-ES"/>
        </a:p>
      </dgm:t>
    </dgm:pt>
    <dgm:pt modelId="{478B3132-918C-3249-9E14-1A6A07EC4A1B}" type="sibTrans" cxnId="{76FA78E2-364B-3C4B-A4BF-EE303DC71542}">
      <dgm:prSet/>
      <dgm:spPr/>
      <dgm:t>
        <a:bodyPr/>
        <a:lstStyle/>
        <a:p>
          <a:endParaRPr lang="es-ES"/>
        </a:p>
      </dgm:t>
    </dgm:pt>
    <dgm:pt modelId="{80ADDF9D-5A5D-1341-8857-FD8E6B778B8D}" type="pres">
      <dgm:prSet presAssocID="{195EA506-2E97-D046-8C11-8537C06ADF29}" presName="linear" presStyleCnt="0">
        <dgm:presLayoutVars>
          <dgm:animLvl val="lvl"/>
          <dgm:resizeHandles val="exact"/>
        </dgm:presLayoutVars>
      </dgm:prSet>
      <dgm:spPr/>
    </dgm:pt>
    <dgm:pt modelId="{B2B7336A-3158-D741-A3DF-7A3D3659AE94}" type="pres">
      <dgm:prSet presAssocID="{4F1E52BB-2253-5140-969A-7E903912E2F2}" presName="parentText" presStyleLbl="node1" presStyleIdx="0" presStyleCnt="1" custScaleY="83532">
        <dgm:presLayoutVars>
          <dgm:chMax val="0"/>
          <dgm:bulletEnabled val="1"/>
        </dgm:presLayoutVars>
      </dgm:prSet>
      <dgm:spPr/>
    </dgm:pt>
  </dgm:ptLst>
  <dgm:cxnLst>
    <dgm:cxn modelId="{6CD8AAC8-A45A-9940-9EBE-9A1EA85E8D9D}" type="presOf" srcId="{195EA506-2E97-D046-8C11-8537C06ADF29}" destId="{80ADDF9D-5A5D-1341-8857-FD8E6B778B8D}" srcOrd="0" destOrd="0" presId="urn:microsoft.com/office/officeart/2005/8/layout/vList2"/>
    <dgm:cxn modelId="{76FA78E2-364B-3C4B-A4BF-EE303DC71542}" srcId="{195EA506-2E97-D046-8C11-8537C06ADF29}" destId="{4F1E52BB-2253-5140-969A-7E903912E2F2}" srcOrd="0" destOrd="0" parTransId="{596744E0-1F0D-0A45-91D2-096FE99F7FA5}" sibTransId="{478B3132-918C-3249-9E14-1A6A07EC4A1B}"/>
    <dgm:cxn modelId="{F6A23CE7-52EC-A048-A0BC-692EF2D7C2BB}" type="presOf" srcId="{4F1E52BB-2253-5140-969A-7E903912E2F2}" destId="{B2B7336A-3158-D741-A3DF-7A3D3659AE94}" srcOrd="0" destOrd="0" presId="urn:microsoft.com/office/officeart/2005/8/layout/vList2"/>
    <dgm:cxn modelId="{7741A241-2050-A747-B509-9512D54AEED4}" type="presParOf" srcId="{80ADDF9D-5A5D-1341-8857-FD8E6B778B8D}" destId="{B2B7336A-3158-D741-A3DF-7A3D3659AE94}"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5EA506-2E97-D046-8C11-8537C06ADF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F1E52BB-2253-5140-969A-7E903912E2F2}">
      <dgm:prSet custT="1"/>
      <dgm:spPr/>
      <dgm:t>
        <a:bodyPr/>
        <a:lstStyle/>
        <a:p>
          <a:pPr algn="ctr"/>
          <a:r>
            <a:rPr lang="es-ES" sz="1600" dirty="0">
              <a:effectLst/>
              <a:latin typeface="Calibri" panose="020F0502020204030204" pitchFamily="34" charset="0"/>
              <a:ea typeface="Calibri" panose="020F0502020204030204" pitchFamily="34" charset="0"/>
              <a:cs typeface="Times New Roman" panose="02020603050405020304" pitchFamily="18" charset="0"/>
            </a:rPr>
            <a:t>Fortalecer las habilidades sociales y emocionales</a:t>
          </a:r>
          <a:endParaRPr lang="es-ES" sz="1600" dirty="0">
            <a:latin typeface="Calibri" panose="020F0502020204030204" pitchFamily="34" charset="0"/>
            <a:cs typeface="Calibri" panose="020F0502020204030204" pitchFamily="34" charset="0"/>
          </a:endParaRPr>
        </a:p>
      </dgm:t>
    </dgm:pt>
    <dgm:pt modelId="{596744E0-1F0D-0A45-91D2-096FE99F7FA5}" type="parTrans" cxnId="{76FA78E2-364B-3C4B-A4BF-EE303DC71542}">
      <dgm:prSet/>
      <dgm:spPr/>
      <dgm:t>
        <a:bodyPr/>
        <a:lstStyle/>
        <a:p>
          <a:endParaRPr lang="es-ES"/>
        </a:p>
      </dgm:t>
    </dgm:pt>
    <dgm:pt modelId="{478B3132-918C-3249-9E14-1A6A07EC4A1B}" type="sibTrans" cxnId="{76FA78E2-364B-3C4B-A4BF-EE303DC71542}">
      <dgm:prSet/>
      <dgm:spPr/>
      <dgm:t>
        <a:bodyPr/>
        <a:lstStyle/>
        <a:p>
          <a:endParaRPr lang="es-ES"/>
        </a:p>
      </dgm:t>
    </dgm:pt>
    <dgm:pt modelId="{80ADDF9D-5A5D-1341-8857-FD8E6B778B8D}" type="pres">
      <dgm:prSet presAssocID="{195EA506-2E97-D046-8C11-8537C06ADF29}" presName="linear" presStyleCnt="0">
        <dgm:presLayoutVars>
          <dgm:animLvl val="lvl"/>
          <dgm:resizeHandles val="exact"/>
        </dgm:presLayoutVars>
      </dgm:prSet>
      <dgm:spPr/>
    </dgm:pt>
    <dgm:pt modelId="{B2B7336A-3158-D741-A3DF-7A3D3659AE94}" type="pres">
      <dgm:prSet presAssocID="{4F1E52BB-2253-5140-969A-7E903912E2F2}" presName="parentText" presStyleLbl="node1" presStyleIdx="0" presStyleCnt="1" custScaleY="83532">
        <dgm:presLayoutVars>
          <dgm:chMax val="0"/>
          <dgm:bulletEnabled val="1"/>
        </dgm:presLayoutVars>
      </dgm:prSet>
      <dgm:spPr/>
    </dgm:pt>
  </dgm:ptLst>
  <dgm:cxnLst>
    <dgm:cxn modelId="{6CD8AAC8-A45A-9940-9EBE-9A1EA85E8D9D}" type="presOf" srcId="{195EA506-2E97-D046-8C11-8537C06ADF29}" destId="{80ADDF9D-5A5D-1341-8857-FD8E6B778B8D}" srcOrd="0" destOrd="0" presId="urn:microsoft.com/office/officeart/2005/8/layout/vList2"/>
    <dgm:cxn modelId="{76FA78E2-364B-3C4B-A4BF-EE303DC71542}" srcId="{195EA506-2E97-D046-8C11-8537C06ADF29}" destId="{4F1E52BB-2253-5140-969A-7E903912E2F2}" srcOrd="0" destOrd="0" parTransId="{596744E0-1F0D-0A45-91D2-096FE99F7FA5}" sibTransId="{478B3132-918C-3249-9E14-1A6A07EC4A1B}"/>
    <dgm:cxn modelId="{F6A23CE7-52EC-A048-A0BC-692EF2D7C2BB}" type="presOf" srcId="{4F1E52BB-2253-5140-969A-7E903912E2F2}" destId="{B2B7336A-3158-D741-A3DF-7A3D3659AE94}" srcOrd="0" destOrd="0" presId="urn:microsoft.com/office/officeart/2005/8/layout/vList2"/>
    <dgm:cxn modelId="{7741A241-2050-A747-B509-9512D54AEED4}" type="presParOf" srcId="{80ADDF9D-5A5D-1341-8857-FD8E6B778B8D}" destId="{B2B7336A-3158-D741-A3DF-7A3D3659AE94}"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5EA506-2E97-D046-8C11-8537C06ADF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F1E52BB-2253-5140-969A-7E903912E2F2}">
      <dgm:prSet custT="1"/>
      <dgm:spPr/>
      <dgm:t>
        <a:bodyPr/>
        <a:lstStyle/>
        <a:p>
          <a:pPr algn="ctr"/>
          <a:r>
            <a:rPr lang="es-ES" sz="1400" dirty="0">
              <a:effectLst/>
              <a:latin typeface="Calibri" panose="020F0502020204030204" pitchFamily="34" charset="0"/>
              <a:ea typeface="Calibri" panose="020F0502020204030204" pitchFamily="34" charset="0"/>
              <a:cs typeface="Times New Roman" panose="02020603050405020304" pitchFamily="18" charset="0"/>
            </a:rPr>
            <a:t>Reforzar las capacidades del personal escolar</a:t>
          </a:r>
          <a:endParaRPr lang="es-ES" sz="1400" dirty="0">
            <a:latin typeface="Calibri" panose="020F0502020204030204" pitchFamily="34" charset="0"/>
            <a:cs typeface="Calibri" panose="020F0502020204030204" pitchFamily="34" charset="0"/>
          </a:endParaRPr>
        </a:p>
      </dgm:t>
    </dgm:pt>
    <dgm:pt modelId="{596744E0-1F0D-0A45-91D2-096FE99F7FA5}" type="parTrans" cxnId="{76FA78E2-364B-3C4B-A4BF-EE303DC71542}">
      <dgm:prSet/>
      <dgm:spPr/>
      <dgm:t>
        <a:bodyPr/>
        <a:lstStyle/>
        <a:p>
          <a:endParaRPr lang="es-ES"/>
        </a:p>
      </dgm:t>
    </dgm:pt>
    <dgm:pt modelId="{478B3132-918C-3249-9E14-1A6A07EC4A1B}" type="sibTrans" cxnId="{76FA78E2-364B-3C4B-A4BF-EE303DC71542}">
      <dgm:prSet/>
      <dgm:spPr/>
      <dgm:t>
        <a:bodyPr/>
        <a:lstStyle/>
        <a:p>
          <a:endParaRPr lang="es-ES"/>
        </a:p>
      </dgm:t>
    </dgm:pt>
    <dgm:pt modelId="{80ADDF9D-5A5D-1341-8857-FD8E6B778B8D}" type="pres">
      <dgm:prSet presAssocID="{195EA506-2E97-D046-8C11-8537C06ADF29}" presName="linear" presStyleCnt="0">
        <dgm:presLayoutVars>
          <dgm:animLvl val="lvl"/>
          <dgm:resizeHandles val="exact"/>
        </dgm:presLayoutVars>
      </dgm:prSet>
      <dgm:spPr/>
    </dgm:pt>
    <dgm:pt modelId="{B2B7336A-3158-D741-A3DF-7A3D3659AE94}" type="pres">
      <dgm:prSet presAssocID="{4F1E52BB-2253-5140-969A-7E903912E2F2}" presName="parentText" presStyleLbl="node1" presStyleIdx="0" presStyleCnt="1" custScaleY="83532">
        <dgm:presLayoutVars>
          <dgm:chMax val="0"/>
          <dgm:bulletEnabled val="1"/>
        </dgm:presLayoutVars>
      </dgm:prSet>
      <dgm:spPr/>
    </dgm:pt>
  </dgm:ptLst>
  <dgm:cxnLst>
    <dgm:cxn modelId="{6CD8AAC8-A45A-9940-9EBE-9A1EA85E8D9D}" type="presOf" srcId="{195EA506-2E97-D046-8C11-8537C06ADF29}" destId="{80ADDF9D-5A5D-1341-8857-FD8E6B778B8D}" srcOrd="0" destOrd="0" presId="urn:microsoft.com/office/officeart/2005/8/layout/vList2"/>
    <dgm:cxn modelId="{76FA78E2-364B-3C4B-A4BF-EE303DC71542}" srcId="{195EA506-2E97-D046-8C11-8537C06ADF29}" destId="{4F1E52BB-2253-5140-969A-7E903912E2F2}" srcOrd="0" destOrd="0" parTransId="{596744E0-1F0D-0A45-91D2-096FE99F7FA5}" sibTransId="{478B3132-918C-3249-9E14-1A6A07EC4A1B}"/>
    <dgm:cxn modelId="{F6A23CE7-52EC-A048-A0BC-692EF2D7C2BB}" type="presOf" srcId="{4F1E52BB-2253-5140-969A-7E903912E2F2}" destId="{B2B7336A-3158-D741-A3DF-7A3D3659AE94}" srcOrd="0" destOrd="0" presId="urn:microsoft.com/office/officeart/2005/8/layout/vList2"/>
    <dgm:cxn modelId="{7741A241-2050-A747-B509-9512D54AEED4}" type="presParOf" srcId="{80ADDF9D-5A5D-1341-8857-FD8E6B778B8D}" destId="{B2B7336A-3158-D741-A3DF-7A3D3659AE94}"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5EA506-2E97-D046-8C11-8537C06ADF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F1E52BB-2253-5140-969A-7E903912E2F2}">
      <dgm:prSet custT="1"/>
      <dgm:spPr/>
      <dgm:t>
        <a:bodyPr/>
        <a:lstStyle/>
        <a:p>
          <a:pPr algn="ctr"/>
          <a:r>
            <a:rPr lang="es-ES" sz="1600" dirty="0">
              <a:effectLst/>
              <a:latin typeface="Calibri" panose="020F0502020204030204" pitchFamily="34" charset="0"/>
              <a:ea typeface="Calibri" panose="020F0502020204030204" pitchFamily="34" charset="0"/>
              <a:cs typeface="Times New Roman" panose="02020603050405020304" pitchFamily="18" charset="0"/>
            </a:rPr>
            <a:t>Fortalecer las habilidades sociales y emocionales</a:t>
          </a:r>
          <a:endParaRPr lang="es-ES" sz="1600" dirty="0">
            <a:latin typeface="Calibri" panose="020F0502020204030204" pitchFamily="34" charset="0"/>
            <a:cs typeface="Calibri" panose="020F0502020204030204" pitchFamily="34" charset="0"/>
          </a:endParaRPr>
        </a:p>
      </dgm:t>
    </dgm:pt>
    <dgm:pt modelId="{596744E0-1F0D-0A45-91D2-096FE99F7FA5}" type="parTrans" cxnId="{76FA78E2-364B-3C4B-A4BF-EE303DC71542}">
      <dgm:prSet/>
      <dgm:spPr/>
      <dgm:t>
        <a:bodyPr/>
        <a:lstStyle/>
        <a:p>
          <a:endParaRPr lang="es-ES"/>
        </a:p>
      </dgm:t>
    </dgm:pt>
    <dgm:pt modelId="{478B3132-918C-3249-9E14-1A6A07EC4A1B}" type="sibTrans" cxnId="{76FA78E2-364B-3C4B-A4BF-EE303DC71542}">
      <dgm:prSet/>
      <dgm:spPr/>
      <dgm:t>
        <a:bodyPr/>
        <a:lstStyle/>
        <a:p>
          <a:endParaRPr lang="es-ES"/>
        </a:p>
      </dgm:t>
    </dgm:pt>
    <dgm:pt modelId="{80ADDF9D-5A5D-1341-8857-FD8E6B778B8D}" type="pres">
      <dgm:prSet presAssocID="{195EA506-2E97-D046-8C11-8537C06ADF29}" presName="linear" presStyleCnt="0">
        <dgm:presLayoutVars>
          <dgm:animLvl val="lvl"/>
          <dgm:resizeHandles val="exact"/>
        </dgm:presLayoutVars>
      </dgm:prSet>
      <dgm:spPr/>
    </dgm:pt>
    <dgm:pt modelId="{B2B7336A-3158-D741-A3DF-7A3D3659AE94}" type="pres">
      <dgm:prSet presAssocID="{4F1E52BB-2253-5140-969A-7E903912E2F2}" presName="parentText" presStyleLbl="node1" presStyleIdx="0" presStyleCnt="1" custScaleY="83532">
        <dgm:presLayoutVars>
          <dgm:chMax val="0"/>
          <dgm:bulletEnabled val="1"/>
        </dgm:presLayoutVars>
      </dgm:prSet>
      <dgm:spPr/>
    </dgm:pt>
  </dgm:ptLst>
  <dgm:cxnLst>
    <dgm:cxn modelId="{6CD8AAC8-A45A-9940-9EBE-9A1EA85E8D9D}" type="presOf" srcId="{195EA506-2E97-D046-8C11-8537C06ADF29}" destId="{80ADDF9D-5A5D-1341-8857-FD8E6B778B8D}" srcOrd="0" destOrd="0" presId="urn:microsoft.com/office/officeart/2005/8/layout/vList2"/>
    <dgm:cxn modelId="{76FA78E2-364B-3C4B-A4BF-EE303DC71542}" srcId="{195EA506-2E97-D046-8C11-8537C06ADF29}" destId="{4F1E52BB-2253-5140-969A-7E903912E2F2}" srcOrd="0" destOrd="0" parTransId="{596744E0-1F0D-0A45-91D2-096FE99F7FA5}" sibTransId="{478B3132-918C-3249-9E14-1A6A07EC4A1B}"/>
    <dgm:cxn modelId="{F6A23CE7-52EC-A048-A0BC-692EF2D7C2BB}" type="presOf" srcId="{4F1E52BB-2253-5140-969A-7E903912E2F2}" destId="{B2B7336A-3158-D741-A3DF-7A3D3659AE94}" srcOrd="0" destOrd="0" presId="urn:microsoft.com/office/officeart/2005/8/layout/vList2"/>
    <dgm:cxn modelId="{7741A241-2050-A747-B509-9512D54AEED4}" type="presParOf" srcId="{80ADDF9D-5A5D-1341-8857-FD8E6B778B8D}" destId="{B2B7336A-3158-D741-A3DF-7A3D3659AE94}" srcOrd="0"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7336A-3158-D741-A3DF-7A3D3659AE94}">
      <dsp:nvSpPr>
        <dsp:cNvPr id="0" name=""/>
        <dsp:cNvSpPr/>
      </dsp:nvSpPr>
      <dsp:spPr>
        <a:xfrm>
          <a:off x="0" y="145439"/>
          <a:ext cx="2335877" cy="10164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0" i="0" kern="1200" dirty="0">
              <a:latin typeface="Calibri" panose="020F0502020204030204" pitchFamily="34" charset="0"/>
              <a:cs typeface="Calibri" panose="020F0502020204030204" pitchFamily="34" charset="0"/>
            </a:rPr>
            <a:t>Participación del estudiantado</a:t>
          </a:r>
          <a:endParaRPr lang="es-ES" sz="1800" kern="1200" dirty="0">
            <a:latin typeface="Calibri" panose="020F0502020204030204" pitchFamily="34" charset="0"/>
            <a:cs typeface="Calibri" panose="020F0502020204030204" pitchFamily="34" charset="0"/>
          </a:endParaRPr>
        </a:p>
      </dsp:txBody>
      <dsp:txXfrm>
        <a:off x="49617" y="195056"/>
        <a:ext cx="2236643" cy="917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7336A-3158-D741-A3DF-7A3D3659AE94}">
      <dsp:nvSpPr>
        <dsp:cNvPr id="0" name=""/>
        <dsp:cNvSpPr/>
      </dsp:nvSpPr>
      <dsp:spPr>
        <a:xfrm>
          <a:off x="0" y="145439"/>
          <a:ext cx="2335877" cy="10164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effectLst/>
              <a:latin typeface="Calibri" panose="020F0502020204030204" pitchFamily="34" charset="0"/>
              <a:ea typeface="Calibri" panose="020F0502020204030204" pitchFamily="34" charset="0"/>
              <a:cs typeface="Times New Roman" panose="02020603050405020304" pitchFamily="18" charset="0"/>
            </a:rPr>
            <a:t>Ayuda específica para estudiantes con problemas de salud mental</a:t>
          </a:r>
          <a:endParaRPr lang="es-ES" sz="1400" kern="1200" dirty="0">
            <a:latin typeface="Calibri" panose="020F0502020204030204" pitchFamily="34" charset="0"/>
            <a:cs typeface="Calibri" panose="020F0502020204030204" pitchFamily="34" charset="0"/>
          </a:endParaRPr>
        </a:p>
      </dsp:txBody>
      <dsp:txXfrm>
        <a:off x="49617" y="195056"/>
        <a:ext cx="2236643" cy="917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7336A-3158-D741-A3DF-7A3D3659AE94}">
      <dsp:nvSpPr>
        <dsp:cNvPr id="0" name=""/>
        <dsp:cNvSpPr/>
      </dsp:nvSpPr>
      <dsp:spPr>
        <a:xfrm>
          <a:off x="0" y="145439"/>
          <a:ext cx="2335877" cy="10164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effectLst/>
              <a:latin typeface="Calibri" panose="020F0502020204030204" pitchFamily="34" charset="0"/>
              <a:ea typeface="Calibri" panose="020F0502020204030204" pitchFamily="34" charset="0"/>
              <a:cs typeface="Times New Roman" panose="02020603050405020304" pitchFamily="18" charset="0"/>
            </a:rPr>
            <a:t>Implicación de familias/ </a:t>
          </a:r>
          <a:br>
            <a:rPr lang="es-ES" sz="1800" kern="1200" dirty="0">
              <a:effectLst/>
              <a:latin typeface="Calibri" panose="020F0502020204030204" pitchFamily="34" charset="0"/>
              <a:ea typeface="Calibri" panose="020F0502020204030204" pitchFamily="34" charset="0"/>
              <a:cs typeface="Times New Roman" panose="02020603050405020304" pitchFamily="18" charset="0"/>
            </a:rPr>
          </a:br>
          <a:r>
            <a:rPr lang="es-ES" sz="1800" kern="1200" dirty="0" err="1">
              <a:effectLst/>
              <a:latin typeface="Calibri" panose="020F0502020204030204" pitchFamily="34" charset="0"/>
              <a:ea typeface="Calibri" panose="020F0502020204030204" pitchFamily="34" charset="0"/>
              <a:cs typeface="Times New Roman" panose="02020603050405020304" pitchFamily="18" charset="0"/>
            </a:rPr>
            <a:t>pers</a:t>
          </a:r>
          <a:r>
            <a:rPr lang="es-ES" sz="1800" kern="1200" dirty="0">
              <a:effectLst/>
              <a:latin typeface="Calibri" panose="020F0502020204030204" pitchFamily="34" charset="0"/>
              <a:ea typeface="Calibri" panose="020F0502020204030204" pitchFamily="34" charset="0"/>
              <a:cs typeface="Times New Roman" panose="02020603050405020304" pitchFamily="18" charset="0"/>
            </a:rPr>
            <a:t>. cuidadoras</a:t>
          </a:r>
          <a:endParaRPr lang="es-ES" sz="1800" kern="1200" dirty="0">
            <a:latin typeface="Calibri" panose="020F0502020204030204" pitchFamily="34" charset="0"/>
            <a:cs typeface="Calibri" panose="020F0502020204030204" pitchFamily="34" charset="0"/>
          </a:endParaRPr>
        </a:p>
      </dsp:txBody>
      <dsp:txXfrm>
        <a:off x="49617" y="195056"/>
        <a:ext cx="2236643" cy="917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7336A-3158-D741-A3DF-7A3D3659AE94}">
      <dsp:nvSpPr>
        <dsp:cNvPr id="0" name=""/>
        <dsp:cNvSpPr/>
      </dsp:nvSpPr>
      <dsp:spPr>
        <a:xfrm>
          <a:off x="0" y="145439"/>
          <a:ext cx="2335877" cy="10164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effectLst/>
              <a:latin typeface="Calibri" panose="020F0502020204030204" pitchFamily="34" charset="0"/>
              <a:ea typeface="Calibri" panose="020F0502020204030204" pitchFamily="34" charset="0"/>
              <a:cs typeface="Times New Roman" panose="02020603050405020304" pitchFamily="18" charset="0"/>
            </a:rPr>
            <a:t>Fortalecer las habilidades sociales y emocionales</a:t>
          </a:r>
          <a:endParaRPr lang="es-ES" sz="1600" kern="1200" dirty="0">
            <a:latin typeface="Calibri" panose="020F0502020204030204" pitchFamily="34" charset="0"/>
            <a:cs typeface="Calibri" panose="020F0502020204030204" pitchFamily="34" charset="0"/>
          </a:endParaRPr>
        </a:p>
      </dsp:txBody>
      <dsp:txXfrm>
        <a:off x="49617" y="195056"/>
        <a:ext cx="2236643" cy="917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7336A-3158-D741-A3DF-7A3D3659AE94}">
      <dsp:nvSpPr>
        <dsp:cNvPr id="0" name=""/>
        <dsp:cNvSpPr/>
      </dsp:nvSpPr>
      <dsp:spPr>
        <a:xfrm>
          <a:off x="0" y="145439"/>
          <a:ext cx="2335877" cy="10164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effectLst/>
              <a:latin typeface="Calibri" panose="020F0502020204030204" pitchFamily="34" charset="0"/>
              <a:ea typeface="Calibri" panose="020F0502020204030204" pitchFamily="34" charset="0"/>
              <a:cs typeface="Times New Roman" panose="02020603050405020304" pitchFamily="18" charset="0"/>
            </a:rPr>
            <a:t>Reforzar las capacidades del personal escolar</a:t>
          </a:r>
          <a:endParaRPr lang="es-ES" sz="1400" kern="1200" dirty="0">
            <a:latin typeface="Calibri" panose="020F0502020204030204" pitchFamily="34" charset="0"/>
            <a:cs typeface="Calibri" panose="020F0502020204030204" pitchFamily="34" charset="0"/>
          </a:endParaRPr>
        </a:p>
      </dsp:txBody>
      <dsp:txXfrm>
        <a:off x="49617" y="195056"/>
        <a:ext cx="2236643" cy="9171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7336A-3158-D741-A3DF-7A3D3659AE94}">
      <dsp:nvSpPr>
        <dsp:cNvPr id="0" name=""/>
        <dsp:cNvSpPr/>
      </dsp:nvSpPr>
      <dsp:spPr>
        <a:xfrm>
          <a:off x="0" y="145439"/>
          <a:ext cx="2335877" cy="10164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effectLst/>
              <a:latin typeface="Calibri" panose="020F0502020204030204" pitchFamily="34" charset="0"/>
              <a:ea typeface="Calibri" panose="020F0502020204030204" pitchFamily="34" charset="0"/>
              <a:cs typeface="Times New Roman" panose="02020603050405020304" pitchFamily="18" charset="0"/>
            </a:rPr>
            <a:t>Fortalecer las habilidades sociales y emocionales</a:t>
          </a:r>
          <a:endParaRPr lang="es-ES" sz="1600" kern="1200" dirty="0">
            <a:latin typeface="Calibri" panose="020F0502020204030204" pitchFamily="34" charset="0"/>
            <a:cs typeface="Calibri" panose="020F0502020204030204" pitchFamily="34" charset="0"/>
          </a:endParaRPr>
        </a:p>
      </dsp:txBody>
      <dsp:txXfrm>
        <a:off x="49617" y="195056"/>
        <a:ext cx="2236643" cy="9171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1" name="Google Shape;171;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nl-NL" dirty="0"/>
              <a:t>El </a:t>
            </a:r>
            <a:r>
              <a:rPr lang="nl-NL" dirty="0" err="1"/>
              <a:t>desarrollo</a:t>
            </a:r>
            <a:r>
              <a:rPr lang="nl-NL" dirty="0"/>
              <a:t> </a:t>
            </a:r>
            <a:r>
              <a:rPr lang="nl-NL" dirty="0" err="1"/>
              <a:t>socioemocional</a:t>
            </a:r>
            <a:r>
              <a:rPr lang="nl-NL" dirty="0"/>
              <a:t> y la </a:t>
            </a:r>
            <a:r>
              <a:rPr lang="nl-NL" dirty="0" err="1"/>
              <a:t>resiliencia</a:t>
            </a:r>
            <a:r>
              <a:rPr lang="nl-NL" dirty="0"/>
              <a:t> </a:t>
            </a:r>
            <a:r>
              <a:rPr lang="nl-NL" dirty="0" err="1"/>
              <a:t>mental</a:t>
            </a:r>
            <a:r>
              <a:rPr lang="nl-NL" dirty="0"/>
              <a:t> de los </a:t>
            </a:r>
            <a:r>
              <a:rPr lang="nl-NL" dirty="0" err="1"/>
              <a:t>niños</a:t>
            </a:r>
            <a:r>
              <a:rPr lang="nl-NL" dirty="0"/>
              <a:t> y </a:t>
            </a:r>
            <a:r>
              <a:rPr lang="nl-NL" dirty="0" err="1"/>
              <a:t>niñas</a:t>
            </a:r>
            <a:r>
              <a:rPr lang="nl-NL" dirty="0"/>
              <a:t> es </a:t>
            </a:r>
            <a:r>
              <a:rPr lang="nl-NL" dirty="0" err="1"/>
              <a:t>una</a:t>
            </a:r>
            <a:r>
              <a:rPr lang="nl-NL" dirty="0"/>
              <a:t> </a:t>
            </a:r>
            <a:r>
              <a:rPr lang="nl-NL" dirty="0" err="1"/>
              <a:t>condición</a:t>
            </a:r>
            <a:r>
              <a:rPr lang="nl-NL" dirty="0"/>
              <a:t> </a:t>
            </a:r>
            <a:r>
              <a:rPr lang="nl-NL" dirty="0" err="1"/>
              <a:t>previa</a:t>
            </a:r>
            <a:r>
              <a:rPr lang="nl-NL" dirty="0"/>
              <a:t> para </a:t>
            </a:r>
            <a:r>
              <a:rPr lang="nl-NL" dirty="0" err="1"/>
              <a:t>una</a:t>
            </a:r>
            <a:r>
              <a:rPr lang="nl-NL" dirty="0"/>
              <a:t> </a:t>
            </a:r>
            <a:r>
              <a:rPr lang="nl-NL" dirty="0" err="1"/>
              <a:t>mayor</a:t>
            </a:r>
            <a:r>
              <a:rPr lang="nl-NL" dirty="0"/>
              <a:t> </a:t>
            </a:r>
            <a:r>
              <a:rPr lang="nl-NL" dirty="0" err="1"/>
              <a:t>igualdad</a:t>
            </a:r>
            <a:r>
              <a:rPr lang="nl-NL" dirty="0"/>
              <a:t> de </a:t>
            </a:r>
            <a:r>
              <a:rPr lang="nl-NL" dirty="0" err="1"/>
              <a:t>oportunidades</a:t>
            </a:r>
            <a:r>
              <a:rPr lang="nl-NL" dirty="0"/>
              <a:t>, </a:t>
            </a:r>
            <a:r>
              <a:rPr lang="nl-NL" dirty="0" err="1"/>
              <a:t>también</a:t>
            </a:r>
            <a:r>
              <a:rPr lang="nl-NL" dirty="0"/>
              <a:t> en lo que </a:t>
            </a:r>
            <a:r>
              <a:rPr lang="nl-NL" dirty="0" err="1"/>
              <a:t>respecta</a:t>
            </a:r>
            <a:r>
              <a:rPr lang="nl-NL" dirty="0"/>
              <a:t> a </a:t>
            </a:r>
            <a:r>
              <a:rPr lang="nl-NL" dirty="0" err="1"/>
              <a:t>una</a:t>
            </a:r>
            <a:r>
              <a:rPr lang="nl-NL" dirty="0"/>
              <a:t> </a:t>
            </a:r>
            <a:r>
              <a:rPr lang="nl-NL" dirty="0" err="1"/>
              <a:t>buena</a:t>
            </a:r>
            <a:r>
              <a:rPr lang="nl-NL" dirty="0"/>
              <a:t> </a:t>
            </a:r>
            <a:r>
              <a:rPr lang="nl-NL" dirty="0" err="1"/>
              <a:t>educación</a:t>
            </a:r>
            <a:r>
              <a:rPr lang="nl-NL" dirty="0"/>
              <a:t> y a las </a:t>
            </a:r>
            <a:r>
              <a:rPr lang="nl-NL" dirty="0" err="1"/>
              <a:t>oportunidades</a:t>
            </a:r>
            <a:r>
              <a:rPr lang="nl-NL" dirty="0"/>
              <a:t> </a:t>
            </a:r>
            <a:r>
              <a:rPr lang="nl-NL" dirty="0" err="1"/>
              <a:t>sociales</a:t>
            </a:r>
            <a:r>
              <a:rPr lang="nl-NL" dirty="0"/>
              <a:t> en </a:t>
            </a:r>
            <a:r>
              <a:rPr lang="nl-NL" dirty="0" err="1"/>
              <a:t>general</a:t>
            </a:r>
            <a:r>
              <a:rPr lang="nl-NL" dirty="0"/>
              <a:t>. </a:t>
            </a:r>
            <a:r>
              <a:rPr lang="nl-NL" dirty="0" err="1"/>
              <a:t>Invertir</a:t>
            </a:r>
            <a:r>
              <a:rPr lang="nl-NL" dirty="0"/>
              <a:t> en el </a:t>
            </a:r>
            <a:r>
              <a:rPr lang="nl-NL" dirty="0" err="1"/>
              <a:t>bienestar</a:t>
            </a:r>
            <a:r>
              <a:rPr lang="nl-NL" dirty="0"/>
              <a:t> en la </a:t>
            </a:r>
            <a:r>
              <a:rPr lang="nl-NL" dirty="0" err="1"/>
              <a:t>escuela</a:t>
            </a:r>
            <a:r>
              <a:rPr lang="nl-NL" dirty="0"/>
              <a:t> es </a:t>
            </a:r>
            <a:r>
              <a:rPr lang="nl-NL" dirty="0" err="1"/>
              <a:t>una</a:t>
            </a:r>
            <a:r>
              <a:rPr lang="nl-NL" dirty="0"/>
              <a:t> </a:t>
            </a:r>
            <a:r>
              <a:rPr lang="nl-NL" dirty="0" err="1"/>
              <a:t>parte</a:t>
            </a:r>
            <a:r>
              <a:rPr lang="nl-NL" dirty="0"/>
              <a:t> </a:t>
            </a:r>
            <a:r>
              <a:rPr lang="nl-NL" dirty="0" err="1"/>
              <a:t>esencial</a:t>
            </a:r>
            <a:r>
              <a:rPr lang="nl-NL" dirty="0"/>
              <a:t> para </a:t>
            </a:r>
            <a:r>
              <a:rPr lang="nl-NL" dirty="0" err="1"/>
              <a:t>poder</a:t>
            </a:r>
            <a:r>
              <a:rPr lang="nl-NL" dirty="0"/>
              <a:t> </a:t>
            </a:r>
            <a:r>
              <a:rPr lang="nl-NL" dirty="0" err="1"/>
              <a:t>mantener</a:t>
            </a:r>
            <a:r>
              <a:rPr lang="nl-NL" dirty="0"/>
              <a:t> el control </a:t>
            </a:r>
            <a:r>
              <a:rPr lang="nl-NL" dirty="0" err="1"/>
              <a:t>sobre</a:t>
            </a:r>
            <a:r>
              <a:rPr lang="nl-NL" dirty="0"/>
              <a:t> la </a:t>
            </a:r>
            <a:r>
              <a:rPr lang="nl-NL" dirty="0" err="1"/>
              <a:t>propia</a:t>
            </a:r>
            <a:r>
              <a:rPr lang="nl-NL" dirty="0"/>
              <a:t> </a:t>
            </a:r>
            <a:r>
              <a:rPr lang="nl-NL" dirty="0" err="1"/>
              <a:t>vida</a:t>
            </a:r>
            <a:r>
              <a:rPr lang="nl-NL" dirty="0"/>
              <a:t>. Es importante que los </a:t>
            </a:r>
            <a:r>
              <a:rPr lang="nl-NL" dirty="0" err="1"/>
              <a:t>niños</a:t>
            </a:r>
            <a:r>
              <a:rPr lang="nl-NL" dirty="0"/>
              <a:t>, </a:t>
            </a:r>
            <a:r>
              <a:rPr lang="nl-NL" dirty="0" err="1"/>
              <a:t>niñas</a:t>
            </a:r>
            <a:r>
              <a:rPr lang="nl-NL" dirty="0"/>
              <a:t> y los y las </a:t>
            </a:r>
            <a:r>
              <a:rPr lang="nl-NL" dirty="0" err="1"/>
              <a:t>jóvenes</a:t>
            </a:r>
            <a:r>
              <a:rPr lang="nl-NL" dirty="0"/>
              <a:t> </a:t>
            </a:r>
            <a:r>
              <a:rPr lang="nl-NL" dirty="0" err="1"/>
              <a:t>aprendan</a:t>
            </a:r>
            <a:r>
              <a:rPr lang="nl-NL" dirty="0"/>
              <a:t> a </a:t>
            </a:r>
            <a:r>
              <a:rPr lang="nl-NL" dirty="0" err="1"/>
              <a:t>sobrevivir</a:t>
            </a:r>
            <a:r>
              <a:rPr lang="nl-NL" dirty="0"/>
              <a:t> en la </a:t>
            </a:r>
            <a:r>
              <a:rPr lang="nl-NL" dirty="0" err="1"/>
              <a:t>sociedad</a:t>
            </a:r>
            <a:r>
              <a:rPr lang="nl-NL" dirty="0"/>
              <a:t> </a:t>
            </a:r>
            <a:r>
              <a:rPr lang="nl-NL" dirty="0" err="1"/>
              <a:t>actual</a:t>
            </a:r>
            <a:r>
              <a:rPr lang="nl-NL" dirty="0"/>
              <a:t> y en </a:t>
            </a:r>
            <a:r>
              <a:rPr lang="nl-NL" dirty="0" err="1"/>
              <a:t>contacto</a:t>
            </a:r>
            <a:r>
              <a:rPr lang="nl-NL" dirty="0"/>
              <a:t> con las </a:t>
            </a:r>
            <a:r>
              <a:rPr lang="nl-NL" dirty="0" err="1"/>
              <a:t>demás</a:t>
            </a:r>
            <a:r>
              <a:rPr lang="nl-NL" dirty="0"/>
              <a:t>. </a:t>
            </a:r>
            <a:r>
              <a:rPr lang="nl-NL" dirty="0" err="1"/>
              <a:t>Ejemplos</a:t>
            </a:r>
            <a:r>
              <a:rPr lang="nl-NL" dirty="0"/>
              <a:t> de </a:t>
            </a:r>
            <a:r>
              <a:rPr lang="nl-NL" dirty="0" err="1"/>
              <a:t>condiciones</a:t>
            </a:r>
            <a:r>
              <a:rPr lang="nl-NL" dirty="0"/>
              <a:t> de </a:t>
            </a:r>
            <a:r>
              <a:rPr lang="nl-NL" dirty="0" err="1"/>
              <a:t>vida</a:t>
            </a:r>
            <a:r>
              <a:rPr lang="nl-NL" dirty="0"/>
              <a:t> </a:t>
            </a:r>
            <a:r>
              <a:rPr lang="nl-NL" dirty="0" err="1"/>
              <a:t>desfavorables</a:t>
            </a:r>
            <a:r>
              <a:rPr lang="nl-NL" dirty="0"/>
              <a:t>/</a:t>
            </a:r>
            <a:r>
              <a:rPr lang="nl-NL" dirty="0" err="1"/>
              <a:t>factores</a:t>
            </a:r>
            <a:r>
              <a:rPr lang="nl-NL" dirty="0"/>
              <a:t> </a:t>
            </a:r>
            <a:r>
              <a:rPr lang="nl-NL" dirty="0" err="1"/>
              <a:t>desfavorables</a:t>
            </a:r>
            <a:r>
              <a:rPr lang="nl-NL" dirty="0"/>
              <a:t>: </a:t>
            </a:r>
            <a:r>
              <a:rPr lang="nl-NL" dirty="0" err="1"/>
              <a:t>baja</a:t>
            </a:r>
            <a:r>
              <a:rPr lang="nl-NL" dirty="0"/>
              <a:t> </a:t>
            </a:r>
            <a:r>
              <a:rPr lang="nl-NL" dirty="0" err="1"/>
              <a:t>posición</a:t>
            </a:r>
            <a:r>
              <a:rPr lang="nl-NL" dirty="0"/>
              <a:t> </a:t>
            </a:r>
            <a:r>
              <a:rPr lang="nl-NL" dirty="0" err="1"/>
              <a:t>socioeconómica</a:t>
            </a:r>
            <a:r>
              <a:rPr lang="nl-NL" dirty="0"/>
              <a:t> de vista. </a:t>
            </a:r>
            <a:r>
              <a:rPr lang="nl-NL" dirty="0" err="1"/>
              <a:t>Otras</a:t>
            </a:r>
            <a:r>
              <a:rPr lang="nl-NL" dirty="0"/>
              <a:t> </a:t>
            </a:r>
            <a:r>
              <a:rPr lang="nl-NL" dirty="0" err="1"/>
              <a:t>experiencias</a:t>
            </a:r>
            <a:r>
              <a:rPr lang="nl-NL" dirty="0"/>
              <a:t> </a:t>
            </a:r>
            <a:r>
              <a:rPr lang="nl-NL" dirty="0" err="1"/>
              <a:t>traumáticas</a:t>
            </a:r>
            <a:r>
              <a:rPr lang="nl-NL" dirty="0"/>
              <a:t> de la </a:t>
            </a:r>
            <a:r>
              <a:rPr lang="nl-NL" dirty="0" err="1"/>
              <a:t>infancia</a:t>
            </a:r>
            <a:r>
              <a:rPr lang="nl-NL" dirty="0"/>
              <a:t>, </a:t>
            </a:r>
            <a:r>
              <a:rPr lang="nl-NL" dirty="0" err="1"/>
              <a:t>como</a:t>
            </a:r>
            <a:r>
              <a:rPr lang="nl-NL" dirty="0"/>
              <a:t> </a:t>
            </a:r>
            <a:r>
              <a:rPr lang="nl-NL" dirty="0" err="1"/>
              <a:t>abusos</a:t>
            </a:r>
            <a:r>
              <a:rPr lang="nl-NL" dirty="0"/>
              <a:t> y </a:t>
            </a:r>
            <a:r>
              <a:rPr lang="nl-NL" dirty="0" err="1"/>
              <a:t>abandono</a:t>
            </a:r>
            <a:r>
              <a:rPr lang="nl-NL" dirty="0"/>
              <a:t>.</a:t>
            </a:r>
            <a:endParaRPr lang="es-ES" dirty="0"/>
          </a:p>
          <a:p>
            <a:pPr marL="0" lvl="0" indent="0" algn="l" rtl="0">
              <a:lnSpc>
                <a:spcPct val="100000"/>
              </a:lnSpc>
              <a:spcBef>
                <a:spcPts val="0"/>
              </a:spcBef>
              <a:spcAft>
                <a:spcPts val="0"/>
              </a:spcAft>
              <a:buSzPts val="1400"/>
              <a:buNone/>
            </a:pPr>
            <a:endParaRPr/>
          </a:p>
        </p:txBody>
      </p:sp>
      <p:sp>
        <p:nvSpPr>
          <p:cNvPr id="206" name="Google Shape;20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latin typeface="Calibri"/>
                <a:ea typeface="Calibri"/>
                <a:cs typeface="Calibri"/>
                <a:sym typeface="Calibri"/>
              </a:rPr>
              <a:t>15</a:t>
            </a:fld>
            <a:endParaRPr>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nl-NL" dirty="0"/>
              <a:t>1964</a:t>
            </a:r>
            <a:endParaRPr lang="es-ES"/>
          </a:p>
          <a:p>
            <a:r>
              <a:rPr lang="nl-NL"/>
              <a:t> </a:t>
            </a:r>
          </a:p>
          <a:p>
            <a:r>
              <a:rPr lang="nl-NL" dirty="0" err="1"/>
              <a:t>Despido</a:t>
            </a:r>
            <a:r>
              <a:rPr lang="nl-NL" dirty="0"/>
              <a:t> 1970. </a:t>
            </a:r>
          </a:p>
          <a:p>
            <a:r>
              <a:rPr lang="nl-NL"/>
              <a:t> </a:t>
            </a:r>
          </a:p>
          <a:p>
            <a:r>
              <a:rPr lang="nl-NL" dirty="0" err="1"/>
              <a:t>DeGraffenreid</a:t>
            </a:r>
            <a:r>
              <a:rPr lang="nl-NL" dirty="0"/>
              <a:t> contra General Motors</a:t>
            </a:r>
          </a:p>
          <a:p>
            <a:r>
              <a:rPr lang="nl-NL"/>
              <a:t> </a:t>
            </a:r>
          </a:p>
          <a:p>
            <a:r>
              <a:rPr lang="nl-NL"/>
              <a:t> </a:t>
            </a:r>
          </a:p>
          <a:p>
            <a:r>
              <a:rPr lang="nl-NL"/>
              <a:t> </a:t>
            </a:r>
          </a:p>
          <a:p>
            <a:r>
              <a:rPr lang="nl-NL" dirty="0" err="1"/>
              <a:t>Granny</a:t>
            </a:r>
            <a:r>
              <a:rPr lang="nl-NL" dirty="0"/>
              <a:t> Smith, Red Delicious, Pink Lady, Honeycrisp, Fuji, Gala o Golden Delicious. Cada manzana tiene un determinado color, sabor, textura, etc. Todas estas y otras propiedades son criterios según los cuales es posible clasificar a grandes rasgos los tipos de manzanas en la práctica y el conocimiento cotidianos. Cada propiedad específica de la manzana (roja, grande, dulce) es análoga a las posiciones sociales en la interseccionalidad (hombre, blanco, gay)</a:t>
            </a:r>
          </a:p>
          <a:p>
            <a:r>
              <a:rPr lang="nl-NL"/>
              <a:t> </a:t>
            </a:r>
          </a:p>
          <a:p>
            <a:r>
              <a:rPr lang="nl-NL" dirty="0"/>
              <a:t>Las </a:t>
            </a:r>
            <a:r>
              <a:rPr lang="nl-NL" dirty="0" err="1"/>
              <a:t>posiciones</a:t>
            </a:r>
            <a:r>
              <a:rPr lang="nl-NL" dirty="0"/>
              <a:t> no se constituyen mutuamente, sino que constituyen la manzana (o un individuo).</a:t>
            </a:r>
          </a:p>
          <a:p>
            <a:r>
              <a:rPr lang="nl-NL"/>
              <a:t> </a:t>
            </a:r>
          </a:p>
          <a:p>
            <a:r>
              <a:rPr lang="nl-NL" dirty="0"/>
              <a:t>Mi </a:t>
            </a:r>
            <a:r>
              <a:rPr lang="nl-NL" dirty="0" err="1"/>
              <a:t>edad</a:t>
            </a:r>
            <a:r>
              <a:rPr lang="nl-NL" dirty="0"/>
              <a:t> es la misma si soy mujer u hombre, del mismo modo que mi etnia no cambia en función de mi orientación sexual. Lo que puede cambiar son los efectos de esas posiciones. Así pues, la consideración social de mi edad puede variar en función de mi sexo.</a:t>
            </a:r>
          </a:p>
          <a:p>
            <a:r>
              <a:rPr lang="nl-NL"/>
              <a:t> </a:t>
            </a:r>
          </a:p>
          <a:p>
            <a:r>
              <a:rPr lang="nl-NL"/>
              <a:t> </a:t>
            </a:r>
          </a:p>
          <a:p>
            <a:r>
              <a:rPr lang="nl-NL"/>
              <a:t> </a:t>
            </a:r>
          </a:p>
          <a:p>
            <a:r>
              <a:rPr lang="nl-NL" dirty="0"/>
              <a:t>La persona es un todo en el que se pueden distinguir, nombrar y estudiar distintas propiedades.</a:t>
            </a:r>
          </a:p>
          <a:p>
            <a:r>
              <a:rPr lang="nl-NL"/>
              <a:t> </a:t>
            </a:r>
          </a:p>
          <a:p>
            <a:pPr marL="0" indent="0">
              <a:lnSpc>
                <a:spcPct val="80000"/>
              </a:lnSpc>
            </a:pPr>
            <a:r>
              <a:rPr lang="nl-NL" dirty="0" err="1"/>
              <a:t>Siguiendo</a:t>
            </a:r>
            <a:r>
              <a:rPr lang="nl-NL" dirty="0"/>
              <a:t> con la metáfora del </a:t>
            </a:r>
            <a:r>
              <a:rPr lang="nl-NL" dirty="0" err="1"/>
              <a:t>cesto</a:t>
            </a:r>
            <a:r>
              <a:rPr lang="nl-NL" dirty="0"/>
              <a:t> de </a:t>
            </a:r>
            <a:r>
              <a:rPr lang="nl-NL" dirty="0" err="1"/>
              <a:t>manzanas</a:t>
            </a:r>
            <a:r>
              <a:rPr lang="nl-NL" dirty="0"/>
              <a:t>, </a:t>
            </a:r>
            <a:r>
              <a:rPr lang="nl-NL" dirty="0" err="1"/>
              <a:t>podríamos</a:t>
            </a:r>
            <a:r>
              <a:rPr lang="nl-NL" dirty="0"/>
              <a:t> </a:t>
            </a:r>
            <a:r>
              <a:rPr lang="nl-NL" dirty="0" err="1"/>
              <a:t>centrarnos</a:t>
            </a:r>
            <a:r>
              <a:rPr lang="nl-NL" dirty="0"/>
              <a:t> en los </a:t>
            </a:r>
            <a:r>
              <a:rPr lang="nl-NL" dirty="0" err="1"/>
              <a:t>distintos</a:t>
            </a:r>
            <a:r>
              <a:rPr lang="nl-NL" dirty="0"/>
              <a:t> </a:t>
            </a:r>
            <a:r>
              <a:rPr lang="nl-NL" dirty="0" err="1"/>
              <a:t>valores</a:t>
            </a:r>
            <a:r>
              <a:rPr lang="nl-NL" dirty="0"/>
              <a:t> que se </a:t>
            </a:r>
            <a:r>
              <a:rPr lang="nl-NL" dirty="0" err="1"/>
              <a:t>otorgan</a:t>
            </a:r>
            <a:r>
              <a:rPr lang="nl-NL" dirty="0"/>
              <a:t> a las </a:t>
            </a:r>
            <a:r>
              <a:rPr lang="nl-NL" dirty="0" err="1"/>
              <a:t>diferentes</a:t>
            </a:r>
            <a:r>
              <a:rPr lang="nl-NL" dirty="0"/>
              <a:t> </a:t>
            </a:r>
            <a:r>
              <a:rPr lang="nl-NL" dirty="0" err="1"/>
              <a:t>manzanas</a:t>
            </a:r>
            <a:r>
              <a:rPr lang="nl-NL" dirty="0"/>
              <a:t> del </a:t>
            </a:r>
            <a:r>
              <a:rPr lang="nl-NL" dirty="0" err="1"/>
              <a:t>cesto</a:t>
            </a:r>
            <a:r>
              <a:rPr lang="nl-NL" dirty="0"/>
              <a:t>. </a:t>
            </a:r>
            <a:r>
              <a:rPr lang="nl-NL" dirty="0" err="1"/>
              <a:t>Esos</a:t>
            </a:r>
            <a:r>
              <a:rPr lang="nl-NL" dirty="0"/>
              <a:t> </a:t>
            </a:r>
            <a:r>
              <a:rPr lang="nl-NL" dirty="0" err="1"/>
              <a:t>valores</a:t>
            </a:r>
            <a:r>
              <a:rPr lang="nl-NL" dirty="0"/>
              <a:t> se </a:t>
            </a:r>
            <a:r>
              <a:rPr lang="nl-NL" dirty="0" err="1"/>
              <a:t>construyen</a:t>
            </a:r>
            <a:r>
              <a:rPr lang="nl-NL" dirty="0"/>
              <a:t> </a:t>
            </a:r>
            <a:r>
              <a:rPr lang="nl-NL" dirty="0" err="1"/>
              <a:t>socialmente</a:t>
            </a:r>
            <a:r>
              <a:rPr lang="nl-NL" dirty="0"/>
              <a:t> y se </a:t>
            </a:r>
            <a:r>
              <a:rPr lang="nl-NL" dirty="0" err="1"/>
              <a:t>definen</a:t>
            </a:r>
            <a:r>
              <a:rPr lang="nl-NL" dirty="0"/>
              <a:t> </a:t>
            </a:r>
            <a:r>
              <a:rPr lang="nl-NL" dirty="0" err="1"/>
              <a:t>cultural</a:t>
            </a:r>
            <a:r>
              <a:rPr lang="nl-NL" dirty="0"/>
              <a:t> e </a:t>
            </a:r>
            <a:r>
              <a:rPr lang="nl-NL" dirty="0" err="1"/>
              <a:t>históricamente</a:t>
            </a:r>
            <a:r>
              <a:rPr lang="nl-NL" dirty="0"/>
              <a:t>. Los </a:t>
            </a:r>
            <a:r>
              <a:rPr lang="nl-NL" dirty="0" err="1"/>
              <a:t>colores</a:t>
            </a:r>
            <a:r>
              <a:rPr lang="nl-NL" dirty="0"/>
              <a:t> o </a:t>
            </a:r>
            <a:r>
              <a:rPr lang="nl-NL" dirty="0" err="1"/>
              <a:t>tamaños</a:t>
            </a:r>
            <a:r>
              <a:rPr lang="nl-NL" dirty="0"/>
              <a:t> de las </a:t>
            </a:r>
            <a:r>
              <a:rPr lang="nl-NL" dirty="0" err="1"/>
              <a:t>manzanas</a:t>
            </a:r>
            <a:r>
              <a:rPr lang="nl-NL" dirty="0"/>
              <a:t> tienen significados </a:t>
            </a:r>
            <a:r>
              <a:rPr lang="nl-NL" dirty="0" err="1"/>
              <a:t>distintos</a:t>
            </a:r>
            <a:r>
              <a:rPr lang="nl-NL" dirty="0"/>
              <a:t> en </a:t>
            </a:r>
            <a:r>
              <a:rPr lang="nl-NL" dirty="0" err="1"/>
              <a:t>contextos</a:t>
            </a:r>
            <a:r>
              <a:rPr lang="nl-NL" dirty="0"/>
              <a:t> </a:t>
            </a:r>
            <a:r>
              <a:rPr lang="nl-NL" dirty="0" err="1"/>
              <a:t>diferentes</a:t>
            </a:r>
            <a:r>
              <a:rPr lang="nl-NL" dirty="0"/>
              <a:t>, por lo que sus </a:t>
            </a:r>
            <a:r>
              <a:rPr lang="nl-NL" dirty="0" err="1"/>
              <a:t>propiedades</a:t>
            </a:r>
            <a:r>
              <a:rPr lang="nl-NL" dirty="0"/>
              <a:t> no </a:t>
            </a:r>
            <a:r>
              <a:rPr lang="nl-NL" dirty="0" err="1"/>
              <a:t>determinan</a:t>
            </a:r>
            <a:r>
              <a:rPr lang="nl-NL" dirty="0"/>
              <a:t> </a:t>
            </a:r>
            <a:r>
              <a:rPr lang="nl-NL" dirty="0" err="1"/>
              <a:t>su</a:t>
            </a:r>
            <a:r>
              <a:rPr lang="nl-NL" dirty="0"/>
              <a:t> </a:t>
            </a:r>
            <a:r>
              <a:rPr lang="nl-NL" dirty="0" err="1"/>
              <a:t>valor</a:t>
            </a:r>
            <a:r>
              <a:rPr lang="nl-NL" dirty="0"/>
              <a:t> de forma </a:t>
            </a:r>
            <a:r>
              <a:rPr lang="nl-NL" dirty="0" err="1"/>
              <a:t>fija</a:t>
            </a:r>
            <a:r>
              <a:rPr lang="nl-NL" dirty="0"/>
              <a:t>, </a:t>
            </a:r>
            <a:r>
              <a:rPr lang="nl-NL" dirty="0" err="1"/>
              <a:t>sino</a:t>
            </a:r>
            <a:r>
              <a:rPr lang="nl-NL" dirty="0"/>
              <a:t> que </a:t>
            </a:r>
            <a:r>
              <a:rPr lang="nl-NL" dirty="0" err="1"/>
              <a:t>cambian</a:t>
            </a:r>
            <a:r>
              <a:rPr lang="nl-NL" dirty="0"/>
              <a:t> en </a:t>
            </a:r>
            <a:r>
              <a:rPr lang="nl-NL" dirty="0" err="1"/>
              <a:t>función</a:t>
            </a:r>
            <a:r>
              <a:rPr lang="nl-NL" dirty="0"/>
              <a:t> del </a:t>
            </a:r>
            <a:r>
              <a:rPr lang="nl-NL" dirty="0" err="1"/>
              <a:t>contexto</a:t>
            </a:r>
            <a:r>
              <a:rPr lang="nl-NL" dirty="0"/>
              <a:t> </a:t>
            </a:r>
            <a:r>
              <a:rPr lang="nl-NL" dirty="0" err="1"/>
              <a:t>social</a:t>
            </a:r>
            <a:r>
              <a:rPr lang="nl-NL" dirty="0"/>
              <a:t>. El </a:t>
            </a:r>
            <a:r>
              <a:rPr lang="nl-NL" dirty="0" err="1"/>
              <a:t>dulzor</a:t>
            </a:r>
            <a:r>
              <a:rPr lang="nl-NL" dirty="0"/>
              <a:t>, por </a:t>
            </a:r>
            <a:r>
              <a:rPr lang="nl-NL" dirty="0" err="1"/>
              <a:t>ejemplo</a:t>
            </a:r>
            <a:r>
              <a:rPr lang="nl-NL" dirty="0"/>
              <a:t>, se </a:t>
            </a:r>
            <a:r>
              <a:rPr lang="nl-NL" dirty="0" err="1"/>
              <a:t>define</a:t>
            </a:r>
            <a:r>
              <a:rPr lang="nl-NL" dirty="0"/>
              <a:t> en </a:t>
            </a:r>
            <a:r>
              <a:rPr lang="nl-NL" dirty="0" err="1"/>
              <a:t>relación</a:t>
            </a:r>
            <a:r>
              <a:rPr lang="nl-NL" dirty="0"/>
              <a:t> con </a:t>
            </a:r>
            <a:r>
              <a:rPr lang="nl-NL" dirty="0" err="1"/>
              <a:t>otras</a:t>
            </a:r>
            <a:r>
              <a:rPr lang="nl-NL" dirty="0"/>
              <a:t> </a:t>
            </a:r>
            <a:r>
              <a:rPr lang="nl-NL" dirty="0" err="1"/>
              <a:t>frutas</a:t>
            </a:r>
            <a:r>
              <a:rPr lang="nl-NL" dirty="0"/>
              <a:t> en </a:t>
            </a:r>
            <a:r>
              <a:rPr lang="nl-NL" dirty="0" err="1"/>
              <a:t>una</a:t>
            </a:r>
            <a:r>
              <a:rPr lang="nl-NL" dirty="0"/>
              <a:t> </a:t>
            </a:r>
            <a:r>
              <a:rPr lang="nl-NL" dirty="0" err="1"/>
              <a:t>región</a:t>
            </a:r>
            <a:r>
              <a:rPr lang="nl-NL" dirty="0"/>
              <a:t> </a:t>
            </a:r>
            <a:r>
              <a:rPr lang="nl-NL" dirty="0" err="1"/>
              <a:t>específica</a:t>
            </a:r>
            <a:r>
              <a:rPr lang="nl-NL" dirty="0"/>
              <a:t>, y </a:t>
            </a:r>
            <a:r>
              <a:rPr lang="nl-NL" dirty="0" err="1"/>
              <a:t>algunos</a:t>
            </a:r>
            <a:r>
              <a:rPr lang="nl-NL" dirty="0"/>
              <a:t> </a:t>
            </a:r>
            <a:r>
              <a:rPr lang="nl-NL" dirty="0" err="1"/>
              <a:t>tipos</a:t>
            </a:r>
            <a:r>
              <a:rPr lang="nl-NL" dirty="0"/>
              <a:t> de </a:t>
            </a:r>
            <a:r>
              <a:rPr lang="nl-NL" dirty="0" err="1"/>
              <a:t>manzanas</a:t>
            </a:r>
            <a:r>
              <a:rPr lang="nl-NL" dirty="0"/>
              <a:t> </a:t>
            </a:r>
            <a:r>
              <a:rPr lang="nl-NL" dirty="0" err="1"/>
              <a:t>son</a:t>
            </a:r>
            <a:r>
              <a:rPr lang="nl-NL" dirty="0"/>
              <a:t> </a:t>
            </a:r>
            <a:r>
              <a:rPr lang="nl-NL" dirty="0" err="1"/>
              <a:t>más</a:t>
            </a:r>
            <a:r>
              <a:rPr lang="nl-NL" dirty="0"/>
              <a:t> </a:t>
            </a:r>
            <a:r>
              <a:rPr lang="nl-NL" dirty="0" err="1"/>
              <a:t>valorados</a:t>
            </a:r>
            <a:r>
              <a:rPr lang="nl-NL" dirty="0"/>
              <a:t> que </a:t>
            </a:r>
            <a:r>
              <a:rPr lang="nl-NL" dirty="0" err="1"/>
              <a:t>otros</a:t>
            </a:r>
            <a:r>
              <a:rPr lang="nl-NL" dirty="0"/>
              <a:t> en </a:t>
            </a:r>
            <a:r>
              <a:rPr lang="nl-NL" dirty="0" err="1"/>
              <a:t>distintos</a:t>
            </a:r>
            <a:r>
              <a:rPr lang="nl-NL" dirty="0"/>
              <a:t> </a:t>
            </a:r>
            <a:r>
              <a:rPr lang="nl-NL" dirty="0" err="1"/>
              <a:t>países</a:t>
            </a:r>
            <a:r>
              <a:rPr lang="nl-NL" dirty="0"/>
              <a:t>.</a:t>
            </a:r>
          </a:p>
        </p:txBody>
      </p:sp>
      <p:sp>
        <p:nvSpPr>
          <p:cNvPr id="259" name="Google Shape;25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latin typeface="Calibri"/>
                <a:ea typeface="Calibri"/>
                <a:cs typeface="Calibri"/>
                <a:sym typeface="Calibri"/>
              </a:rPr>
              <a:t>21</a:t>
            </a:fld>
            <a:endParaRPr>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nl-NL" dirty="0" err="1"/>
              <a:t>Dill</a:t>
            </a:r>
            <a:r>
              <a:rPr lang="nl-NL" dirty="0"/>
              <a:t> y </a:t>
            </a:r>
            <a:r>
              <a:rPr lang="nl-NL" dirty="0" err="1"/>
              <a:t>Zambrana</a:t>
            </a:r>
            <a:r>
              <a:rPr lang="nl-NL" dirty="0"/>
              <a:t> (2020)</a:t>
            </a:r>
            <a:endParaRPr lang="es-ES"/>
          </a:p>
          <a:p>
            <a:r>
              <a:rPr lang="nl-NL"/>
              <a:t> </a:t>
            </a:r>
          </a:p>
          <a:p>
            <a:r>
              <a:rPr lang="nl-NL" dirty="0"/>
              <a:t>(1) </a:t>
            </a:r>
            <a:r>
              <a:rPr lang="nl-NL" dirty="0" err="1"/>
              <a:t>Situar</a:t>
            </a:r>
            <a:r>
              <a:rPr lang="nl-NL" dirty="0"/>
              <a:t> las experiencias vividas y las luchas de las personas de color y otros grupos marginados como punto de partida para el desarrollo de la teoría.</a:t>
            </a:r>
            <a:endParaRPr lang="nl-NL"/>
          </a:p>
          <a:p>
            <a:r>
              <a:rPr lang="nl-NL"/>
              <a:t> </a:t>
            </a:r>
          </a:p>
          <a:p>
            <a:r>
              <a:rPr lang="nl-NL" dirty="0"/>
              <a:t>(2) </a:t>
            </a:r>
            <a:r>
              <a:rPr lang="nl-NL" dirty="0" err="1"/>
              <a:t>Explorar</a:t>
            </a:r>
            <a:r>
              <a:rPr lang="nl-NL" dirty="0"/>
              <a:t> las complejidades no sólo de las identidades individuales, sino también de la identidad de grupo, reconociendo que las variaciones dentro de los grupos son a menudo ignoradas. </a:t>
            </a:r>
            <a:endParaRPr lang="nl-NL"/>
          </a:p>
          <a:p>
            <a:r>
              <a:rPr lang="nl-NL"/>
              <a:t> </a:t>
            </a:r>
          </a:p>
          <a:p>
            <a:r>
              <a:rPr lang="nl-NL" dirty="0"/>
              <a:t>(3) </a:t>
            </a:r>
            <a:r>
              <a:rPr lang="nl-NL" dirty="0" err="1"/>
              <a:t>Desvelar</a:t>
            </a:r>
            <a:r>
              <a:rPr lang="nl-NL" dirty="0"/>
              <a:t> las formas en que los dominios de poder interconectados organizan y estructuran la desigualdad y la opresión; y</a:t>
            </a:r>
            <a:endParaRPr lang="nl-NL"/>
          </a:p>
          <a:p>
            <a:r>
              <a:rPr lang="nl-NL"/>
              <a:t> </a:t>
            </a:r>
          </a:p>
          <a:p>
            <a:pPr marL="0" indent="0"/>
            <a:r>
              <a:rPr lang="nl-NL" dirty="0"/>
              <a:t>(4) </a:t>
            </a:r>
            <a:r>
              <a:rPr lang="nl-NL" dirty="0" err="1"/>
              <a:t>Promover</a:t>
            </a:r>
            <a:r>
              <a:rPr lang="nl-NL" dirty="0"/>
              <a:t> la justicia social y el cambio social mediante la vinculación de la investigación y la práctica para crear un enfoque holístico para la erradicación de las disparidades y para cambiar las instituciones sociales y de </a:t>
            </a:r>
            <a:r>
              <a:rPr lang="nl-NL" dirty="0" err="1"/>
              <a:t>educación</a:t>
            </a:r>
            <a:r>
              <a:rPr lang="nl-NL" dirty="0"/>
              <a:t> superior.</a:t>
            </a:r>
          </a:p>
        </p:txBody>
      </p:sp>
      <p:sp>
        <p:nvSpPr>
          <p:cNvPr id="272" name="Google Shape;27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latin typeface="Calibri"/>
                <a:ea typeface="Calibri"/>
                <a:cs typeface="Calibri"/>
                <a:sym typeface="Calibri"/>
              </a:rPr>
              <a:t>23</a:t>
            </a:fld>
            <a:endParaRPr>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nl-NL" dirty="0" err="1"/>
              <a:t>Uno</a:t>
            </a:r>
            <a:r>
              <a:rPr lang="nl-NL" dirty="0"/>
              <a:t> de los </a:t>
            </a:r>
            <a:r>
              <a:rPr lang="nl-NL" dirty="0" err="1"/>
              <a:t>problemas</a:t>
            </a:r>
            <a:r>
              <a:rPr lang="nl-NL" dirty="0"/>
              <a:t> es que los </a:t>
            </a:r>
            <a:r>
              <a:rPr lang="nl-NL" dirty="0" err="1"/>
              <a:t>comportamientos</a:t>
            </a:r>
            <a:r>
              <a:rPr lang="nl-NL" dirty="0"/>
              <a:t> </a:t>
            </a:r>
            <a:r>
              <a:rPr lang="nl-NL" dirty="0" err="1"/>
              <a:t>perturbadores</a:t>
            </a:r>
            <a:r>
              <a:rPr lang="nl-NL" dirty="0"/>
              <a:t> o </a:t>
            </a:r>
            <a:r>
              <a:rPr lang="nl-NL" dirty="0" err="1"/>
              <a:t>inadecuados</a:t>
            </a:r>
            <a:r>
              <a:rPr lang="nl-NL" dirty="0"/>
              <a:t> </a:t>
            </a:r>
            <a:r>
              <a:rPr lang="nl-NL" dirty="0" err="1"/>
              <a:t>son</a:t>
            </a:r>
            <a:r>
              <a:rPr lang="nl-NL" dirty="0"/>
              <a:t> </a:t>
            </a:r>
            <a:r>
              <a:rPr lang="nl-NL" dirty="0" err="1"/>
              <a:t>construidos</a:t>
            </a:r>
            <a:r>
              <a:rPr lang="nl-NL" dirty="0"/>
              <a:t> </a:t>
            </a:r>
            <a:r>
              <a:rPr lang="nl-NL" dirty="0" err="1"/>
              <a:t>socialmente</a:t>
            </a:r>
            <a:r>
              <a:rPr lang="nl-NL" dirty="0"/>
              <a:t>, </a:t>
            </a:r>
            <a:r>
              <a:rPr lang="nl-NL" dirty="0" err="1"/>
              <a:t>determinados</a:t>
            </a:r>
            <a:r>
              <a:rPr lang="nl-NL" dirty="0"/>
              <a:t> o </a:t>
            </a:r>
            <a:r>
              <a:rPr lang="nl-NL" dirty="0" err="1"/>
              <a:t>interpretados</a:t>
            </a:r>
            <a:r>
              <a:rPr lang="nl-NL" dirty="0"/>
              <a:t> por el </a:t>
            </a:r>
            <a:r>
              <a:rPr lang="nl-NL" dirty="0" err="1"/>
              <a:t>observador</a:t>
            </a:r>
            <a:r>
              <a:rPr lang="nl-NL" dirty="0"/>
              <a:t>, </a:t>
            </a:r>
            <a:r>
              <a:rPr lang="nl-NL" dirty="0" err="1"/>
              <a:t>según</a:t>
            </a:r>
            <a:r>
              <a:rPr lang="nl-NL" dirty="0"/>
              <a:t> </a:t>
            </a:r>
            <a:r>
              <a:rPr lang="nl-NL" dirty="0" err="1"/>
              <a:t>una</a:t>
            </a:r>
            <a:r>
              <a:rPr lang="nl-NL" dirty="0"/>
              <a:t> óptica </a:t>
            </a:r>
            <a:r>
              <a:rPr lang="nl-NL" dirty="0" err="1"/>
              <a:t>particular</a:t>
            </a:r>
            <a:r>
              <a:rPr lang="nl-NL" dirty="0"/>
              <a:t>. </a:t>
            </a:r>
            <a:endParaRPr lang="es-ES"/>
          </a:p>
          <a:p>
            <a:r>
              <a:rPr lang="nl-NL" dirty="0"/>
              <a:t> </a:t>
            </a:r>
          </a:p>
          <a:p>
            <a:r>
              <a:rPr lang="nl-NL" dirty="0"/>
              <a:t>El </a:t>
            </a:r>
            <a:r>
              <a:rPr lang="nl-NL" dirty="0" err="1"/>
              <a:t>etiquetado</a:t>
            </a:r>
            <a:r>
              <a:rPr lang="nl-NL" dirty="0"/>
              <a:t> no </a:t>
            </a:r>
            <a:r>
              <a:rPr lang="nl-NL" dirty="0" err="1"/>
              <a:t>tiene</a:t>
            </a:r>
            <a:r>
              <a:rPr lang="nl-NL" dirty="0"/>
              <a:t> en </a:t>
            </a:r>
            <a:r>
              <a:rPr lang="nl-NL" dirty="0" err="1"/>
              <a:t>cuenta</a:t>
            </a:r>
            <a:r>
              <a:rPr lang="nl-NL" dirty="0"/>
              <a:t> la </a:t>
            </a:r>
            <a:r>
              <a:rPr lang="nl-NL" dirty="0" err="1"/>
              <a:t>situación</a:t>
            </a:r>
            <a:r>
              <a:rPr lang="nl-NL" dirty="0"/>
              <a:t> que da </a:t>
            </a:r>
            <a:r>
              <a:rPr lang="nl-NL" dirty="0" err="1"/>
              <a:t>lugar</a:t>
            </a:r>
            <a:r>
              <a:rPr lang="nl-NL" dirty="0"/>
              <a:t> a la </a:t>
            </a:r>
            <a:r>
              <a:rPr lang="nl-NL" dirty="0" err="1"/>
              <a:t>acción</a:t>
            </a:r>
            <a:r>
              <a:rPr lang="nl-NL" dirty="0"/>
              <a:t>, ni el </a:t>
            </a:r>
            <a:r>
              <a:rPr lang="nl-NL" dirty="0" err="1"/>
              <a:t>entorno</a:t>
            </a:r>
            <a:r>
              <a:rPr lang="nl-NL" dirty="0"/>
              <a:t> </a:t>
            </a:r>
            <a:r>
              <a:rPr lang="nl-NL" dirty="0" err="1"/>
              <a:t>familiar</a:t>
            </a:r>
            <a:r>
              <a:rPr lang="nl-NL" dirty="0"/>
              <a:t> en el que se </a:t>
            </a:r>
            <a:r>
              <a:rPr lang="nl-NL" dirty="0" err="1"/>
              <a:t>modelan</a:t>
            </a:r>
            <a:r>
              <a:rPr lang="nl-NL" dirty="0"/>
              <a:t> o </a:t>
            </a:r>
            <a:r>
              <a:rPr lang="nl-NL" dirty="0" err="1"/>
              <a:t>practican</a:t>
            </a:r>
            <a:r>
              <a:rPr lang="nl-NL" dirty="0"/>
              <a:t> </a:t>
            </a:r>
            <a:r>
              <a:rPr lang="nl-NL" dirty="0" err="1"/>
              <a:t>determinados</a:t>
            </a:r>
            <a:r>
              <a:rPr lang="nl-NL" dirty="0"/>
              <a:t> </a:t>
            </a:r>
            <a:r>
              <a:rPr lang="nl-NL" dirty="0" err="1"/>
              <a:t>comportamientos</a:t>
            </a:r>
            <a:r>
              <a:rPr lang="nl-NL" dirty="0"/>
              <a:t> o </a:t>
            </a:r>
            <a:r>
              <a:rPr lang="nl-NL" dirty="0" err="1"/>
              <a:t>respuestas</a:t>
            </a:r>
            <a:r>
              <a:rPr lang="nl-NL" dirty="0"/>
              <a:t>.</a:t>
            </a:r>
          </a:p>
          <a:p>
            <a:r>
              <a:rPr lang="nl-NL" dirty="0"/>
              <a:t> </a:t>
            </a:r>
          </a:p>
          <a:p>
            <a:r>
              <a:rPr lang="nl-NL" dirty="0" err="1"/>
              <a:t>Otro</a:t>
            </a:r>
            <a:r>
              <a:rPr lang="nl-NL" dirty="0"/>
              <a:t> </a:t>
            </a:r>
            <a:r>
              <a:rPr lang="nl-NL" dirty="0" err="1"/>
              <a:t>problema</a:t>
            </a:r>
            <a:r>
              <a:rPr lang="nl-NL" dirty="0"/>
              <a:t> del </a:t>
            </a:r>
            <a:r>
              <a:rPr lang="nl-NL" dirty="0" err="1"/>
              <a:t>etiquetado</a:t>
            </a:r>
            <a:r>
              <a:rPr lang="nl-NL" dirty="0"/>
              <a:t> es que los </a:t>
            </a:r>
            <a:r>
              <a:rPr lang="nl-NL" dirty="0" err="1"/>
              <a:t>juicios</a:t>
            </a:r>
            <a:r>
              <a:rPr lang="nl-NL" dirty="0"/>
              <a:t> </a:t>
            </a:r>
            <a:r>
              <a:rPr lang="nl-NL" dirty="0" err="1"/>
              <a:t>emitidos</a:t>
            </a:r>
            <a:r>
              <a:rPr lang="nl-NL" dirty="0"/>
              <a:t> por </a:t>
            </a:r>
            <a:r>
              <a:rPr lang="nl-NL" dirty="0" err="1"/>
              <a:t>profesores</a:t>
            </a:r>
            <a:r>
              <a:rPr lang="nl-NL" dirty="0"/>
              <a:t>/as y </a:t>
            </a:r>
            <a:r>
              <a:rPr lang="nl-NL" dirty="0" err="1"/>
              <a:t>administradores</a:t>
            </a:r>
            <a:r>
              <a:rPr lang="nl-NL" dirty="0"/>
              <a:t> </a:t>
            </a:r>
            <a:r>
              <a:rPr lang="nl-NL" dirty="0" err="1"/>
              <a:t>escolares</a:t>
            </a:r>
            <a:r>
              <a:rPr lang="nl-NL" dirty="0"/>
              <a:t> no </a:t>
            </a:r>
            <a:r>
              <a:rPr lang="nl-NL" dirty="0" err="1"/>
              <a:t>son</a:t>
            </a:r>
            <a:r>
              <a:rPr lang="nl-NL" dirty="0"/>
              <a:t> </a:t>
            </a:r>
            <a:r>
              <a:rPr lang="nl-NL" dirty="0" err="1"/>
              <a:t>coherentes</a:t>
            </a:r>
            <a:r>
              <a:rPr lang="nl-NL" dirty="0"/>
              <a:t> en </a:t>
            </a:r>
            <a:r>
              <a:rPr lang="nl-NL" dirty="0" err="1"/>
              <a:t>todas</a:t>
            </a:r>
            <a:r>
              <a:rPr lang="nl-NL" dirty="0"/>
              <a:t> las </a:t>
            </a:r>
            <a:r>
              <a:rPr lang="nl-NL" dirty="0" err="1"/>
              <a:t>aulas</a:t>
            </a:r>
            <a:r>
              <a:rPr lang="nl-NL" dirty="0"/>
              <a:t>, </a:t>
            </a:r>
            <a:r>
              <a:rPr lang="nl-NL" dirty="0" err="1"/>
              <a:t>escuelas</a:t>
            </a:r>
            <a:r>
              <a:rPr lang="nl-NL" dirty="0"/>
              <a:t> o </a:t>
            </a:r>
            <a:r>
              <a:rPr lang="nl-NL" dirty="0" err="1"/>
              <a:t>comunidades</a:t>
            </a:r>
            <a:r>
              <a:rPr lang="nl-NL" dirty="0"/>
              <a:t>.</a:t>
            </a:r>
          </a:p>
          <a:p>
            <a:r>
              <a:rPr lang="nl-NL" dirty="0"/>
              <a:t> </a:t>
            </a:r>
          </a:p>
          <a:p>
            <a:r>
              <a:rPr lang="nl-NL" dirty="0"/>
              <a:t> </a:t>
            </a:r>
          </a:p>
          <a:p>
            <a:r>
              <a:rPr lang="nl-NL" dirty="0"/>
              <a:t> </a:t>
            </a:r>
          </a:p>
          <a:p>
            <a:r>
              <a:rPr lang="nl-NL" dirty="0"/>
              <a:t>Las </a:t>
            </a:r>
            <a:r>
              <a:rPr lang="nl-NL" dirty="0" err="1"/>
              <a:t>políticas</a:t>
            </a:r>
            <a:r>
              <a:rPr lang="nl-NL" dirty="0"/>
              <a:t> de </a:t>
            </a:r>
            <a:r>
              <a:rPr lang="nl-NL" dirty="0" err="1"/>
              <a:t>tolerancia</a:t>
            </a:r>
            <a:r>
              <a:rPr lang="nl-NL" dirty="0"/>
              <a:t> </a:t>
            </a:r>
            <a:r>
              <a:rPr lang="nl-NL" dirty="0" err="1"/>
              <a:t>cero</a:t>
            </a:r>
            <a:r>
              <a:rPr lang="nl-NL" dirty="0"/>
              <a:t> </a:t>
            </a:r>
            <a:r>
              <a:rPr lang="nl-NL" dirty="0" err="1"/>
              <a:t>fomentan</a:t>
            </a:r>
            <a:r>
              <a:rPr lang="nl-NL" dirty="0"/>
              <a:t> </a:t>
            </a:r>
            <a:r>
              <a:rPr lang="nl-NL" dirty="0" err="1"/>
              <a:t>prácticas</a:t>
            </a:r>
            <a:r>
              <a:rPr lang="nl-NL" dirty="0"/>
              <a:t> en los </a:t>
            </a:r>
            <a:r>
              <a:rPr lang="nl-NL" dirty="0" err="1"/>
              <a:t>centros</a:t>
            </a:r>
            <a:r>
              <a:rPr lang="nl-NL" dirty="0"/>
              <a:t> </a:t>
            </a:r>
            <a:r>
              <a:rPr lang="nl-NL" dirty="0" err="1"/>
              <a:t>escolares</a:t>
            </a:r>
            <a:r>
              <a:rPr lang="nl-NL" dirty="0"/>
              <a:t> que </a:t>
            </a:r>
            <a:r>
              <a:rPr lang="nl-NL" dirty="0" err="1"/>
              <a:t>excluyen</a:t>
            </a:r>
            <a:r>
              <a:rPr lang="nl-NL" dirty="0"/>
              <a:t> </a:t>
            </a:r>
            <a:r>
              <a:rPr lang="nl-NL" dirty="0" err="1"/>
              <a:t>aún</a:t>
            </a:r>
            <a:r>
              <a:rPr lang="nl-NL" dirty="0"/>
              <a:t> </a:t>
            </a:r>
            <a:r>
              <a:rPr lang="nl-NL" dirty="0" err="1"/>
              <a:t>más</a:t>
            </a:r>
            <a:r>
              <a:rPr lang="nl-NL" dirty="0"/>
              <a:t> a los </a:t>
            </a:r>
            <a:r>
              <a:rPr lang="nl-NL" dirty="0" err="1"/>
              <a:t>alumnos</a:t>
            </a:r>
            <a:r>
              <a:rPr lang="nl-NL" dirty="0"/>
              <a:t> y </a:t>
            </a:r>
            <a:r>
              <a:rPr lang="nl-NL" dirty="0" err="1"/>
              <a:t>alumnas</a:t>
            </a:r>
            <a:r>
              <a:rPr lang="nl-NL" dirty="0"/>
              <a:t> </a:t>
            </a:r>
            <a:r>
              <a:rPr lang="nl-NL" dirty="0" err="1"/>
              <a:t>ya</a:t>
            </a:r>
            <a:r>
              <a:rPr lang="nl-NL" dirty="0"/>
              <a:t> </a:t>
            </a:r>
            <a:r>
              <a:rPr lang="nl-NL" dirty="0" err="1"/>
              <a:t>clasificados</a:t>
            </a:r>
            <a:r>
              <a:rPr lang="nl-NL" dirty="0"/>
              <a:t>/as por </a:t>
            </a:r>
            <a:r>
              <a:rPr lang="nl-NL" dirty="0" err="1"/>
              <a:t>tener</a:t>
            </a:r>
            <a:r>
              <a:rPr lang="nl-NL" dirty="0"/>
              <a:t> </a:t>
            </a:r>
            <a:r>
              <a:rPr lang="nl-NL" dirty="0" err="1"/>
              <a:t>problemas</a:t>
            </a:r>
            <a:r>
              <a:rPr lang="nl-NL" dirty="0"/>
              <a:t> de </a:t>
            </a:r>
            <a:r>
              <a:rPr lang="nl-NL" dirty="0" err="1"/>
              <a:t>conducta</a:t>
            </a:r>
            <a:r>
              <a:rPr lang="nl-NL" dirty="0"/>
              <a:t>. </a:t>
            </a:r>
          </a:p>
          <a:p>
            <a:r>
              <a:rPr lang="nl-NL" dirty="0"/>
              <a:t> </a:t>
            </a:r>
          </a:p>
          <a:p>
            <a:r>
              <a:rPr lang="nl-NL" dirty="0" err="1"/>
              <a:t>Estas</a:t>
            </a:r>
            <a:r>
              <a:rPr lang="nl-NL" dirty="0"/>
              <a:t> </a:t>
            </a:r>
            <a:r>
              <a:rPr lang="nl-NL" dirty="0" err="1"/>
              <a:t>políticas</a:t>
            </a:r>
            <a:r>
              <a:rPr lang="nl-NL" dirty="0"/>
              <a:t> </a:t>
            </a:r>
            <a:r>
              <a:rPr lang="nl-NL" dirty="0" err="1"/>
              <a:t>establecen</a:t>
            </a:r>
            <a:r>
              <a:rPr lang="nl-NL" dirty="0"/>
              <a:t> </a:t>
            </a:r>
            <a:r>
              <a:rPr lang="nl-NL" dirty="0" err="1"/>
              <a:t>parámetros</a:t>
            </a:r>
            <a:r>
              <a:rPr lang="nl-NL" dirty="0"/>
              <a:t> </a:t>
            </a:r>
            <a:r>
              <a:rPr lang="nl-NL" dirty="0" err="1"/>
              <a:t>firmes</a:t>
            </a:r>
            <a:r>
              <a:rPr lang="nl-NL" dirty="0"/>
              <a:t> e </a:t>
            </a:r>
            <a:r>
              <a:rPr lang="nl-NL" dirty="0" err="1"/>
              <a:t>inflexibles</a:t>
            </a:r>
            <a:r>
              <a:rPr lang="nl-NL" dirty="0"/>
              <a:t> de </a:t>
            </a:r>
            <a:r>
              <a:rPr lang="nl-NL" dirty="0" err="1"/>
              <a:t>comportamiento</a:t>
            </a:r>
            <a:r>
              <a:rPr lang="nl-NL" dirty="0"/>
              <a:t> </a:t>
            </a:r>
            <a:r>
              <a:rPr lang="nl-NL" dirty="0" err="1"/>
              <a:t>aceptable</a:t>
            </a:r>
            <a:r>
              <a:rPr lang="nl-NL" dirty="0"/>
              <a:t> para </a:t>
            </a:r>
            <a:r>
              <a:rPr lang="nl-NL" dirty="0" err="1"/>
              <a:t>todos</a:t>
            </a:r>
            <a:r>
              <a:rPr lang="nl-NL" dirty="0"/>
              <a:t> los </a:t>
            </a:r>
            <a:r>
              <a:rPr lang="nl-NL" dirty="0" err="1"/>
              <a:t>niños</a:t>
            </a:r>
            <a:r>
              <a:rPr lang="nl-NL" dirty="0"/>
              <a:t> y </a:t>
            </a:r>
            <a:r>
              <a:rPr lang="nl-NL" dirty="0" err="1"/>
              <a:t>niñas</a:t>
            </a:r>
            <a:r>
              <a:rPr lang="nl-NL" dirty="0"/>
              <a:t>, </a:t>
            </a:r>
            <a:r>
              <a:rPr lang="nl-NL" dirty="0" err="1"/>
              <a:t>independientemente</a:t>
            </a:r>
            <a:r>
              <a:rPr lang="nl-NL" dirty="0"/>
              <a:t> de las </a:t>
            </a:r>
            <a:r>
              <a:rPr lang="nl-NL" dirty="0" err="1"/>
              <a:t>circunstancias</a:t>
            </a:r>
            <a:r>
              <a:rPr lang="nl-NL" dirty="0"/>
              <a:t>.</a:t>
            </a:r>
          </a:p>
          <a:p>
            <a:r>
              <a:rPr lang="nl-NL" dirty="0"/>
              <a:t> </a:t>
            </a:r>
          </a:p>
          <a:p>
            <a:r>
              <a:rPr lang="nl-NL" dirty="0"/>
              <a:t>Los </a:t>
            </a:r>
            <a:r>
              <a:rPr lang="nl-NL" dirty="0" err="1"/>
              <a:t>niños</a:t>
            </a:r>
            <a:r>
              <a:rPr lang="nl-NL" dirty="0"/>
              <a:t>  y </a:t>
            </a:r>
            <a:r>
              <a:rPr lang="nl-NL" dirty="0" err="1"/>
              <a:t>niñas</a:t>
            </a:r>
            <a:r>
              <a:rPr lang="nl-NL" dirty="0"/>
              <a:t> que </a:t>
            </a:r>
            <a:r>
              <a:rPr lang="nl-NL" dirty="0" err="1"/>
              <a:t>proceden</a:t>
            </a:r>
            <a:r>
              <a:rPr lang="nl-NL" dirty="0"/>
              <a:t> de </a:t>
            </a:r>
            <a:r>
              <a:rPr lang="nl-NL" dirty="0" err="1"/>
              <a:t>entornos</a:t>
            </a:r>
            <a:r>
              <a:rPr lang="nl-NL" dirty="0"/>
              <a:t> </a:t>
            </a:r>
            <a:r>
              <a:rPr lang="nl-NL" dirty="0" err="1"/>
              <a:t>familiares</a:t>
            </a:r>
            <a:r>
              <a:rPr lang="nl-NL" dirty="0"/>
              <a:t> </a:t>
            </a:r>
            <a:r>
              <a:rPr lang="nl-NL" dirty="0" err="1"/>
              <a:t>difíciles</a:t>
            </a:r>
            <a:r>
              <a:rPr lang="nl-NL" dirty="0"/>
              <a:t>, que tienen </a:t>
            </a:r>
            <a:r>
              <a:rPr lang="nl-NL" dirty="0" err="1"/>
              <a:t>dificultades</a:t>
            </a:r>
            <a:r>
              <a:rPr lang="nl-NL" dirty="0"/>
              <a:t> de </a:t>
            </a:r>
            <a:r>
              <a:rPr lang="nl-NL" dirty="0" err="1"/>
              <a:t>aprendizaje</a:t>
            </a:r>
            <a:r>
              <a:rPr lang="nl-NL" dirty="0"/>
              <a:t> o que </a:t>
            </a:r>
            <a:r>
              <a:rPr lang="nl-NL" dirty="0" err="1"/>
              <a:t>experimentan</a:t>
            </a:r>
            <a:r>
              <a:rPr lang="nl-NL" dirty="0"/>
              <a:t> el </a:t>
            </a:r>
            <a:r>
              <a:rPr lang="nl-NL" dirty="0" err="1"/>
              <a:t>caos</a:t>
            </a:r>
            <a:r>
              <a:rPr lang="nl-NL" dirty="0"/>
              <a:t> en sus </a:t>
            </a:r>
            <a:r>
              <a:rPr lang="nl-NL" dirty="0" err="1"/>
              <a:t>vidas</a:t>
            </a:r>
            <a:r>
              <a:rPr lang="nl-NL" dirty="0"/>
              <a:t> tienen </a:t>
            </a:r>
            <a:r>
              <a:rPr lang="nl-NL" dirty="0" err="1"/>
              <a:t>menos</a:t>
            </a:r>
            <a:r>
              <a:rPr lang="nl-NL" dirty="0"/>
              <a:t> </a:t>
            </a:r>
            <a:r>
              <a:rPr lang="nl-NL" dirty="0" err="1"/>
              <a:t>probabilidades</a:t>
            </a:r>
            <a:r>
              <a:rPr lang="nl-NL" dirty="0"/>
              <a:t> de </a:t>
            </a:r>
            <a:r>
              <a:rPr lang="nl-NL" dirty="0" err="1"/>
              <a:t>ajustarse</a:t>
            </a:r>
            <a:r>
              <a:rPr lang="nl-NL" dirty="0"/>
              <a:t> a </a:t>
            </a:r>
            <a:r>
              <a:rPr lang="nl-NL" dirty="0" err="1"/>
              <a:t>unas</a:t>
            </a:r>
            <a:r>
              <a:rPr lang="nl-NL" dirty="0"/>
              <a:t> </a:t>
            </a:r>
            <a:r>
              <a:rPr lang="nl-NL" dirty="0" err="1"/>
              <a:t>normas</a:t>
            </a:r>
            <a:r>
              <a:rPr lang="nl-NL" dirty="0"/>
              <a:t> que </a:t>
            </a:r>
            <a:r>
              <a:rPr lang="nl-NL" dirty="0" err="1"/>
              <a:t>son</a:t>
            </a:r>
            <a:r>
              <a:rPr lang="nl-NL" dirty="0"/>
              <a:t> </a:t>
            </a:r>
            <a:r>
              <a:rPr lang="nl-NL" dirty="0" err="1"/>
              <a:t>inflexibles</a:t>
            </a:r>
            <a:r>
              <a:rPr lang="nl-NL" dirty="0"/>
              <a:t> y no se </a:t>
            </a:r>
            <a:r>
              <a:rPr lang="nl-NL" dirty="0" err="1"/>
              <a:t>adaptan</a:t>
            </a:r>
            <a:r>
              <a:rPr lang="nl-NL" dirty="0"/>
              <a:t> a los </a:t>
            </a:r>
            <a:r>
              <a:rPr lang="nl-NL" dirty="0" err="1"/>
              <a:t>mundos</a:t>
            </a:r>
            <a:r>
              <a:rPr lang="nl-NL" dirty="0"/>
              <a:t> </a:t>
            </a:r>
            <a:r>
              <a:rPr lang="nl-NL" dirty="0" err="1"/>
              <a:t>vitales</a:t>
            </a:r>
            <a:r>
              <a:rPr lang="nl-NL" dirty="0"/>
              <a:t> en los que </a:t>
            </a:r>
            <a:r>
              <a:rPr lang="nl-NL" dirty="0" err="1"/>
              <a:t>viven</a:t>
            </a:r>
            <a:r>
              <a:rPr lang="nl-NL" dirty="0"/>
              <a:t> </a:t>
            </a:r>
            <a:r>
              <a:rPr lang="nl-NL" dirty="0" err="1"/>
              <a:t>estos</a:t>
            </a:r>
            <a:r>
              <a:rPr lang="nl-NL" dirty="0"/>
              <a:t> </a:t>
            </a:r>
            <a:r>
              <a:rPr lang="nl-NL" dirty="0" err="1"/>
              <a:t>niños</a:t>
            </a:r>
            <a:r>
              <a:rPr lang="nl-NL" dirty="0"/>
              <a:t>. </a:t>
            </a:r>
          </a:p>
          <a:p>
            <a:r>
              <a:rPr lang="nl-NL" dirty="0"/>
              <a:t> </a:t>
            </a:r>
          </a:p>
          <a:p>
            <a:pPr marL="0" indent="0">
              <a:lnSpc>
                <a:spcPct val="90000"/>
              </a:lnSpc>
            </a:pPr>
            <a:r>
              <a:rPr lang="nl-NL" dirty="0"/>
              <a:t>Al </a:t>
            </a:r>
            <a:r>
              <a:rPr lang="nl-NL" dirty="0" err="1"/>
              <a:t>igual</a:t>
            </a:r>
            <a:r>
              <a:rPr lang="nl-NL" dirty="0"/>
              <a:t> que el </a:t>
            </a:r>
            <a:r>
              <a:rPr lang="nl-NL" dirty="0" err="1"/>
              <a:t>etiquetado</a:t>
            </a:r>
            <a:r>
              <a:rPr lang="nl-NL" dirty="0"/>
              <a:t>, las </a:t>
            </a:r>
            <a:r>
              <a:rPr lang="nl-NL" dirty="0" err="1"/>
              <a:t>políticas</a:t>
            </a:r>
            <a:r>
              <a:rPr lang="nl-NL" dirty="0"/>
              <a:t> y </a:t>
            </a:r>
            <a:r>
              <a:rPr lang="nl-NL" dirty="0" err="1"/>
              <a:t>prácticas</a:t>
            </a:r>
            <a:r>
              <a:rPr lang="nl-NL" dirty="0"/>
              <a:t> de </a:t>
            </a:r>
            <a:r>
              <a:rPr lang="nl-NL" dirty="0" err="1"/>
              <a:t>tolerancia</a:t>
            </a:r>
            <a:r>
              <a:rPr lang="nl-NL" dirty="0"/>
              <a:t> </a:t>
            </a:r>
            <a:r>
              <a:rPr lang="nl-NL" dirty="0" err="1"/>
              <a:t>cero</a:t>
            </a:r>
            <a:r>
              <a:rPr lang="nl-NL" dirty="0"/>
              <a:t> </a:t>
            </a:r>
            <a:r>
              <a:rPr lang="nl-NL" dirty="0" err="1"/>
              <a:t>descartan</a:t>
            </a:r>
            <a:r>
              <a:rPr lang="nl-NL" dirty="0"/>
              <a:t> o </a:t>
            </a:r>
            <a:r>
              <a:rPr lang="nl-NL" dirty="0" err="1"/>
              <a:t>restan</a:t>
            </a:r>
            <a:r>
              <a:rPr lang="nl-NL" dirty="0"/>
              <a:t> </a:t>
            </a:r>
            <a:r>
              <a:rPr lang="nl-NL" dirty="0" err="1"/>
              <a:t>importancia</a:t>
            </a:r>
            <a:r>
              <a:rPr lang="nl-NL" dirty="0"/>
              <a:t> al </a:t>
            </a:r>
            <a:r>
              <a:rPr lang="nl-NL" dirty="0" err="1"/>
              <a:t>contexto</a:t>
            </a:r>
            <a:r>
              <a:rPr lang="nl-NL" dirty="0"/>
              <a:t> de la </a:t>
            </a:r>
            <a:r>
              <a:rPr lang="nl-NL" dirty="0" err="1"/>
              <a:t>acción</a:t>
            </a:r>
            <a:r>
              <a:rPr lang="nl-NL" dirty="0"/>
              <a:t>, en </a:t>
            </a:r>
            <a:r>
              <a:rPr lang="nl-NL" dirty="0" err="1"/>
              <a:t>favor</a:t>
            </a:r>
            <a:r>
              <a:rPr lang="nl-NL" dirty="0"/>
              <a:t> de la </a:t>
            </a:r>
            <a:r>
              <a:rPr lang="nl-NL" dirty="0" err="1"/>
              <a:t>aplicación</a:t>
            </a:r>
            <a:r>
              <a:rPr lang="nl-NL" dirty="0"/>
              <a:t> </a:t>
            </a:r>
            <a:r>
              <a:rPr lang="nl-NL" dirty="0" err="1"/>
              <a:t>estricta</a:t>
            </a:r>
            <a:r>
              <a:rPr lang="nl-NL" dirty="0"/>
              <a:t> de las </a:t>
            </a:r>
            <a:r>
              <a:rPr lang="nl-NL" dirty="0" err="1"/>
              <a:t>normas</a:t>
            </a:r>
            <a:r>
              <a:rPr lang="nl-NL" dirty="0"/>
              <a:t>.</a:t>
            </a:r>
          </a:p>
        </p:txBody>
      </p:sp>
      <p:sp>
        <p:nvSpPr>
          <p:cNvPr id="278" name="Google Shape;27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latin typeface="Calibri"/>
                <a:ea typeface="Calibri"/>
                <a:cs typeface="Calibri"/>
                <a:sym typeface="Calibri"/>
              </a:rPr>
              <a:t>24</a:t>
            </a:fld>
            <a:endParaRPr>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Según Cho y sus colegas (2013, p. 795), "lo que hace que un análisis sea interseccional es (...) su forma interseccional de pensar sobre el problema de la igualdad y la diferencia y su relación con el poder".</a:t>
            </a:r>
            <a:endParaRPr lang="es-ES"/>
          </a:p>
          <a:p>
            <a:r>
              <a:rPr lang="en-US"/>
              <a:t> </a:t>
            </a:r>
            <a:endParaRPr lang="es-ES"/>
          </a:p>
          <a:p>
            <a:pPr marL="0" indent="0"/>
            <a:r>
              <a:rPr lang="en-US"/>
              <a:t>Véase el caso Abdullah en contenido, nº 3.3</a:t>
            </a:r>
            <a:endParaRPr lang="es-ES"/>
          </a:p>
        </p:txBody>
      </p:sp>
      <p:sp>
        <p:nvSpPr>
          <p:cNvPr id="295" name="Google Shape;29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latin typeface="Calibri"/>
                <a:ea typeface="Calibri"/>
                <a:cs typeface="Calibri"/>
                <a:sym typeface="Calibri"/>
              </a:rPr>
              <a:t>27</a:t>
            </a:fld>
            <a:endParaRPr>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9da33b580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19da33b580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9da33b580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19da33b580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latin typeface="Calibri"/>
                <a:ea typeface="Calibri"/>
                <a:cs typeface="Calibri"/>
                <a:sym typeface="Calibri"/>
              </a:rPr>
              <a:t>6</a:t>
            </a:fld>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6" name="Google Shape;166;p1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nl-NL">
                <a:latin typeface="Calibri"/>
                <a:ea typeface="Calibri"/>
                <a:cs typeface="Calibri"/>
                <a:sym typeface="Calibri"/>
              </a:rPr>
              <a:t>7</a:t>
            </a:fld>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6" name="Google Shape;166;p1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nl-NL">
                <a:latin typeface="Calibri"/>
                <a:ea typeface="Calibri"/>
                <a:cs typeface="Calibri"/>
                <a:sym typeface="Calibri"/>
              </a:rPr>
              <a:t>9</a:t>
            </a:fld>
            <a:endParaRPr>
              <a:latin typeface="Calibri"/>
              <a:ea typeface="Calibri"/>
              <a:cs typeface="Calibri"/>
              <a:sym typeface="Calibri"/>
            </a:endParaRPr>
          </a:p>
        </p:txBody>
      </p:sp>
    </p:spTree>
    <p:extLst>
      <p:ext uri="{BB962C8B-B14F-4D97-AF65-F5344CB8AC3E}">
        <p14:creationId xmlns:p14="http://schemas.microsoft.com/office/powerpoint/2010/main" val="3863475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19"/>
        <p:cNvGrpSpPr/>
        <p:nvPr/>
      </p:nvGrpSpPr>
      <p:grpSpPr>
        <a:xfrm>
          <a:off x="0" y="0"/>
          <a:ext cx="0" cy="0"/>
          <a:chOff x="0" y="0"/>
          <a:chExt cx="0" cy="0"/>
        </a:xfrm>
      </p:grpSpPr>
      <p:sp>
        <p:nvSpPr>
          <p:cNvPr id="20" name="Google Shape;20;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 name="Google Shape;2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
        <p:nvSpPr>
          <p:cNvPr id="24" name="Google Shape;24;p47"/>
          <p:cNvSpPr txBox="1"/>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nl-NL" sz="1333" b="0" i="0" u="none" strike="noStrike" cap="none">
                <a:solidFill>
                  <a:schemeClr val="dk2"/>
                </a:solidFill>
                <a:latin typeface="Calibri"/>
                <a:ea typeface="Calibri"/>
                <a:cs typeface="Calibri"/>
                <a:sym typeface="Calibri"/>
              </a:rPr>
              <a:t>‹Nº›</a:t>
            </a:fld>
            <a:endParaRPr sz="1333" b="0" i="0" u="none" strike="noStrike" cap="none">
              <a:solidFill>
                <a:schemeClr val="dk2"/>
              </a:solidFill>
              <a:latin typeface="Calibri"/>
              <a:ea typeface="Calibri"/>
              <a:cs typeface="Calibri"/>
              <a:sym typeface="Calibri"/>
            </a:endParaRPr>
          </a:p>
        </p:txBody>
      </p:sp>
      <p:sp>
        <p:nvSpPr>
          <p:cNvPr id="25" name="Google Shape;25;p47"/>
          <p:cNvSpPr/>
          <p:nvPr/>
        </p:nvSpPr>
        <p:spPr>
          <a:xfrm>
            <a:off x="0" y="6285186"/>
            <a:ext cx="12192000" cy="572815"/>
          </a:xfrm>
          <a:prstGeom prst="rect">
            <a:avLst/>
          </a:prstGeom>
          <a:solidFill>
            <a:srgbClr val="10AD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 name="Google Shape;2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 name="Google Shape;10;p15">
            <a:extLst>
              <a:ext uri="{FF2B5EF4-FFF2-40B4-BE49-F238E27FC236}">
                <a16:creationId xmlns:a16="http://schemas.microsoft.com/office/drawing/2014/main" id="{BB50D220-AAAB-0801-5111-F26C6CCD3E8A}"/>
              </a:ext>
            </a:extLst>
          </p:cNvPr>
          <p:cNvSpPr txBox="1"/>
          <p:nvPr userDrawn="1"/>
        </p:nvSpPr>
        <p:spPr>
          <a:xfrm>
            <a:off x="335268" y="6354247"/>
            <a:ext cx="8756091" cy="415458"/>
          </a:xfrm>
          <a:prstGeom prst="rect">
            <a:avLst/>
          </a:prstGeom>
          <a:noFill/>
          <a:ln>
            <a:noFill/>
          </a:ln>
        </p:spPr>
        <p:txBody>
          <a:bodyPr spcFirstLastPara="1" wrap="square" lIns="91425" tIns="45700" rIns="91425" bIns="45700" anchor="t" anchorCtr="0">
            <a:spAutoFit/>
          </a:bodyPr>
          <a:lstStyle/>
          <a:p>
            <a:pPr>
              <a:buSzPts val="788"/>
            </a:pPr>
            <a:r>
              <a:rPr lang="it" sz="1050" dirty="0">
                <a:solidFill>
                  <a:schemeClr val="lt1"/>
                </a:solidFill>
                <a:latin typeface="Calibri"/>
                <a:cs typeface="Calibri"/>
                <a:sym typeface="Calibri"/>
              </a:rPr>
              <a:t>El proyecto BRIGHTER FUTURE ha sido financiado con el apoyo de la Comisión Europea. Este material refleja únicamente los puntos de vista de sus autoras, </a:t>
            </a:r>
          </a:p>
          <a:p>
            <a:pPr>
              <a:buSzPts val="788"/>
            </a:pPr>
            <a:r>
              <a:rPr lang="it" sz="1050" dirty="0">
                <a:solidFill>
                  <a:schemeClr val="lt1"/>
                </a:solidFill>
                <a:latin typeface="Calibri"/>
                <a:cs typeface="Calibri"/>
                <a:sym typeface="Calibri"/>
              </a:rPr>
              <a:t>y la Comisión no se hace responsable del uso que pueda hacerse de la información contenida en ella.</a:t>
            </a:r>
            <a:endParaRPr lang="it" sz="1050" b="0" i="0" u="none" strike="noStrike" cap="none" dirty="0">
              <a:solidFill>
                <a:schemeClr val="lt1"/>
              </a:solidFill>
              <a:latin typeface="Calibri"/>
              <a:cs typeface="Calibri"/>
            </a:endParaRPr>
          </a:p>
        </p:txBody>
      </p:sp>
      <p:pic>
        <p:nvPicPr>
          <p:cNvPr id="7" name="Imagen 6">
            <a:extLst>
              <a:ext uri="{FF2B5EF4-FFF2-40B4-BE49-F238E27FC236}">
                <a16:creationId xmlns:a16="http://schemas.microsoft.com/office/drawing/2014/main" id="{51B4B019-B1DE-9109-FD65-49FDD61DD38C}"/>
              </a:ext>
            </a:extLst>
          </p:cNvPr>
          <p:cNvPicPr>
            <a:picLocks noChangeAspect="1"/>
          </p:cNvPicPr>
          <p:nvPr userDrawn="1"/>
        </p:nvPicPr>
        <p:blipFill>
          <a:blip r:embed="rId2"/>
          <a:stretch>
            <a:fillRect/>
          </a:stretch>
        </p:blipFill>
        <p:spPr>
          <a:xfrm>
            <a:off x="9936154" y="6275543"/>
            <a:ext cx="2073034" cy="5897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4"/>
        <p:cNvGrpSpPr/>
        <p:nvPr/>
      </p:nvGrpSpPr>
      <p:grpSpPr>
        <a:xfrm>
          <a:off x="0" y="0"/>
          <a:ext cx="0" cy="0"/>
          <a:chOff x="0" y="0"/>
          <a:chExt cx="0" cy="0"/>
        </a:xfrm>
      </p:grpSpPr>
      <p:sp>
        <p:nvSpPr>
          <p:cNvPr id="85" name="Google Shape;85;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6"/>
          <p:cNvSpPr>
            <a:spLocks noGrp="1"/>
          </p:cNvSpPr>
          <p:nvPr>
            <p:ph type="pic" idx="2"/>
          </p:nvPr>
        </p:nvSpPr>
        <p:spPr>
          <a:xfrm>
            <a:off x="5183188" y="987425"/>
            <a:ext cx="6172200" cy="4873625"/>
          </a:xfrm>
          <a:prstGeom prst="rect">
            <a:avLst/>
          </a:prstGeom>
          <a:noFill/>
          <a:ln>
            <a:noFill/>
          </a:ln>
        </p:spPr>
      </p:sp>
      <p:sp>
        <p:nvSpPr>
          <p:cNvPr id="87" name="Google Shape;87;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1"/>
        <p:cNvGrpSpPr/>
        <p:nvPr/>
      </p:nvGrpSpPr>
      <p:grpSpPr>
        <a:xfrm>
          <a:off x="0" y="0"/>
          <a:ext cx="0" cy="0"/>
          <a:chOff x="0" y="0"/>
          <a:chExt cx="0" cy="0"/>
        </a:xfrm>
      </p:grpSpPr>
      <p:sp>
        <p:nvSpPr>
          <p:cNvPr id="92" name="Google Shape;92;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7"/>
        <p:cNvGrpSpPr/>
        <p:nvPr/>
      </p:nvGrpSpPr>
      <p:grpSpPr>
        <a:xfrm>
          <a:off x="0" y="0"/>
          <a:ext cx="0" cy="0"/>
          <a:chOff x="0" y="0"/>
          <a:chExt cx="0" cy="0"/>
        </a:xfrm>
      </p:grpSpPr>
      <p:sp>
        <p:nvSpPr>
          <p:cNvPr id="98" name="Google Shape;98;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03"/>
        <p:cNvGrpSpPr/>
        <p:nvPr/>
      </p:nvGrpSpPr>
      <p:grpSpPr>
        <a:xfrm>
          <a:off x="0" y="0"/>
          <a:ext cx="0" cy="0"/>
          <a:chOff x="0" y="0"/>
          <a:chExt cx="0" cy="0"/>
        </a:xfrm>
      </p:grpSpPr>
      <p:sp>
        <p:nvSpPr>
          <p:cNvPr id="104" name="Google Shape;10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9"/>
        <p:cNvGrpSpPr/>
        <p:nvPr/>
      </p:nvGrpSpPr>
      <p:grpSpPr>
        <a:xfrm>
          <a:off x="0" y="0"/>
          <a:ext cx="0" cy="0"/>
          <a:chOff x="0" y="0"/>
          <a:chExt cx="0" cy="0"/>
        </a:xfrm>
      </p:grpSpPr>
      <p:sp>
        <p:nvSpPr>
          <p:cNvPr id="30" name="Google Shape;3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
        <p:nvSpPr>
          <p:cNvPr id="35" name="Google Shape;35;p48"/>
          <p:cNvSpPr txBox="1"/>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nl-NL" sz="1333" b="0" i="0" u="none" strike="noStrike" cap="none">
                <a:solidFill>
                  <a:schemeClr val="dk2"/>
                </a:solidFill>
                <a:latin typeface="Calibri"/>
                <a:ea typeface="Calibri"/>
                <a:cs typeface="Calibri"/>
                <a:sym typeface="Calibri"/>
              </a:rPr>
              <a:t>‹Nº›</a:t>
            </a:fld>
            <a:endParaRPr sz="1333" b="0" i="0" u="none" strike="noStrike" cap="none">
              <a:solidFill>
                <a:schemeClr val="dk2"/>
              </a:solidFill>
              <a:latin typeface="Calibri"/>
              <a:ea typeface="Calibri"/>
              <a:cs typeface="Calibri"/>
              <a:sym typeface="Calibri"/>
            </a:endParaRPr>
          </a:p>
        </p:txBody>
      </p:sp>
      <p:sp>
        <p:nvSpPr>
          <p:cNvPr id="36" name="Google Shape;36;p48"/>
          <p:cNvSpPr/>
          <p:nvPr/>
        </p:nvSpPr>
        <p:spPr>
          <a:xfrm>
            <a:off x="0" y="6285186"/>
            <a:ext cx="12192000" cy="572815"/>
          </a:xfrm>
          <a:prstGeom prst="rect">
            <a:avLst/>
          </a:prstGeom>
          <a:solidFill>
            <a:srgbClr val="10AD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 name="Google Shape;39;p48"/>
          <p:cNvPicPr preferRelativeResize="0"/>
          <p:nvPr/>
        </p:nvPicPr>
        <p:blipFill rotWithShape="1">
          <a:blip r:embed="rId2">
            <a:alphaModFix/>
          </a:blip>
          <a:srcRect/>
          <a:stretch/>
        </p:blipFill>
        <p:spPr>
          <a:xfrm>
            <a:off x="-1" y="0"/>
            <a:ext cx="12192000" cy="330200"/>
          </a:xfrm>
          <a:prstGeom prst="rect">
            <a:avLst/>
          </a:prstGeom>
          <a:noFill/>
          <a:ln>
            <a:noFill/>
          </a:ln>
        </p:spPr>
      </p:pic>
      <p:sp>
        <p:nvSpPr>
          <p:cNvPr id="2" name="Google Shape;10;p15">
            <a:extLst>
              <a:ext uri="{FF2B5EF4-FFF2-40B4-BE49-F238E27FC236}">
                <a16:creationId xmlns:a16="http://schemas.microsoft.com/office/drawing/2014/main" id="{1783BFF5-B331-D4D6-6196-F996DFA3C6FF}"/>
              </a:ext>
            </a:extLst>
          </p:cNvPr>
          <p:cNvSpPr txBox="1"/>
          <p:nvPr userDrawn="1"/>
        </p:nvSpPr>
        <p:spPr>
          <a:xfrm>
            <a:off x="335268" y="6354247"/>
            <a:ext cx="8756091" cy="415458"/>
          </a:xfrm>
          <a:prstGeom prst="rect">
            <a:avLst/>
          </a:prstGeom>
          <a:noFill/>
          <a:ln>
            <a:noFill/>
          </a:ln>
        </p:spPr>
        <p:txBody>
          <a:bodyPr spcFirstLastPara="1" wrap="square" lIns="91425" tIns="45700" rIns="91425" bIns="45700" anchor="t" anchorCtr="0">
            <a:spAutoFit/>
          </a:bodyPr>
          <a:lstStyle/>
          <a:p>
            <a:pPr>
              <a:buSzPts val="788"/>
            </a:pPr>
            <a:r>
              <a:rPr lang="it" sz="1050" dirty="0">
                <a:solidFill>
                  <a:schemeClr val="lt1"/>
                </a:solidFill>
                <a:latin typeface="Calibri"/>
                <a:cs typeface="Calibri"/>
                <a:sym typeface="Calibri"/>
              </a:rPr>
              <a:t>El proyecto BRIGHTER FUTURE ha sido financiado con el apoyo de la Comisión Europea. Este material refleja únicamente los puntos de vista de sus autoras, </a:t>
            </a:r>
          </a:p>
          <a:p>
            <a:pPr>
              <a:buSzPts val="788"/>
            </a:pPr>
            <a:r>
              <a:rPr lang="it" sz="1050" dirty="0">
                <a:solidFill>
                  <a:schemeClr val="lt1"/>
                </a:solidFill>
                <a:latin typeface="Calibri"/>
                <a:cs typeface="Calibri"/>
                <a:sym typeface="Calibri"/>
              </a:rPr>
              <a:t>y la Comisión no se hace responsable del uso que pueda hacerse de la información contenida en ella.</a:t>
            </a:r>
            <a:endParaRPr lang="it" sz="1050" b="0" i="0" u="none" strike="noStrike" cap="none" dirty="0">
              <a:solidFill>
                <a:schemeClr val="lt1"/>
              </a:solidFill>
              <a:latin typeface="Calibri"/>
              <a:cs typeface="Calibri"/>
            </a:endParaRPr>
          </a:p>
        </p:txBody>
      </p:sp>
      <p:pic>
        <p:nvPicPr>
          <p:cNvPr id="3" name="Imagen 2">
            <a:extLst>
              <a:ext uri="{FF2B5EF4-FFF2-40B4-BE49-F238E27FC236}">
                <a16:creationId xmlns:a16="http://schemas.microsoft.com/office/drawing/2014/main" id="{230C9034-4479-38DD-A347-9B895A87A06A}"/>
              </a:ext>
            </a:extLst>
          </p:cNvPr>
          <p:cNvPicPr>
            <a:picLocks noChangeAspect="1"/>
          </p:cNvPicPr>
          <p:nvPr userDrawn="1"/>
        </p:nvPicPr>
        <p:blipFill>
          <a:blip r:embed="rId3"/>
          <a:stretch>
            <a:fillRect/>
          </a:stretch>
        </p:blipFill>
        <p:spPr>
          <a:xfrm>
            <a:off x="9936154" y="6275543"/>
            <a:ext cx="2073034" cy="5897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0"/>
        <p:cNvGrpSpPr/>
        <p:nvPr/>
      </p:nvGrpSpPr>
      <p:grpSpPr>
        <a:xfrm>
          <a:off x="0" y="0"/>
          <a:ext cx="0" cy="0"/>
          <a:chOff x="0" y="0"/>
          <a:chExt cx="0" cy="0"/>
        </a:xfrm>
      </p:grpSpPr>
      <p:sp>
        <p:nvSpPr>
          <p:cNvPr id="41" name="Google Shape;41;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6"/>
        <p:cNvGrpSpPr/>
        <p:nvPr/>
      </p:nvGrpSpPr>
      <p:grpSpPr>
        <a:xfrm>
          <a:off x="0" y="0"/>
          <a:ext cx="0" cy="0"/>
          <a:chOff x="0" y="0"/>
          <a:chExt cx="0" cy="0"/>
        </a:xfrm>
      </p:grpSpPr>
      <p:sp>
        <p:nvSpPr>
          <p:cNvPr id="47" name="Google Shape;47;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2"/>
        <p:cNvGrpSpPr/>
        <p:nvPr/>
      </p:nvGrpSpPr>
      <p:grpSpPr>
        <a:xfrm>
          <a:off x="0" y="0"/>
          <a:ext cx="0" cy="0"/>
          <a:chOff x="0" y="0"/>
          <a:chExt cx="0" cy="0"/>
        </a:xfrm>
      </p:grpSpPr>
      <p:sp>
        <p:nvSpPr>
          <p:cNvPr id="53" name="Google Shape;5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9"/>
        <p:cNvGrpSpPr/>
        <p:nvPr/>
      </p:nvGrpSpPr>
      <p:grpSpPr>
        <a:xfrm>
          <a:off x="0" y="0"/>
          <a:ext cx="0" cy="0"/>
          <a:chOff x="0" y="0"/>
          <a:chExt cx="0" cy="0"/>
        </a:xfrm>
      </p:grpSpPr>
      <p:sp>
        <p:nvSpPr>
          <p:cNvPr id="60" name="Google Shape;60;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3"/>
        <p:cNvGrpSpPr/>
        <p:nvPr/>
      </p:nvGrpSpPr>
      <p:grpSpPr>
        <a:xfrm>
          <a:off x="0" y="0"/>
          <a:ext cx="0" cy="0"/>
          <a:chOff x="0" y="0"/>
          <a:chExt cx="0" cy="0"/>
        </a:xfrm>
      </p:grpSpPr>
      <p:sp>
        <p:nvSpPr>
          <p:cNvPr id="74" name="Google Shape;7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7"/>
        <p:cNvGrpSpPr/>
        <p:nvPr/>
      </p:nvGrpSpPr>
      <p:grpSpPr>
        <a:xfrm>
          <a:off x="0" y="0"/>
          <a:ext cx="0" cy="0"/>
          <a:chOff x="0" y="0"/>
          <a:chExt cx="0" cy="0"/>
        </a:xfrm>
      </p:grpSpPr>
      <p:sp>
        <p:nvSpPr>
          <p:cNvPr id="78" name="Google Shape;78;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‹Nº›</a:t>
            </a:fld>
            <a:endParaRPr/>
          </a:p>
        </p:txBody>
      </p:sp>
      <p:sp>
        <p:nvSpPr>
          <p:cNvPr id="15" name="Google Shape;15;p46"/>
          <p:cNvSpPr txBox="1"/>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nl-NL" sz="1333" b="0" i="0" u="none" strike="noStrike" cap="none">
                <a:solidFill>
                  <a:schemeClr val="dk2"/>
                </a:solidFill>
                <a:latin typeface="Calibri"/>
                <a:ea typeface="Calibri"/>
                <a:cs typeface="Calibri"/>
                <a:sym typeface="Calibri"/>
              </a:rPr>
              <a:t>‹Nº›</a:t>
            </a:fld>
            <a:endParaRPr sz="1333" b="0" i="0" u="none" strike="noStrike" cap="none">
              <a:solidFill>
                <a:schemeClr val="dk2"/>
              </a:solidFill>
              <a:latin typeface="Calibri"/>
              <a:ea typeface="Calibri"/>
              <a:cs typeface="Calibri"/>
              <a:sym typeface="Calibri"/>
            </a:endParaRPr>
          </a:p>
        </p:txBody>
      </p:sp>
      <p:sp>
        <p:nvSpPr>
          <p:cNvPr id="16" name="Google Shape;16;p46"/>
          <p:cNvSpPr/>
          <p:nvPr/>
        </p:nvSpPr>
        <p:spPr>
          <a:xfrm>
            <a:off x="0" y="6285186"/>
            <a:ext cx="12192000" cy="572815"/>
          </a:xfrm>
          <a:prstGeom prst="rect">
            <a:avLst/>
          </a:prstGeom>
          <a:solidFill>
            <a:srgbClr val="10AD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Google Shape;10;p15">
            <a:extLst>
              <a:ext uri="{FF2B5EF4-FFF2-40B4-BE49-F238E27FC236}">
                <a16:creationId xmlns:a16="http://schemas.microsoft.com/office/drawing/2014/main" id="{2D672483-8A9B-A2C7-E199-34E279286C04}"/>
              </a:ext>
            </a:extLst>
          </p:cNvPr>
          <p:cNvSpPr txBox="1"/>
          <p:nvPr userDrawn="1"/>
        </p:nvSpPr>
        <p:spPr>
          <a:xfrm>
            <a:off x="335268" y="6354247"/>
            <a:ext cx="8756091" cy="415458"/>
          </a:xfrm>
          <a:prstGeom prst="rect">
            <a:avLst/>
          </a:prstGeom>
          <a:noFill/>
          <a:ln>
            <a:noFill/>
          </a:ln>
        </p:spPr>
        <p:txBody>
          <a:bodyPr spcFirstLastPara="1" wrap="square" lIns="91425" tIns="45700" rIns="91425" bIns="45700" anchor="t" anchorCtr="0">
            <a:spAutoFit/>
          </a:bodyPr>
          <a:lstStyle/>
          <a:p>
            <a:pPr>
              <a:buSzPts val="788"/>
            </a:pPr>
            <a:r>
              <a:rPr lang="it" sz="1050" dirty="0">
                <a:solidFill>
                  <a:schemeClr val="lt1"/>
                </a:solidFill>
                <a:latin typeface="Calibri"/>
                <a:cs typeface="Calibri"/>
                <a:sym typeface="Calibri"/>
              </a:rPr>
              <a:t>El proyecto BRIGHTER FUTURE ha sido financiado con el apoyo de la Comisión Europea. Este material refleja únicamente los puntos de vista de sus autoras, </a:t>
            </a:r>
          </a:p>
          <a:p>
            <a:pPr>
              <a:buSzPts val="788"/>
            </a:pPr>
            <a:r>
              <a:rPr lang="it" sz="1050" dirty="0">
                <a:solidFill>
                  <a:schemeClr val="lt1"/>
                </a:solidFill>
                <a:latin typeface="Calibri"/>
                <a:cs typeface="Calibri"/>
                <a:sym typeface="Calibri"/>
              </a:rPr>
              <a:t>y la Comisión no se hace responsable del uso que pueda hacerse de la información contenida en ella.</a:t>
            </a:r>
            <a:endParaRPr lang="it" sz="1050" b="0" i="0" u="none" strike="noStrike" cap="none" dirty="0">
              <a:solidFill>
                <a:schemeClr val="lt1"/>
              </a:solidFill>
              <a:latin typeface="Calibri"/>
              <a:cs typeface="Calibri"/>
            </a:endParaRPr>
          </a:p>
        </p:txBody>
      </p:sp>
      <p:pic>
        <p:nvPicPr>
          <p:cNvPr id="3" name="Imagen 2">
            <a:extLst>
              <a:ext uri="{FF2B5EF4-FFF2-40B4-BE49-F238E27FC236}">
                <a16:creationId xmlns:a16="http://schemas.microsoft.com/office/drawing/2014/main" id="{D6DECFE6-B67C-5B82-B49B-4D4524CB3B4B}"/>
              </a:ext>
            </a:extLst>
          </p:cNvPr>
          <p:cNvPicPr>
            <a:picLocks noChangeAspect="1"/>
          </p:cNvPicPr>
          <p:nvPr userDrawn="1"/>
        </p:nvPicPr>
        <p:blipFill>
          <a:blip r:embed="rId15"/>
          <a:stretch>
            <a:fillRect/>
          </a:stretch>
        </p:blipFill>
        <p:spPr>
          <a:xfrm>
            <a:off x="9936154" y="6275543"/>
            <a:ext cx="2073034" cy="58978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163/978900436520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doi.org/10.1177/1350506820930734" TargetMode="External"/><Relationship Id="rId4" Type="http://schemas.openxmlformats.org/officeDocument/2006/relationships/hyperlink" Target="https://doi.org/10.4324/9781003001201-14"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hyperlink" Target="https://www.ncb.org.uk/sites/default/files/uploads/files/ncb_framework_for_promoting_well-being_and_responding_to_mental_health_in_schools_0.pdf" TargetMode="Externa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2" Type="http://schemas.openxmlformats.org/officeDocument/2006/relationships/notesSlide" Target="../notesSlides/notesSlide7.xml"/><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8"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4"/>
          <p:cNvPicPr preferRelativeResize="0"/>
          <p:nvPr/>
        </p:nvPicPr>
        <p:blipFill rotWithShape="1">
          <a:blip r:embed="rId3">
            <a:alphaModFix/>
          </a:blip>
          <a:srcRect/>
          <a:stretch/>
        </p:blipFill>
        <p:spPr>
          <a:xfrm>
            <a:off x="8556814" y="416128"/>
            <a:ext cx="2909887" cy="704365"/>
          </a:xfrm>
          <a:prstGeom prst="rect">
            <a:avLst/>
          </a:prstGeom>
          <a:solidFill>
            <a:schemeClr val="lt1"/>
          </a:solidFill>
          <a:ln>
            <a:noFill/>
          </a:ln>
        </p:spPr>
      </p:pic>
      <p:sp>
        <p:nvSpPr>
          <p:cNvPr id="113" name="Google Shape;113;p44"/>
          <p:cNvSpPr/>
          <p:nvPr/>
        </p:nvSpPr>
        <p:spPr>
          <a:xfrm>
            <a:off x="0" y="6285186"/>
            <a:ext cx="12192000" cy="572815"/>
          </a:xfrm>
          <a:prstGeom prst="rect">
            <a:avLst/>
          </a:prstGeom>
          <a:solidFill>
            <a:srgbClr val="10AD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p44"/>
          <p:cNvSpPr txBox="1"/>
          <p:nvPr/>
        </p:nvSpPr>
        <p:spPr>
          <a:xfrm>
            <a:off x="381000" y="6363846"/>
            <a:ext cx="9148291"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050" b="0" i="0" u="none" strike="noStrike" cap="none">
                <a:solidFill>
                  <a:srgbClr val="FFFFFF"/>
                </a:solidFill>
                <a:latin typeface="Calibri"/>
                <a:ea typeface="Calibri"/>
                <a:cs typeface="Calibri"/>
                <a:sym typeface="Calibri"/>
              </a:rPr>
              <a:t>El proyecto BRIGHTER FUTURE ha sido financiado con el apoyo de la Comisión Europea. Este material refleja únicamente las opiniones de los autores,y la Comisión no se hace responsable del uso que pueda hacerse de la información contenida en el mismo.</a:t>
            </a:r>
            <a:endParaRPr sz="1050" b="0" i="0" u="none" strike="noStrike" cap="none">
              <a:solidFill>
                <a:srgbClr val="000000"/>
              </a:solidFill>
              <a:latin typeface="Tahoma"/>
              <a:ea typeface="Tahoma"/>
              <a:cs typeface="Tahoma"/>
              <a:sym typeface="Tahoma"/>
            </a:endParaRPr>
          </a:p>
        </p:txBody>
      </p:sp>
      <p:sp>
        <p:nvSpPr>
          <p:cNvPr id="116" name="Google Shape;116;p44"/>
          <p:cNvSpPr/>
          <p:nvPr/>
        </p:nvSpPr>
        <p:spPr>
          <a:xfrm>
            <a:off x="2164082" y="2273085"/>
            <a:ext cx="7943495" cy="2155145"/>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7" name="Google Shape;117;p44"/>
          <p:cNvSpPr/>
          <p:nvPr/>
        </p:nvSpPr>
        <p:spPr>
          <a:xfrm rot="10800000">
            <a:off x="5867400" y="4428229"/>
            <a:ext cx="396240" cy="34158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 name="Google Shape;118;p44"/>
          <p:cNvSpPr txBox="1"/>
          <p:nvPr/>
        </p:nvSpPr>
        <p:spPr>
          <a:xfrm>
            <a:off x="1563827" y="2592182"/>
            <a:ext cx="9144000" cy="1673639"/>
          </a:xfrm>
          <a:prstGeom prst="rect">
            <a:avLst/>
          </a:prstGeom>
          <a:noFill/>
          <a:ln>
            <a:noFill/>
          </a:ln>
        </p:spPr>
        <p:txBody>
          <a:bodyPr spcFirstLastPara="1" wrap="square" lIns="91425" tIns="45700" rIns="91425" bIns="45700" anchor="t" anchorCtr="0">
            <a:normAutofit/>
          </a:bodyPr>
          <a:lstStyle/>
          <a:p>
            <a:pPr marL="114300" marR="0" lvl="0" indent="0" algn="ctr" rtl="0">
              <a:lnSpc>
                <a:spcPct val="80000"/>
              </a:lnSpc>
              <a:spcBef>
                <a:spcPts val="1000"/>
              </a:spcBef>
              <a:spcAft>
                <a:spcPts val="0"/>
              </a:spcAft>
              <a:buClr>
                <a:schemeClr val="dk1"/>
              </a:buClr>
              <a:buSzPts val="2045"/>
              <a:buFont typeface="Arial"/>
              <a:buNone/>
            </a:pPr>
            <a:r>
              <a:rPr lang="nl-NL" sz="5200" b="0" i="0" u="none" strike="noStrike" cap="none">
                <a:solidFill>
                  <a:schemeClr val="dk1"/>
                </a:solidFill>
                <a:latin typeface="Calibri"/>
                <a:ea typeface="Calibri"/>
                <a:cs typeface="Calibri"/>
                <a:sym typeface="Calibri"/>
              </a:rPr>
              <a:t>El enfoque integral </a:t>
            </a:r>
            <a:br>
              <a:rPr lang="nl-NL" sz="5200" b="0" i="0" u="none" strike="noStrike" cap="none">
                <a:solidFill>
                  <a:schemeClr val="dk1"/>
                </a:solidFill>
                <a:latin typeface="Calibri"/>
                <a:ea typeface="Calibri"/>
                <a:cs typeface="Calibri"/>
                <a:sym typeface="Calibri"/>
              </a:rPr>
            </a:br>
            <a:r>
              <a:rPr lang="nl-NL" sz="5200" b="0" i="0" u="none" strike="noStrike" cap="none">
                <a:solidFill>
                  <a:schemeClr val="dk1"/>
                </a:solidFill>
                <a:latin typeface="Calibri"/>
                <a:ea typeface="Calibri"/>
                <a:cs typeface="Calibri"/>
                <a:sym typeface="Calibri"/>
              </a:rPr>
              <a:t>sobre el bienestar </a:t>
            </a:r>
            <a:r>
              <a:rPr lang="nl-NL" sz="5200">
                <a:solidFill>
                  <a:schemeClr val="dk1"/>
                </a:solidFill>
                <a:latin typeface="Calibri"/>
                <a:ea typeface="Calibri"/>
                <a:cs typeface="Calibri"/>
                <a:sym typeface="Calibri"/>
              </a:rPr>
              <a:t>escolar</a:t>
            </a:r>
            <a:endParaRPr sz="2200" b="0" i="0" u="none" strike="noStrike" cap="none">
              <a:solidFill>
                <a:schemeClr val="dk1"/>
              </a:solidFill>
              <a:latin typeface="Calibri"/>
              <a:ea typeface="Calibri"/>
              <a:cs typeface="Calibri"/>
              <a:sym typeface="Calibri"/>
            </a:endParaRPr>
          </a:p>
        </p:txBody>
      </p:sp>
      <p:sp>
        <p:nvSpPr>
          <p:cNvPr id="119" name="Google Shape;119;p44"/>
          <p:cNvSpPr txBox="1"/>
          <p:nvPr/>
        </p:nvSpPr>
        <p:spPr>
          <a:xfrm>
            <a:off x="4916969" y="1688085"/>
            <a:ext cx="2297100" cy="58500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nl-NL" sz="3200" b="0" i="0" u="none" strike="noStrike" cap="none" dirty="0">
                <a:solidFill>
                  <a:schemeClr val="lt1"/>
                </a:solidFill>
                <a:latin typeface="Calibri"/>
                <a:ea typeface="Calibri"/>
                <a:cs typeface="Calibri"/>
                <a:sym typeface="Calibri"/>
              </a:rPr>
              <a:t>UNI</a:t>
            </a:r>
            <a:r>
              <a:rPr lang="nl-NL" sz="3200" dirty="0">
                <a:solidFill>
                  <a:schemeClr val="lt1"/>
                </a:solidFill>
                <a:latin typeface="Calibri"/>
                <a:ea typeface="Calibri"/>
                <a:cs typeface="Calibri"/>
                <a:sym typeface="Calibri"/>
              </a:rPr>
              <a:t>DAD</a:t>
            </a:r>
            <a:r>
              <a:rPr lang="nl-NL" sz="3200" b="0" i="0" u="none" strike="noStrike" cap="none" dirty="0">
                <a:solidFill>
                  <a:schemeClr val="lt1"/>
                </a:solidFill>
                <a:latin typeface="Calibri"/>
                <a:ea typeface="Calibri"/>
                <a:cs typeface="Calibri"/>
                <a:sym typeface="Calibri"/>
              </a:rPr>
              <a:t> 2.1</a:t>
            </a:r>
            <a:endParaRPr lang="nl-NL" sz="6000" b="0" i="0" u="none" strike="noStrike" cap="none" dirty="0">
              <a:solidFill>
                <a:schemeClr val="lt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C40D3E0B-8E22-EAAA-CFCA-11B5B37FA6CA}"/>
              </a:ext>
            </a:extLst>
          </p:cNvPr>
          <p:cNvPicPr>
            <a:picLocks noChangeAspect="1"/>
          </p:cNvPicPr>
          <p:nvPr/>
        </p:nvPicPr>
        <p:blipFill>
          <a:blip r:embed="rId4"/>
          <a:stretch>
            <a:fillRect/>
          </a:stretch>
        </p:blipFill>
        <p:spPr>
          <a:xfrm>
            <a:off x="10011757" y="6268220"/>
            <a:ext cx="2073034" cy="5897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dirty="0"/>
              <a:t>s</a:t>
            </a:r>
            <a:endParaRPr dirty="0"/>
          </a:p>
        </p:txBody>
      </p:sp>
      <p:sp>
        <p:nvSpPr>
          <p:cNvPr id="3" name="Marcador de texto 2">
            <a:extLst>
              <a:ext uri="{FF2B5EF4-FFF2-40B4-BE49-F238E27FC236}">
                <a16:creationId xmlns:a16="http://schemas.microsoft.com/office/drawing/2014/main" id="{4BBB8B18-89DB-4BA1-9EB0-6E78C846F8E2}"/>
              </a:ext>
            </a:extLst>
          </p:cNvPr>
          <p:cNvSpPr>
            <a:spLocks noGrp="1"/>
          </p:cNvSpPr>
          <p:nvPr>
            <p:ph type="body" idx="1"/>
          </p:nvPr>
        </p:nvSpPr>
        <p:spPr/>
        <p:txBody>
          <a:bodyPr/>
          <a:lstStyle/>
          <a:p>
            <a:endParaRPr lang="es-ES_tradnl"/>
          </a:p>
        </p:txBody>
      </p:sp>
      <p:pic>
        <p:nvPicPr>
          <p:cNvPr id="5" name="Imagen 4">
            <a:extLst>
              <a:ext uri="{FF2B5EF4-FFF2-40B4-BE49-F238E27FC236}">
                <a16:creationId xmlns:a16="http://schemas.microsoft.com/office/drawing/2014/main" id="{B662EC87-8C96-0E61-FF34-474A3C39C6E7}"/>
              </a:ext>
            </a:extLst>
          </p:cNvPr>
          <p:cNvPicPr>
            <a:picLocks noChangeAspect="1"/>
          </p:cNvPicPr>
          <p:nvPr/>
        </p:nvPicPr>
        <p:blipFill>
          <a:blip r:embed="rId3"/>
          <a:stretch>
            <a:fillRect/>
          </a:stretch>
        </p:blipFill>
        <p:spPr>
          <a:xfrm>
            <a:off x="2101734" y="1171371"/>
            <a:ext cx="7988531" cy="45152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sz="3200" dirty="0"/>
              <a:t>El </a:t>
            </a:r>
            <a:r>
              <a:rPr lang="nl-NL" sz="3200" dirty="0" err="1"/>
              <a:t>bienestar</a:t>
            </a:r>
            <a:r>
              <a:rPr lang="nl-NL" sz="3200" dirty="0"/>
              <a:t> </a:t>
            </a:r>
            <a:r>
              <a:rPr lang="nl-NL" sz="3200" dirty="0" err="1"/>
              <a:t>escolar</a:t>
            </a:r>
            <a:r>
              <a:rPr lang="nl-NL" sz="3200" dirty="0"/>
              <a:t> </a:t>
            </a:r>
            <a:r>
              <a:rPr lang="nl-NL" sz="3200" dirty="0" err="1"/>
              <a:t>desde</a:t>
            </a:r>
            <a:r>
              <a:rPr lang="nl-NL" sz="3200" dirty="0"/>
              <a:t> la </a:t>
            </a:r>
            <a:r>
              <a:rPr lang="nl-NL" sz="3200" dirty="0" err="1"/>
              <a:t>perspectiva</a:t>
            </a:r>
            <a:r>
              <a:rPr lang="nl-NL" sz="3200" dirty="0"/>
              <a:t> del </a:t>
            </a:r>
            <a:r>
              <a:rPr lang="nl-NL" sz="3200" dirty="0" err="1"/>
              <a:t>profesorado</a:t>
            </a:r>
            <a:endParaRPr sz="1200" dirty="0"/>
          </a:p>
        </p:txBody>
      </p:sp>
      <p:sp>
        <p:nvSpPr>
          <p:cNvPr id="180" name="Google Shape;180;p12"/>
          <p:cNvSpPr txBox="1">
            <a:spLocks noGrp="1"/>
          </p:cNvSpPr>
          <p:nvPr>
            <p:ph type="body" idx="1"/>
          </p:nvPr>
        </p:nvSpPr>
        <p:spPr>
          <a:xfrm>
            <a:off x="838200" y="1690688"/>
            <a:ext cx="10515600" cy="4780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800"/>
              <a:buNone/>
            </a:pPr>
            <a:endParaRPr dirty="0">
              <a:solidFill>
                <a:srgbClr val="3A3838"/>
              </a:solidFill>
            </a:endParaRPr>
          </a:p>
          <a:p>
            <a:pPr marL="457200" marR="0" lvl="0" indent="-457200" algn="just" rtl="0">
              <a:lnSpc>
                <a:spcPct val="90000"/>
              </a:lnSpc>
              <a:spcBef>
                <a:spcPts val="0"/>
              </a:spcBef>
              <a:spcAft>
                <a:spcPts val="0"/>
              </a:spcAft>
              <a:buClr>
                <a:schemeClr val="dk1"/>
              </a:buClr>
              <a:buSzPts val="2800"/>
              <a:buFont typeface="Calibri"/>
              <a:buAutoNum type="arabicPeriod"/>
            </a:pPr>
            <a:r>
              <a:rPr lang="nl-NL" dirty="0">
                <a:solidFill>
                  <a:srgbClr val="3A3838"/>
                </a:solidFill>
              </a:rPr>
              <a:t>El </a:t>
            </a:r>
            <a:r>
              <a:rPr lang="nl-NL" dirty="0" err="1">
                <a:solidFill>
                  <a:srgbClr val="3A3838"/>
                </a:solidFill>
              </a:rPr>
              <a:t>desarrollo</a:t>
            </a:r>
            <a:r>
              <a:rPr lang="nl-NL" dirty="0">
                <a:solidFill>
                  <a:srgbClr val="3A3838"/>
                </a:solidFill>
              </a:rPr>
              <a:t> </a:t>
            </a:r>
            <a:r>
              <a:rPr lang="nl-NL" dirty="0" err="1">
                <a:solidFill>
                  <a:srgbClr val="3A3838"/>
                </a:solidFill>
              </a:rPr>
              <a:t>socioemocional</a:t>
            </a:r>
            <a:r>
              <a:rPr lang="nl-NL" dirty="0">
                <a:solidFill>
                  <a:srgbClr val="3A3838"/>
                </a:solidFill>
              </a:rPr>
              <a:t> y el </a:t>
            </a:r>
            <a:r>
              <a:rPr lang="nl-NL" dirty="0" err="1">
                <a:solidFill>
                  <a:srgbClr val="3A3838"/>
                </a:solidFill>
              </a:rPr>
              <a:t>bienestar</a:t>
            </a:r>
            <a:r>
              <a:rPr lang="nl-NL" dirty="0">
                <a:solidFill>
                  <a:srgbClr val="3A3838"/>
                </a:solidFill>
              </a:rPr>
              <a:t> </a:t>
            </a:r>
            <a:r>
              <a:rPr lang="nl-NL" dirty="0" err="1">
                <a:solidFill>
                  <a:srgbClr val="3A3838"/>
                </a:solidFill>
              </a:rPr>
              <a:t>son</a:t>
            </a:r>
            <a:r>
              <a:rPr lang="nl-NL" dirty="0">
                <a:solidFill>
                  <a:srgbClr val="3A3838"/>
                </a:solidFill>
              </a:rPr>
              <a:t> las bases de </a:t>
            </a:r>
            <a:r>
              <a:rPr lang="nl-NL" dirty="0" err="1">
                <a:solidFill>
                  <a:srgbClr val="3A3838"/>
                </a:solidFill>
              </a:rPr>
              <a:t>un</a:t>
            </a:r>
            <a:r>
              <a:rPr lang="nl-NL" dirty="0">
                <a:solidFill>
                  <a:srgbClr val="3A3838"/>
                </a:solidFill>
              </a:rPr>
              <a:t> </a:t>
            </a:r>
            <a:r>
              <a:rPr lang="nl-NL" dirty="0" err="1">
                <a:solidFill>
                  <a:srgbClr val="3A3838"/>
                </a:solidFill>
              </a:rPr>
              <a:t>ambiente</a:t>
            </a:r>
            <a:r>
              <a:rPr lang="nl-NL" dirty="0">
                <a:solidFill>
                  <a:srgbClr val="3A3838"/>
                </a:solidFill>
              </a:rPr>
              <a:t> positivo en la </a:t>
            </a:r>
            <a:r>
              <a:rPr lang="nl-NL" dirty="0" err="1">
                <a:solidFill>
                  <a:srgbClr val="3A3838"/>
                </a:solidFill>
              </a:rPr>
              <a:t>escuela</a:t>
            </a:r>
            <a:r>
              <a:rPr lang="nl-NL" dirty="0">
                <a:solidFill>
                  <a:srgbClr val="3A3838"/>
                </a:solidFill>
              </a:rPr>
              <a:t>.</a:t>
            </a:r>
            <a:endParaRPr dirty="0"/>
          </a:p>
          <a:p>
            <a:pPr marL="457200" marR="0" lvl="0" indent="-457200" algn="just" rtl="0">
              <a:lnSpc>
                <a:spcPct val="90000"/>
              </a:lnSpc>
              <a:spcBef>
                <a:spcPts val="0"/>
              </a:spcBef>
              <a:spcAft>
                <a:spcPts val="0"/>
              </a:spcAft>
              <a:buClr>
                <a:schemeClr val="dk1"/>
              </a:buClr>
              <a:buSzPts val="2800"/>
              <a:buFont typeface="Calibri"/>
              <a:buAutoNum type="arabicPeriod"/>
            </a:pPr>
            <a:r>
              <a:rPr lang="nl-NL" dirty="0">
                <a:solidFill>
                  <a:srgbClr val="3A3838"/>
                </a:solidFill>
              </a:rPr>
              <a:t>No se </a:t>
            </a:r>
            <a:r>
              <a:rPr lang="nl-NL" dirty="0" err="1">
                <a:solidFill>
                  <a:srgbClr val="3A3838"/>
                </a:solidFill>
              </a:rPr>
              <a:t>pueden</a:t>
            </a:r>
            <a:r>
              <a:rPr lang="nl-NL" dirty="0">
                <a:solidFill>
                  <a:srgbClr val="3A3838"/>
                </a:solidFill>
              </a:rPr>
              <a:t> </a:t>
            </a:r>
            <a:r>
              <a:rPr lang="nl-NL" dirty="0" err="1">
                <a:solidFill>
                  <a:srgbClr val="3A3838"/>
                </a:solidFill>
              </a:rPr>
              <a:t>conseguir</a:t>
            </a:r>
            <a:r>
              <a:rPr lang="nl-NL" dirty="0">
                <a:solidFill>
                  <a:srgbClr val="3A3838"/>
                </a:solidFill>
              </a:rPr>
              <a:t> con </a:t>
            </a:r>
            <a:r>
              <a:rPr lang="nl-NL" dirty="0" err="1">
                <a:solidFill>
                  <a:srgbClr val="3A3838"/>
                </a:solidFill>
              </a:rPr>
              <a:t>una</a:t>
            </a:r>
            <a:r>
              <a:rPr lang="nl-NL" dirty="0">
                <a:solidFill>
                  <a:srgbClr val="3A3838"/>
                </a:solidFill>
              </a:rPr>
              <a:t> </a:t>
            </a:r>
            <a:r>
              <a:rPr lang="nl-NL" dirty="0" err="1">
                <a:solidFill>
                  <a:srgbClr val="3A3838"/>
                </a:solidFill>
              </a:rPr>
              <a:t>intervención</a:t>
            </a:r>
            <a:r>
              <a:rPr lang="nl-NL" dirty="0">
                <a:solidFill>
                  <a:srgbClr val="3A3838"/>
                </a:solidFill>
              </a:rPr>
              <a:t> </a:t>
            </a:r>
            <a:r>
              <a:rPr lang="nl-NL" dirty="0" err="1">
                <a:solidFill>
                  <a:srgbClr val="3A3838"/>
                </a:solidFill>
              </a:rPr>
              <a:t>concreta</a:t>
            </a:r>
            <a:r>
              <a:rPr lang="nl-NL" dirty="0">
                <a:solidFill>
                  <a:srgbClr val="3A3838"/>
                </a:solidFill>
              </a:rPr>
              <a:t> o con </a:t>
            </a:r>
            <a:r>
              <a:rPr lang="nl-NL" dirty="0" err="1">
                <a:solidFill>
                  <a:srgbClr val="3A3838"/>
                </a:solidFill>
              </a:rPr>
              <a:t>una</a:t>
            </a:r>
            <a:r>
              <a:rPr lang="nl-NL" dirty="0">
                <a:solidFill>
                  <a:srgbClr val="3A3838"/>
                </a:solidFill>
              </a:rPr>
              <a:t> </a:t>
            </a:r>
            <a:r>
              <a:rPr lang="nl-NL" dirty="0" err="1">
                <a:solidFill>
                  <a:srgbClr val="3A3838"/>
                </a:solidFill>
              </a:rPr>
              <a:t>actividad</a:t>
            </a:r>
            <a:r>
              <a:rPr lang="nl-NL" dirty="0">
                <a:solidFill>
                  <a:srgbClr val="3A3838"/>
                </a:solidFill>
              </a:rPr>
              <a:t> </a:t>
            </a:r>
            <a:r>
              <a:rPr lang="nl-NL" dirty="0" err="1">
                <a:solidFill>
                  <a:srgbClr val="3A3838"/>
                </a:solidFill>
              </a:rPr>
              <a:t>aislada</a:t>
            </a:r>
            <a:r>
              <a:rPr lang="nl-NL" dirty="0">
                <a:solidFill>
                  <a:srgbClr val="3A3838"/>
                </a:solidFill>
              </a:rPr>
              <a:t>.</a:t>
            </a:r>
            <a:endParaRPr lang="nl-NL" dirty="0"/>
          </a:p>
          <a:p>
            <a:pPr marL="457200" marR="0" lvl="0" indent="-457200" algn="just" rtl="0">
              <a:lnSpc>
                <a:spcPct val="90000"/>
              </a:lnSpc>
              <a:spcBef>
                <a:spcPts val="0"/>
              </a:spcBef>
              <a:spcAft>
                <a:spcPts val="0"/>
              </a:spcAft>
              <a:buClr>
                <a:schemeClr val="dk1"/>
              </a:buClr>
              <a:buSzPts val="2800"/>
              <a:buFont typeface="Calibri"/>
              <a:buAutoNum type="arabicPeriod"/>
            </a:pPr>
            <a:r>
              <a:rPr lang="nl-NL" dirty="0">
                <a:solidFill>
                  <a:srgbClr val="3A3838"/>
                </a:solidFill>
              </a:rPr>
              <a:t>La </a:t>
            </a:r>
            <a:r>
              <a:rPr lang="nl-NL" dirty="0" err="1">
                <a:solidFill>
                  <a:srgbClr val="3A3838"/>
                </a:solidFill>
              </a:rPr>
              <a:t>atención</a:t>
            </a:r>
            <a:r>
              <a:rPr lang="nl-NL" dirty="0">
                <a:solidFill>
                  <a:srgbClr val="3A3838"/>
                </a:solidFill>
              </a:rPr>
              <a:t> al </a:t>
            </a:r>
            <a:r>
              <a:rPr lang="nl-NL" dirty="0" err="1">
                <a:solidFill>
                  <a:srgbClr val="3A3838"/>
                </a:solidFill>
              </a:rPr>
              <a:t>desarrollo</a:t>
            </a:r>
            <a:r>
              <a:rPr lang="nl-NL" dirty="0">
                <a:solidFill>
                  <a:srgbClr val="3A3838"/>
                </a:solidFill>
              </a:rPr>
              <a:t> </a:t>
            </a:r>
            <a:r>
              <a:rPr lang="nl-NL" dirty="0" err="1">
                <a:solidFill>
                  <a:srgbClr val="3A3838"/>
                </a:solidFill>
              </a:rPr>
              <a:t>socioemocional</a:t>
            </a:r>
            <a:r>
              <a:rPr lang="nl-NL" dirty="0">
                <a:solidFill>
                  <a:srgbClr val="3A3838"/>
                </a:solidFill>
              </a:rPr>
              <a:t> y el </a:t>
            </a:r>
            <a:r>
              <a:rPr lang="nl-NL" dirty="0" err="1">
                <a:solidFill>
                  <a:srgbClr val="3A3838"/>
                </a:solidFill>
              </a:rPr>
              <a:t>bienestar</a:t>
            </a:r>
            <a:r>
              <a:rPr lang="nl-NL" dirty="0">
                <a:solidFill>
                  <a:srgbClr val="3A3838"/>
                </a:solidFill>
              </a:rPr>
              <a:t> es </a:t>
            </a:r>
            <a:r>
              <a:rPr lang="nl-NL" dirty="0" err="1">
                <a:solidFill>
                  <a:srgbClr val="3A3838"/>
                </a:solidFill>
              </a:rPr>
              <a:t>un</a:t>
            </a:r>
            <a:r>
              <a:rPr lang="nl-NL" dirty="0">
                <a:solidFill>
                  <a:srgbClr val="3A3838"/>
                </a:solidFill>
              </a:rPr>
              <a:t> </a:t>
            </a:r>
            <a:r>
              <a:rPr lang="nl-NL" dirty="0" err="1">
                <a:solidFill>
                  <a:srgbClr val="3A3838"/>
                </a:solidFill>
              </a:rPr>
              <a:t>asunto</a:t>
            </a:r>
            <a:r>
              <a:rPr lang="nl-NL" dirty="0">
                <a:solidFill>
                  <a:srgbClr val="3A3838"/>
                </a:solidFill>
              </a:rPr>
              <a:t> de </a:t>
            </a:r>
            <a:r>
              <a:rPr lang="nl-NL" dirty="0" err="1">
                <a:solidFill>
                  <a:srgbClr val="3A3838"/>
                </a:solidFill>
              </a:rPr>
              <a:t>toda</a:t>
            </a:r>
            <a:r>
              <a:rPr lang="nl-NL" dirty="0">
                <a:solidFill>
                  <a:srgbClr val="3A3838"/>
                </a:solidFill>
              </a:rPr>
              <a:t> la </a:t>
            </a:r>
            <a:r>
              <a:rPr lang="nl-NL" dirty="0" err="1">
                <a:solidFill>
                  <a:srgbClr val="3A3838"/>
                </a:solidFill>
              </a:rPr>
              <a:t>escuela</a:t>
            </a:r>
            <a:r>
              <a:rPr lang="nl-NL" dirty="0">
                <a:solidFill>
                  <a:srgbClr val="3A3838"/>
                </a:solidFill>
              </a:rPr>
              <a:t> (y del </a:t>
            </a:r>
            <a:r>
              <a:rPr lang="nl-NL" dirty="0" err="1">
                <a:solidFill>
                  <a:srgbClr val="3A3838"/>
                </a:solidFill>
              </a:rPr>
              <a:t>entorno</a:t>
            </a:r>
            <a:r>
              <a:rPr lang="nl-NL" dirty="0">
                <a:solidFill>
                  <a:srgbClr val="3A3838"/>
                </a:solidFill>
              </a:rPr>
              <a:t>).</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dirty="0">
                <a:latin typeface="Calibri"/>
                <a:ea typeface="Calibri"/>
                <a:cs typeface="Calibri"/>
                <a:sym typeface="Calibri"/>
              </a:rPr>
              <a:t>La </a:t>
            </a:r>
            <a:r>
              <a:rPr lang="nl-NL" dirty="0" err="1">
                <a:latin typeface="Calibri"/>
                <a:ea typeface="Calibri"/>
                <a:cs typeface="Calibri"/>
                <a:sym typeface="Calibri"/>
              </a:rPr>
              <a:t>escuela</a:t>
            </a:r>
            <a:r>
              <a:rPr lang="nl-NL" dirty="0">
                <a:latin typeface="Calibri"/>
                <a:ea typeface="Calibri"/>
                <a:cs typeface="Calibri"/>
                <a:sym typeface="Calibri"/>
              </a:rPr>
              <a:t> </a:t>
            </a:r>
            <a:r>
              <a:rPr lang="nl-NL" dirty="0" err="1">
                <a:latin typeface="Calibri"/>
                <a:ea typeface="Calibri"/>
                <a:cs typeface="Calibri"/>
                <a:sym typeface="Calibri"/>
              </a:rPr>
              <a:t>puede</a:t>
            </a:r>
            <a:r>
              <a:rPr lang="nl-NL" dirty="0">
                <a:latin typeface="Calibri"/>
                <a:ea typeface="Calibri"/>
                <a:cs typeface="Calibri"/>
                <a:sym typeface="Calibri"/>
              </a:rPr>
              <a:t> </a:t>
            </a:r>
            <a:r>
              <a:rPr lang="nl-NL" dirty="0" err="1">
                <a:latin typeface="Calibri"/>
                <a:ea typeface="Calibri"/>
                <a:cs typeface="Calibri"/>
                <a:sym typeface="Calibri"/>
              </a:rPr>
              <a:t>pensar</a:t>
            </a:r>
            <a:r>
              <a:rPr lang="nl-NL" dirty="0">
                <a:latin typeface="Calibri"/>
                <a:ea typeface="Calibri"/>
                <a:cs typeface="Calibri"/>
                <a:sym typeface="Calibri"/>
              </a:rPr>
              <a:t> en lo que </a:t>
            </a:r>
            <a:r>
              <a:rPr lang="nl-NL" dirty="0" err="1">
                <a:latin typeface="Calibri"/>
                <a:ea typeface="Calibri"/>
                <a:cs typeface="Calibri"/>
                <a:sym typeface="Calibri"/>
              </a:rPr>
              <a:t>funciona</a:t>
            </a:r>
            <a:r>
              <a:rPr lang="nl-NL" dirty="0">
                <a:latin typeface="Calibri"/>
                <a:ea typeface="Calibri"/>
                <a:cs typeface="Calibri"/>
                <a:sym typeface="Calibri"/>
              </a:rPr>
              <a:t>…</a:t>
            </a:r>
            <a:endParaRPr dirty="0">
              <a:latin typeface="Calibri"/>
              <a:ea typeface="Calibri"/>
              <a:cs typeface="Calibri"/>
              <a:sym typeface="Calibri"/>
            </a:endParaRPr>
          </a:p>
        </p:txBody>
      </p:sp>
      <p:sp>
        <p:nvSpPr>
          <p:cNvPr id="186" name="Google Shape;1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nl-NL" sz="2600" dirty="0"/>
              <a:t>... con </a:t>
            </a:r>
            <a:r>
              <a:rPr lang="nl-NL" sz="2600" dirty="0" err="1"/>
              <a:t>su</a:t>
            </a:r>
            <a:r>
              <a:rPr lang="nl-NL" sz="2600" dirty="0"/>
              <a:t> </a:t>
            </a:r>
            <a:r>
              <a:rPr lang="nl-NL" sz="2600" dirty="0" err="1"/>
              <a:t>estudiant</a:t>
            </a:r>
            <a:r>
              <a:rPr lang="es-ES" sz="2600" dirty="0" err="1"/>
              <a:t>ado</a:t>
            </a:r>
            <a:endParaRPr dirty="0"/>
          </a:p>
          <a:p>
            <a:pPr marL="0" lvl="0" indent="0" algn="ctr" rtl="0">
              <a:lnSpc>
                <a:spcPct val="90000"/>
              </a:lnSpc>
              <a:spcBef>
                <a:spcPts val="0"/>
              </a:spcBef>
              <a:spcAft>
                <a:spcPts val="0"/>
              </a:spcAft>
              <a:buClr>
                <a:schemeClr val="dk1"/>
              </a:buClr>
              <a:buSzPts val="3200"/>
              <a:buNone/>
            </a:pPr>
            <a:r>
              <a:rPr lang="nl-NL" sz="2600" dirty="0">
                <a:latin typeface="Zilla Slab"/>
                <a:ea typeface="Zilla Slab"/>
                <a:cs typeface="Zilla Slab"/>
                <a:sym typeface="Zilla Slab"/>
              </a:rPr>
              <a:t>… </a:t>
            </a:r>
            <a:r>
              <a:rPr lang="nl-NL" sz="2600" dirty="0"/>
              <a:t>con el </a:t>
            </a:r>
            <a:r>
              <a:rPr lang="nl-NL" sz="2600" dirty="0" err="1"/>
              <a:t>equipo</a:t>
            </a:r>
            <a:r>
              <a:rPr lang="nl-NL" sz="2600" dirty="0"/>
              <a:t> de la </a:t>
            </a:r>
            <a:r>
              <a:rPr lang="nl-NL" sz="2600" dirty="0" err="1"/>
              <a:t>escuela</a:t>
            </a:r>
            <a:endParaRPr dirty="0"/>
          </a:p>
          <a:p>
            <a:pPr marL="0" lvl="0" indent="0" algn="ctr" rtl="0">
              <a:lnSpc>
                <a:spcPct val="90000"/>
              </a:lnSpc>
              <a:spcBef>
                <a:spcPts val="0"/>
              </a:spcBef>
              <a:spcAft>
                <a:spcPts val="0"/>
              </a:spcAft>
              <a:buClr>
                <a:schemeClr val="dk1"/>
              </a:buClr>
              <a:buSzPts val="3200"/>
              <a:buNone/>
            </a:pPr>
            <a:r>
              <a:rPr lang="nl-NL" sz="2600" dirty="0"/>
              <a:t>… con las familias </a:t>
            </a:r>
            <a:endParaRPr dirty="0"/>
          </a:p>
          <a:p>
            <a:pPr marL="0" lvl="0" indent="0" algn="ctr" rtl="0">
              <a:lnSpc>
                <a:spcPct val="90000"/>
              </a:lnSpc>
              <a:spcBef>
                <a:spcPts val="0"/>
              </a:spcBef>
              <a:spcAft>
                <a:spcPts val="0"/>
              </a:spcAft>
              <a:buClr>
                <a:schemeClr val="dk1"/>
              </a:buClr>
              <a:buSzPts val="3200"/>
              <a:buNone/>
            </a:pPr>
            <a:r>
              <a:rPr lang="nl-NL" sz="2600" dirty="0"/>
              <a:t>… en </a:t>
            </a:r>
            <a:r>
              <a:rPr lang="nl-NL" sz="2600" dirty="0" err="1"/>
              <a:t>esta</a:t>
            </a:r>
            <a:r>
              <a:rPr lang="nl-NL" sz="2600" dirty="0"/>
              <a:t> </a:t>
            </a:r>
            <a:r>
              <a:rPr lang="nl-NL" sz="2600" dirty="0" err="1"/>
              <a:t>escuela</a:t>
            </a:r>
            <a:endParaRPr dirty="0"/>
          </a:p>
          <a:p>
            <a:pPr marL="0" lvl="0" indent="0" algn="ctr" rtl="0">
              <a:lnSpc>
                <a:spcPct val="90000"/>
              </a:lnSpc>
              <a:spcBef>
                <a:spcPts val="0"/>
              </a:spcBef>
              <a:spcAft>
                <a:spcPts val="0"/>
              </a:spcAft>
              <a:buClr>
                <a:schemeClr val="dk1"/>
              </a:buClr>
              <a:buSzPts val="3200"/>
              <a:buNone/>
            </a:pPr>
            <a:r>
              <a:rPr lang="nl-NL" sz="2600" dirty="0"/>
              <a:t>… en </a:t>
            </a:r>
            <a:r>
              <a:rPr lang="nl-NL" sz="2600" dirty="0" err="1"/>
              <a:t>este</a:t>
            </a:r>
            <a:r>
              <a:rPr lang="nl-NL" sz="2600" dirty="0"/>
              <a:t> </a:t>
            </a:r>
            <a:r>
              <a:rPr lang="nl-NL" sz="2600" dirty="0" err="1"/>
              <a:t>barrio</a:t>
            </a:r>
            <a:endParaRPr dirty="0"/>
          </a:p>
          <a:p>
            <a:pPr marL="0" lvl="0" indent="0" algn="ctr" rtl="0">
              <a:lnSpc>
                <a:spcPct val="90000"/>
              </a:lnSpc>
              <a:spcBef>
                <a:spcPts val="0"/>
              </a:spcBef>
              <a:spcAft>
                <a:spcPts val="0"/>
              </a:spcAft>
              <a:buClr>
                <a:schemeClr val="dk1"/>
              </a:buClr>
              <a:buSzPts val="3200"/>
              <a:buNone/>
            </a:pPr>
            <a:endParaRPr sz="2600" dirty="0"/>
          </a:p>
          <a:p>
            <a:pPr marL="0" lvl="0" indent="0" algn="ctr" rtl="0">
              <a:lnSpc>
                <a:spcPct val="90000"/>
              </a:lnSpc>
              <a:spcBef>
                <a:spcPts val="0"/>
              </a:spcBef>
              <a:spcAft>
                <a:spcPts val="0"/>
              </a:spcAft>
              <a:buClr>
                <a:schemeClr val="dk1"/>
              </a:buClr>
              <a:buSzPts val="3200"/>
              <a:buNone/>
            </a:pPr>
            <a:r>
              <a:rPr lang="nl-NL" sz="2600" dirty="0"/>
              <a:t> </a:t>
            </a:r>
            <a:endParaRPr dirty="0"/>
          </a:p>
          <a:p>
            <a:pPr marL="0" lvl="0" indent="0" algn="ctr" rtl="0">
              <a:lnSpc>
                <a:spcPct val="90000"/>
              </a:lnSpc>
              <a:spcBef>
                <a:spcPts val="0"/>
              </a:spcBef>
              <a:spcAft>
                <a:spcPts val="0"/>
              </a:spcAft>
              <a:buClr>
                <a:schemeClr val="dk1"/>
              </a:buClr>
              <a:buSzPts val="3200"/>
              <a:buNone/>
            </a:pPr>
            <a:r>
              <a:rPr lang="nl-NL" sz="2600" dirty="0"/>
              <a:t>¿Qué </a:t>
            </a:r>
            <a:r>
              <a:rPr lang="nl-NL" sz="2600" dirty="0" err="1"/>
              <a:t>estamos</a:t>
            </a:r>
            <a:r>
              <a:rPr lang="nl-NL" sz="2600" dirty="0"/>
              <a:t> </a:t>
            </a:r>
            <a:r>
              <a:rPr lang="nl-NL" sz="2600" dirty="0" err="1"/>
              <a:t>haciendo</a:t>
            </a:r>
            <a:r>
              <a:rPr lang="nl-NL" sz="2600" dirty="0"/>
              <a:t> </a:t>
            </a:r>
            <a:r>
              <a:rPr lang="nl-NL" sz="2600" dirty="0" err="1"/>
              <a:t>ya</a:t>
            </a:r>
            <a:r>
              <a:rPr lang="nl-NL" sz="2600" dirty="0"/>
              <a:t>? </a:t>
            </a:r>
            <a:br>
              <a:rPr lang="nl-NL" sz="2600" dirty="0"/>
            </a:br>
            <a:r>
              <a:rPr lang="nl-NL" sz="2600" dirty="0"/>
              <a:t>¿Qué </a:t>
            </a:r>
            <a:r>
              <a:rPr lang="nl-NL" sz="2600" dirty="0" err="1"/>
              <a:t>funciona</a:t>
            </a:r>
            <a:r>
              <a:rPr lang="nl-NL" sz="2600" dirty="0"/>
              <a:t> </a:t>
            </a:r>
            <a:r>
              <a:rPr lang="nl-NL" sz="2600" dirty="0" err="1"/>
              <a:t>bien</a:t>
            </a:r>
            <a:r>
              <a:rPr lang="nl-NL" sz="2600" dirty="0"/>
              <a:t> y qué </a:t>
            </a:r>
            <a:r>
              <a:rPr lang="nl-NL" sz="2600" dirty="0" err="1"/>
              <a:t>más</a:t>
            </a:r>
            <a:r>
              <a:rPr lang="nl-NL" sz="2600" dirty="0"/>
              <a:t> </a:t>
            </a:r>
            <a:r>
              <a:rPr lang="nl-NL" sz="2600" dirty="0" err="1"/>
              <a:t>podemos</a:t>
            </a:r>
            <a:r>
              <a:rPr lang="nl-NL" sz="2600" dirty="0"/>
              <a:t> </a:t>
            </a:r>
            <a:r>
              <a:rPr lang="nl-NL" sz="2600" dirty="0" err="1"/>
              <a:t>hacer</a:t>
            </a:r>
            <a:r>
              <a:rPr lang="nl-NL" sz="2600" dirty="0"/>
              <a:t>?</a:t>
            </a:r>
          </a:p>
          <a:p>
            <a:pPr marL="0" lvl="0" indent="0" algn="ctr" rtl="0">
              <a:lnSpc>
                <a:spcPct val="90000"/>
              </a:lnSpc>
              <a:spcBef>
                <a:spcPts val="0"/>
              </a:spcBef>
              <a:spcAft>
                <a:spcPts val="0"/>
              </a:spcAft>
              <a:buClr>
                <a:schemeClr val="dk1"/>
              </a:buClr>
              <a:buSzPts val="3200"/>
              <a:buNone/>
            </a:pPr>
            <a:endParaRPr dirty="0"/>
          </a:p>
          <a:p>
            <a:pPr marL="0" lvl="0" indent="0" algn="ctr" rtl="0">
              <a:lnSpc>
                <a:spcPct val="90000"/>
              </a:lnSpc>
              <a:spcBef>
                <a:spcPts val="0"/>
              </a:spcBef>
              <a:spcAft>
                <a:spcPts val="0"/>
              </a:spcAft>
              <a:buClr>
                <a:schemeClr val="dk1"/>
              </a:buClr>
              <a:buSzPts val="3200"/>
              <a:buNone/>
            </a:pPr>
            <a:r>
              <a:rPr lang="nl-NL" sz="2600" dirty="0"/>
              <a:t>Paso a paso, no se </a:t>
            </a:r>
            <a:r>
              <a:rPr lang="nl-NL" sz="2600" dirty="0" err="1"/>
              <a:t>consigue</a:t>
            </a:r>
            <a:r>
              <a:rPr lang="nl-NL" sz="2600" dirty="0"/>
              <a:t> de la </a:t>
            </a:r>
            <a:r>
              <a:rPr lang="nl-NL" sz="2600" dirty="0" err="1"/>
              <a:t>noche</a:t>
            </a:r>
            <a:r>
              <a:rPr lang="nl-NL" sz="2600" dirty="0"/>
              <a:t> a la </a:t>
            </a:r>
            <a:r>
              <a:rPr lang="nl-NL" sz="2600" dirty="0" err="1"/>
              <a:t>mañana</a:t>
            </a:r>
            <a:r>
              <a:rPr lang="nl-NL" sz="2600" dirty="0"/>
              <a:t>.</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sz="4400">
                <a:latin typeface="Calibri"/>
                <a:ea typeface="Calibri"/>
                <a:cs typeface="Calibri"/>
                <a:sym typeface="Calibri"/>
              </a:rPr>
              <a:t>Empoderando al maestro</a:t>
            </a:r>
            <a:endParaRPr>
              <a:latin typeface="Calibri"/>
              <a:ea typeface="Calibri"/>
              <a:cs typeface="Calibri"/>
              <a:sym typeface="Calibri"/>
            </a:endParaRPr>
          </a:p>
        </p:txBody>
      </p:sp>
      <p:sp>
        <p:nvSpPr>
          <p:cNvPr id="192" name="Google Shape;19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A3838"/>
              </a:buClr>
              <a:buSzPts val="3600"/>
              <a:buFont typeface="Zilla Slab"/>
              <a:buNone/>
            </a:pPr>
            <a:r>
              <a:rPr lang="nl-NL" sz="3200" b="1" dirty="0" err="1">
                <a:solidFill>
                  <a:srgbClr val="3A3838"/>
                </a:solidFill>
              </a:rPr>
              <a:t>Pensar</a:t>
            </a:r>
            <a:r>
              <a:rPr lang="nl-NL" sz="3200" b="1" dirty="0">
                <a:solidFill>
                  <a:srgbClr val="3A3838"/>
                </a:solidFill>
              </a:rPr>
              <a:t> </a:t>
            </a:r>
            <a:r>
              <a:rPr lang="nl-NL" sz="3200" b="1" dirty="0" err="1">
                <a:solidFill>
                  <a:srgbClr val="3A3838"/>
                </a:solidFill>
              </a:rPr>
              <a:t>sobre</a:t>
            </a:r>
            <a:r>
              <a:rPr lang="nl-NL" sz="3200" b="1" dirty="0">
                <a:solidFill>
                  <a:srgbClr val="3A3838"/>
                </a:solidFill>
              </a:rPr>
              <a:t>:</a:t>
            </a:r>
            <a:endParaRPr dirty="0"/>
          </a:p>
          <a:p>
            <a:pPr marL="0" marR="0" lvl="0" indent="0" algn="l" rtl="0">
              <a:lnSpc>
                <a:spcPct val="90000"/>
              </a:lnSpc>
              <a:spcBef>
                <a:spcPts val="0"/>
              </a:spcBef>
              <a:spcAft>
                <a:spcPts val="0"/>
              </a:spcAft>
              <a:buClr>
                <a:srgbClr val="3A3838"/>
              </a:buClr>
              <a:buSzPts val="3600"/>
              <a:buFont typeface="Zilla Slab"/>
              <a:buNone/>
            </a:pPr>
            <a:endParaRPr sz="3200" b="1" dirty="0">
              <a:solidFill>
                <a:srgbClr val="3A3838"/>
              </a:solidFill>
            </a:endParaRPr>
          </a:p>
          <a:p>
            <a:pPr marL="228600" marR="0" lvl="0" indent="-228600" algn="l" rtl="0">
              <a:lnSpc>
                <a:spcPct val="90000"/>
              </a:lnSpc>
              <a:spcBef>
                <a:spcPts val="0"/>
              </a:spcBef>
              <a:spcAft>
                <a:spcPts val="0"/>
              </a:spcAft>
              <a:buClr>
                <a:srgbClr val="3A3838"/>
              </a:buClr>
              <a:buSzPts val="2800"/>
              <a:buChar char="•"/>
            </a:pPr>
            <a:r>
              <a:rPr lang="nl-NL" sz="2800" b="0" dirty="0">
                <a:solidFill>
                  <a:srgbClr val="3A3838"/>
                </a:solidFill>
              </a:rPr>
              <a:t>¿Qué </a:t>
            </a:r>
            <a:r>
              <a:rPr lang="nl-NL" sz="2800" b="0" dirty="0" err="1">
                <a:solidFill>
                  <a:srgbClr val="3A3838"/>
                </a:solidFill>
              </a:rPr>
              <a:t>papel</a:t>
            </a:r>
            <a:r>
              <a:rPr lang="nl-NL" sz="2800" b="0" dirty="0">
                <a:solidFill>
                  <a:srgbClr val="3A3838"/>
                </a:solidFill>
              </a:rPr>
              <a:t> </a:t>
            </a:r>
            <a:r>
              <a:rPr lang="nl-NL" sz="2800" b="0" dirty="0" err="1">
                <a:solidFill>
                  <a:srgbClr val="3A3838"/>
                </a:solidFill>
              </a:rPr>
              <a:t>juega</a:t>
            </a:r>
            <a:r>
              <a:rPr lang="nl-NL" sz="2800" b="0" dirty="0">
                <a:solidFill>
                  <a:srgbClr val="3A3838"/>
                </a:solidFill>
              </a:rPr>
              <a:t> </a:t>
            </a:r>
            <a:r>
              <a:rPr lang="nl-NL" sz="2800" b="0" dirty="0" err="1">
                <a:solidFill>
                  <a:srgbClr val="3A3838"/>
                </a:solidFill>
              </a:rPr>
              <a:t>un</a:t>
            </a:r>
            <a:r>
              <a:rPr lang="nl-NL" sz="2800" b="0" dirty="0">
                <a:solidFill>
                  <a:srgbClr val="3A3838"/>
                </a:solidFill>
              </a:rPr>
              <a:t> </a:t>
            </a:r>
            <a:r>
              <a:rPr lang="nl-NL" sz="2800" b="0" dirty="0" err="1">
                <a:solidFill>
                  <a:srgbClr val="3A3838"/>
                </a:solidFill>
              </a:rPr>
              <a:t>profesor</a:t>
            </a:r>
            <a:r>
              <a:rPr lang="nl-NL" sz="2800" b="0" dirty="0">
                <a:solidFill>
                  <a:srgbClr val="3A3838"/>
                </a:solidFill>
              </a:rPr>
              <a:t> o </a:t>
            </a:r>
            <a:r>
              <a:rPr lang="nl-NL" sz="2800" b="0" dirty="0" err="1">
                <a:solidFill>
                  <a:srgbClr val="3A3838"/>
                </a:solidFill>
              </a:rPr>
              <a:t>profesora</a:t>
            </a:r>
            <a:r>
              <a:rPr lang="nl-NL" sz="2800" b="0" dirty="0">
                <a:solidFill>
                  <a:srgbClr val="3A3838"/>
                </a:solidFill>
              </a:rPr>
              <a:t> en la </a:t>
            </a:r>
            <a:r>
              <a:rPr lang="nl-NL" sz="2800" b="0" dirty="0" err="1">
                <a:solidFill>
                  <a:srgbClr val="3A3838"/>
                </a:solidFill>
              </a:rPr>
              <a:t>trayectoria</a:t>
            </a:r>
            <a:r>
              <a:rPr lang="nl-NL" sz="2800" b="0" dirty="0">
                <a:solidFill>
                  <a:srgbClr val="3A3838"/>
                </a:solidFill>
              </a:rPr>
              <a:t> de </a:t>
            </a:r>
            <a:r>
              <a:rPr lang="nl-NL" sz="2800" b="0" dirty="0" err="1">
                <a:solidFill>
                  <a:srgbClr val="3A3838"/>
                </a:solidFill>
              </a:rPr>
              <a:t>vida</a:t>
            </a:r>
            <a:r>
              <a:rPr lang="nl-NL" sz="2800" b="0" dirty="0">
                <a:solidFill>
                  <a:srgbClr val="3A3838"/>
                </a:solidFill>
              </a:rPr>
              <a:t> de </a:t>
            </a:r>
            <a:r>
              <a:rPr lang="nl-NL" sz="2800" b="0" dirty="0" err="1">
                <a:solidFill>
                  <a:srgbClr val="3A3838"/>
                </a:solidFill>
              </a:rPr>
              <a:t>un</a:t>
            </a:r>
            <a:r>
              <a:rPr lang="nl-NL" sz="2800" b="0" dirty="0">
                <a:solidFill>
                  <a:srgbClr val="3A3838"/>
                </a:solidFill>
              </a:rPr>
              <a:t> </a:t>
            </a:r>
            <a:r>
              <a:rPr lang="nl-NL" sz="2800" b="0" dirty="0" err="1">
                <a:solidFill>
                  <a:srgbClr val="3A3838"/>
                </a:solidFill>
              </a:rPr>
              <a:t>niño</a:t>
            </a:r>
            <a:r>
              <a:rPr lang="nl-NL" sz="2800" b="0" dirty="0">
                <a:solidFill>
                  <a:srgbClr val="3A3838"/>
                </a:solidFill>
              </a:rPr>
              <a:t> o </a:t>
            </a:r>
            <a:r>
              <a:rPr lang="nl-NL" sz="2800" b="0" dirty="0" err="1">
                <a:solidFill>
                  <a:srgbClr val="3A3838"/>
                </a:solidFill>
              </a:rPr>
              <a:t>niña</a:t>
            </a:r>
            <a:r>
              <a:rPr lang="nl-NL" sz="2800" b="0" dirty="0">
                <a:solidFill>
                  <a:srgbClr val="3A3838"/>
                </a:solidFill>
              </a:rPr>
              <a:t>?</a:t>
            </a:r>
          </a:p>
          <a:p>
            <a:pPr marL="228600" marR="0" lvl="0" indent="-228600" algn="l" rtl="0">
              <a:lnSpc>
                <a:spcPct val="90000"/>
              </a:lnSpc>
              <a:spcBef>
                <a:spcPts val="0"/>
              </a:spcBef>
              <a:spcAft>
                <a:spcPts val="0"/>
              </a:spcAft>
              <a:buClr>
                <a:srgbClr val="3A3838"/>
              </a:buClr>
              <a:buSzPts val="2800"/>
              <a:buChar char="•"/>
            </a:pPr>
            <a:endParaRPr lang="nl-NL" sz="2800" b="0" dirty="0">
              <a:solidFill>
                <a:srgbClr val="3A3838"/>
              </a:solidFill>
            </a:endParaRPr>
          </a:p>
          <a:p>
            <a:pPr marL="228600" marR="0" lvl="0" indent="-228600" algn="l" rtl="0">
              <a:lnSpc>
                <a:spcPct val="90000"/>
              </a:lnSpc>
              <a:spcBef>
                <a:spcPts val="0"/>
              </a:spcBef>
              <a:spcAft>
                <a:spcPts val="0"/>
              </a:spcAft>
              <a:buClr>
                <a:srgbClr val="3A3838"/>
              </a:buClr>
              <a:buSzPts val="2800"/>
              <a:buChar char="•"/>
            </a:pPr>
            <a:r>
              <a:rPr lang="nl-NL" dirty="0">
                <a:solidFill>
                  <a:srgbClr val="3A3838"/>
                </a:solidFill>
              </a:rPr>
              <a:t>¿Qué </a:t>
            </a:r>
            <a:r>
              <a:rPr lang="nl-NL" dirty="0" err="1">
                <a:solidFill>
                  <a:srgbClr val="3A3838"/>
                </a:solidFill>
              </a:rPr>
              <a:t>aportación</a:t>
            </a:r>
            <a:r>
              <a:rPr lang="nl-NL" dirty="0">
                <a:solidFill>
                  <a:srgbClr val="3A3838"/>
                </a:solidFill>
              </a:rPr>
              <a:t> </a:t>
            </a:r>
            <a:r>
              <a:rPr lang="nl-NL" dirty="0" err="1">
                <a:solidFill>
                  <a:srgbClr val="3A3838"/>
                </a:solidFill>
              </a:rPr>
              <a:t>significativa</a:t>
            </a:r>
            <a:r>
              <a:rPr lang="nl-NL" dirty="0">
                <a:solidFill>
                  <a:srgbClr val="3A3838"/>
                </a:solidFill>
              </a:rPr>
              <a:t> </a:t>
            </a:r>
            <a:r>
              <a:rPr lang="nl-NL" dirty="0" err="1">
                <a:solidFill>
                  <a:srgbClr val="3A3838"/>
                </a:solidFill>
              </a:rPr>
              <a:t>puede</a:t>
            </a:r>
            <a:r>
              <a:rPr lang="nl-NL" dirty="0">
                <a:solidFill>
                  <a:srgbClr val="3A3838"/>
                </a:solidFill>
              </a:rPr>
              <a:t> </a:t>
            </a:r>
            <a:r>
              <a:rPr lang="nl-NL" dirty="0" err="1">
                <a:solidFill>
                  <a:srgbClr val="3A3838"/>
                </a:solidFill>
              </a:rPr>
              <a:t>hacer</a:t>
            </a:r>
            <a:r>
              <a:rPr lang="nl-NL" dirty="0">
                <a:solidFill>
                  <a:srgbClr val="3A3838"/>
                </a:solidFill>
              </a:rPr>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838200" y="645768"/>
            <a:ext cx="10515600" cy="132556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5007F"/>
              </a:buClr>
              <a:buSzPts val="4000"/>
              <a:buFont typeface="Zilla Slab"/>
              <a:buNone/>
            </a:pPr>
            <a:r>
              <a:rPr lang="nl-NL" dirty="0">
                <a:latin typeface="Calibri"/>
                <a:ea typeface="Calibri"/>
                <a:cs typeface="Calibri"/>
                <a:sym typeface="Calibri"/>
              </a:rPr>
              <a:t>El </a:t>
            </a:r>
            <a:r>
              <a:rPr lang="nl-NL" dirty="0" err="1">
                <a:latin typeface="Calibri"/>
                <a:ea typeface="Calibri"/>
                <a:cs typeface="Calibri"/>
                <a:sym typeface="Calibri"/>
              </a:rPr>
              <a:t>bienestar</a:t>
            </a:r>
            <a:r>
              <a:rPr lang="nl-NL" dirty="0">
                <a:latin typeface="Calibri"/>
                <a:ea typeface="Calibri"/>
                <a:cs typeface="Calibri"/>
                <a:sym typeface="Calibri"/>
              </a:rPr>
              <a:t> del personal de la </a:t>
            </a:r>
            <a:r>
              <a:rPr lang="nl-NL" dirty="0" err="1">
                <a:latin typeface="Calibri"/>
                <a:ea typeface="Calibri"/>
                <a:cs typeface="Calibri"/>
                <a:sym typeface="Calibri"/>
              </a:rPr>
              <a:t>escuela</a:t>
            </a:r>
            <a:endParaRPr i="0" u="none" strike="noStrike" cap="none" dirty="0">
              <a:latin typeface="Calibri"/>
              <a:ea typeface="Calibri"/>
              <a:cs typeface="Calibri"/>
              <a:sym typeface="Calibri"/>
            </a:endParaRPr>
          </a:p>
        </p:txBody>
      </p:sp>
      <p:sp>
        <p:nvSpPr>
          <p:cNvPr id="198" name="Google Shape;198;p15"/>
          <p:cNvSpPr txBox="1">
            <a:spLocks noGrp="1"/>
          </p:cNvSpPr>
          <p:nvPr>
            <p:ph type="body" idx="1"/>
          </p:nvPr>
        </p:nvSpPr>
        <p:spPr>
          <a:xfrm>
            <a:off x="838200" y="1825625"/>
            <a:ext cx="572179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nl-NL" sz="2800" b="0" i="0" u="none" strike="noStrike" cap="none" dirty="0"/>
              <a:t>¡</a:t>
            </a:r>
            <a:r>
              <a:rPr lang="nl-NL" sz="2800" b="0" i="0" u="none" strike="noStrike" cap="none" dirty="0" err="1"/>
              <a:t>Atención</a:t>
            </a:r>
            <a:r>
              <a:rPr lang="nl-NL" sz="2800" b="0" i="0" u="none" strike="noStrike" cap="none" dirty="0"/>
              <a:t>!</a:t>
            </a:r>
          </a:p>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0"/>
              </a:spcBef>
              <a:spcAft>
                <a:spcPts val="0"/>
              </a:spcAft>
              <a:buClr>
                <a:schemeClr val="dk1"/>
              </a:buClr>
              <a:buSzPts val="2800"/>
              <a:buNone/>
            </a:pPr>
            <a:r>
              <a:rPr lang="nl-NL" sz="2800" b="0" i="0" u="none" strike="noStrike" cap="none" dirty="0"/>
              <a:t>El </a:t>
            </a:r>
            <a:r>
              <a:rPr lang="nl-NL" sz="2800" b="0" i="0" u="none" strike="noStrike" cap="none" dirty="0" err="1"/>
              <a:t>bienestar</a:t>
            </a:r>
            <a:r>
              <a:rPr lang="nl-NL" sz="2800" b="0" i="0" u="none" strike="noStrike" cap="none" dirty="0"/>
              <a:t> del </a:t>
            </a:r>
            <a:r>
              <a:rPr lang="nl-NL" sz="2800" b="0" i="0" u="none" strike="noStrike" cap="none" dirty="0" err="1"/>
              <a:t>estudiantado</a:t>
            </a:r>
            <a:r>
              <a:rPr lang="nl-NL" sz="2800" b="0" i="0" u="none" strike="noStrike" cap="none" dirty="0"/>
              <a:t> </a:t>
            </a:r>
            <a:r>
              <a:rPr lang="nl-NL" sz="2800" b="0" i="0" u="none" strike="noStrike" cap="none" dirty="0" err="1"/>
              <a:t>comienza</a:t>
            </a:r>
            <a:r>
              <a:rPr lang="nl-NL" sz="2800" b="0" i="0" u="none" strike="noStrike" cap="none" dirty="0"/>
              <a:t> con la </a:t>
            </a:r>
            <a:r>
              <a:rPr lang="nl-NL" sz="2800" b="0" i="0" u="none" strike="noStrike" cap="none" dirty="0" err="1"/>
              <a:t>atención</a:t>
            </a:r>
            <a:r>
              <a:rPr lang="nl-NL" sz="2800" b="0" i="0" u="none" strike="noStrike" cap="none" dirty="0"/>
              <a:t> </a:t>
            </a:r>
            <a:br>
              <a:rPr lang="nl-NL" sz="2800" b="0" i="0" u="none" strike="noStrike" cap="none" dirty="0"/>
            </a:br>
            <a:r>
              <a:rPr lang="nl-NL" sz="2800" b="0" i="0" u="none" strike="noStrike" cap="none" dirty="0"/>
              <a:t>al del personal de la </a:t>
            </a:r>
            <a:r>
              <a:rPr lang="nl-NL" sz="2800" b="0" i="0" u="none" strike="noStrike" cap="none" dirty="0" err="1"/>
              <a:t>escuela</a:t>
            </a:r>
            <a:r>
              <a:rPr lang="nl-NL" sz="2800" b="0" i="0" u="none" strike="noStrike" cap="none" dirty="0"/>
              <a:t>.</a:t>
            </a:r>
            <a:endParaRPr dirty="0"/>
          </a:p>
        </p:txBody>
      </p:sp>
      <p:grpSp>
        <p:nvGrpSpPr>
          <p:cNvPr id="199" name="Google Shape;199;p15"/>
          <p:cNvGrpSpPr/>
          <p:nvPr/>
        </p:nvGrpSpPr>
        <p:grpSpPr>
          <a:xfrm>
            <a:off x="6745659" y="1309910"/>
            <a:ext cx="5084275" cy="4351338"/>
            <a:chOff x="2537304" y="2075204"/>
            <a:chExt cx="4150489" cy="3634470"/>
          </a:xfrm>
        </p:grpSpPr>
        <p:sp>
          <p:nvSpPr>
            <p:cNvPr id="200" name="Google Shape;200;p15"/>
            <p:cNvSpPr/>
            <p:nvPr/>
          </p:nvSpPr>
          <p:spPr>
            <a:xfrm>
              <a:off x="3413233" y="2075204"/>
              <a:ext cx="2232248" cy="2160240"/>
            </a:xfrm>
            <a:prstGeom prst="ellipse">
              <a:avLst/>
            </a:prstGeom>
            <a:solidFill>
              <a:schemeClr val="lt2"/>
            </a:solidFill>
            <a:ln w="952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200"/>
                <a:buFont typeface="Calibri"/>
                <a:buNone/>
              </a:pPr>
              <a:r>
                <a:rPr lang="nl-NL" sz="2200" b="0" i="0" u="none" strike="noStrike" cap="none">
                  <a:solidFill>
                    <a:schemeClr val="dk1"/>
                  </a:solidFill>
                  <a:latin typeface="Calibri"/>
                  <a:ea typeface="Calibri"/>
                  <a:cs typeface="Calibri"/>
                  <a:sym typeface="Calibri"/>
                </a:rPr>
                <a:t>Knowledge</a:t>
              </a:r>
              <a:endParaRPr sz="2200" b="0" i="0" u="none" strike="noStrike" cap="none">
                <a:solidFill>
                  <a:schemeClr val="dk1"/>
                </a:solidFill>
                <a:latin typeface="Calibri"/>
                <a:ea typeface="Calibri"/>
                <a:cs typeface="Calibri"/>
                <a:sym typeface="Calibri"/>
              </a:endParaRPr>
            </a:p>
          </p:txBody>
        </p:sp>
        <p:sp>
          <p:nvSpPr>
            <p:cNvPr id="201" name="Google Shape;201;p15"/>
            <p:cNvSpPr/>
            <p:nvPr/>
          </p:nvSpPr>
          <p:spPr>
            <a:xfrm>
              <a:off x="2537304" y="3548298"/>
              <a:ext cx="2232248" cy="2160240"/>
            </a:xfrm>
            <a:prstGeom prst="ellipse">
              <a:avLst/>
            </a:prstGeom>
            <a:solidFill>
              <a:schemeClr val="lt2"/>
            </a:solidFill>
            <a:ln w="952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200"/>
                <a:buFont typeface="Calibri"/>
                <a:buNone/>
              </a:pPr>
              <a:r>
                <a:rPr lang="nl-NL" sz="2200" b="0" i="0" u="none" strike="noStrike" cap="none">
                  <a:solidFill>
                    <a:schemeClr val="dk1"/>
                  </a:solidFill>
                  <a:latin typeface="Calibri"/>
                  <a:ea typeface="Calibri"/>
                  <a:cs typeface="Calibri"/>
                  <a:sym typeface="Calibri"/>
                </a:rPr>
                <a:t>Experience</a:t>
              </a:r>
              <a:endParaRPr sz="2200" b="0" i="0" u="none" strike="noStrike" cap="none">
                <a:solidFill>
                  <a:schemeClr val="dk1"/>
                </a:solidFill>
                <a:latin typeface="Calibri"/>
                <a:ea typeface="Calibri"/>
                <a:cs typeface="Calibri"/>
                <a:sym typeface="Calibri"/>
              </a:endParaRPr>
            </a:p>
          </p:txBody>
        </p:sp>
        <p:sp>
          <p:nvSpPr>
            <p:cNvPr id="202" name="Google Shape;202;p15"/>
            <p:cNvSpPr/>
            <p:nvPr/>
          </p:nvSpPr>
          <p:spPr>
            <a:xfrm>
              <a:off x="4455545" y="3549434"/>
              <a:ext cx="2232248" cy="2160240"/>
            </a:xfrm>
            <a:prstGeom prst="ellipse">
              <a:avLst/>
            </a:prstGeom>
            <a:solidFill>
              <a:schemeClr val="lt2"/>
            </a:solidFill>
            <a:ln w="952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200"/>
                <a:buFont typeface="Calibri"/>
                <a:buNone/>
              </a:pPr>
              <a:r>
                <a:rPr lang="nl-NL" sz="2200" b="0" i="0" u="none" strike="noStrike" cap="none">
                  <a:solidFill>
                    <a:schemeClr val="dk1"/>
                  </a:solidFill>
                  <a:latin typeface="Calibri"/>
                  <a:ea typeface="Calibri"/>
                  <a:cs typeface="Calibri"/>
                  <a:sym typeface="Calibri"/>
                </a:rPr>
                <a:t>Intuition</a:t>
              </a:r>
              <a:endParaRPr sz="22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latin typeface="Calibri"/>
                <a:ea typeface="Calibri"/>
                <a:cs typeface="Calibri"/>
                <a:sym typeface="Calibri"/>
              </a:rPr>
              <a:t>Desigualdad de oportunidades</a:t>
            </a:r>
            <a:endParaRPr>
              <a:latin typeface="Calibri"/>
              <a:ea typeface="Calibri"/>
              <a:cs typeface="Calibri"/>
              <a:sym typeface="Calibri"/>
            </a:endParaRPr>
          </a:p>
        </p:txBody>
      </p:sp>
      <p:sp>
        <p:nvSpPr>
          <p:cNvPr id="209" name="Google Shape;20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9689" lvl="0" indent="0" algn="l" rtl="0">
              <a:lnSpc>
                <a:spcPct val="90000"/>
              </a:lnSpc>
              <a:spcBef>
                <a:spcPts val="1750"/>
              </a:spcBef>
              <a:spcAft>
                <a:spcPts val="0"/>
              </a:spcAft>
              <a:buSzPts val="1800"/>
              <a:buNone/>
            </a:pPr>
            <a:r>
              <a:rPr lang="nl-NL" sz="2400" dirty="0">
                <a:latin typeface="Calibri"/>
                <a:ea typeface="Calibri"/>
                <a:cs typeface="Calibri"/>
                <a:sym typeface="Calibri"/>
              </a:rPr>
              <a:t>La </a:t>
            </a:r>
            <a:r>
              <a:rPr lang="nl-NL" sz="2400" dirty="0" err="1">
                <a:latin typeface="Calibri"/>
                <a:ea typeface="Calibri"/>
                <a:cs typeface="Calibri"/>
                <a:sym typeface="Calibri"/>
              </a:rPr>
              <a:t>desigualdad</a:t>
            </a:r>
            <a:r>
              <a:rPr lang="nl-NL" sz="2400" dirty="0">
                <a:latin typeface="Calibri"/>
                <a:ea typeface="Calibri"/>
                <a:cs typeface="Calibri"/>
                <a:sym typeface="Calibri"/>
              </a:rPr>
              <a:t> de </a:t>
            </a:r>
            <a:r>
              <a:rPr lang="nl-NL" sz="2400" dirty="0" err="1">
                <a:latin typeface="Calibri"/>
                <a:ea typeface="Calibri"/>
                <a:cs typeface="Calibri"/>
                <a:sym typeface="Calibri"/>
              </a:rPr>
              <a:t>oportunidades</a:t>
            </a:r>
            <a:r>
              <a:rPr lang="nl-NL" sz="2400" dirty="0">
                <a:latin typeface="Calibri"/>
                <a:ea typeface="Calibri"/>
                <a:cs typeface="Calibri"/>
                <a:sym typeface="Calibri"/>
              </a:rPr>
              <a:t> a </a:t>
            </a:r>
            <a:r>
              <a:rPr lang="nl-NL" sz="2400" dirty="0" err="1">
                <a:latin typeface="Calibri"/>
                <a:ea typeface="Calibri"/>
                <a:cs typeface="Calibri"/>
                <a:sym typeface="Calibri"/>
              </a:rPr>
              <a:t>menudo</a:t>
            </a:r>
            <a:r>
              <a:rPr lang="nl-NL" sz="2400" dirty="0">
                <a:latin typeface="Calibri"/>
                <a:ea typeface="Calibri"/>
                <a:cs typeface="Calibri"/>
                <a:sym typeface="Calibri"/>
              </a:rPr>
              <a:t> </a:t>
            </a:r>
            <a:r>
              <a:rPr lang="nl-NL" sz="2400" dirty="0" err="1">
                <a:latin typeface="Calibri"/>
                <a:ea typeface="Calibri"/>
                <a:cs typeface="Calibri"/>
                <a:sym typeface="Calibri"/>
              </a:rPr>
              <a:t>comienza</a:t>
            </a:r>
            <a:r>
              <a:rPr lang="nl-NL" sz="2400" dirty="0">
                <a:latin typeface="Calibri"/>
                <a:ea typeface="Calibri"/>
                <a:cs typeface="Calibri"/>
                <a:sym typeface="Calibri"/>
              </a:rPr>
              <a:t> en la </a:t>
            </a:r>
            <a:r>
              <a:rPr lang="nl-NL" sz="2400" dirty="0" err="1">
                <a:latin typeface="Calibri"/>
                <a:ea typeface="Calibri"/>
                <a:cs typeface="Calibri"/>
                <a:sym typeface="Calibri"/>
              </a:rPr>
              <a:t>infancia</a:t>
            </a:r>
            <a:r>
              <a:rPr lang="nl-NL" sz="2400" dirty="0">
                <a:latin typeface="Calibri"/>
                <a:ea typeface="Calibri"/>
                <a:cs typeface="Calibri"/>
                <a:sym typeface="Calibri"/>
              </a:rPr>
              <a:t>:</a:t>
            </a:r>
            <a:endParaRPr sz="2400" dirty="0">
              <a:latin typeface="Tahoma"/>
              <a:ea typeface="Tahoma"/>
              <a:cs typeface="Tahoma"/>
              <a:sym typeface="Tahoma"/>
            </a:endParaRPr>
          </a:p>
          <a:p>
            <a:pPr marL="457200" lvl="0" indent="-342900" algn="l" rtl="0">
              <a:lnSpc>
                <a:spcPct val="90000"/>
              </a:lnSpc>
              <a:spcBef>
                <a:spcPts val="1000"/>
              </a:spcBef>
              <a:spcAft>
                <a:spcPts val="0"/>
              </a:spcAft>
              <a:buSzPts val="1800"/>
              <a:buChar char="•"/>
            </a:pPr>
            <a:r>
              <a:rPr lang="nl-NL" sz="2400" dirty="0" err="1">
                <a:latin typeface="Calibri"/>
                <a:ea typeface="Calibri"/>
                <a:cs typeface="Calibri"/>
                <a:sym typeface="Calibri"/>
              </a:rPr>
              <a:t>Condiciones</a:t>
            </a:r>
            <a:r>
              <a:rPr lang="nl-NL" sz="2400" dirty="0">
                <a:latin typeface="Calibri"/>
                <a:ea typeface="Calibri"/>
                <a:cs typeface="Calibri"/>
                <a:sym typeface="Calibri"/>
              </a:rPr>
              <a:t> de </a:t>
            </a:r>
            <a:r>
              <a:rPr lang="nl-NL" sz="2400" dirty="0" err="1">
                <a:latin typeface="Calibri"/>
                <a:ea typeface="Calibri"/>
                <a:cs typeface="Calibri"/>
                <a:sym typeface="Calibri"/>
              </a:rPr>
              <a:t>vida</a:t>
            </a:r>
            <a:r>
              <a:rPr lang="nl-NL" sz="2400" dirty="0">
                <a:latin typeface="Calibri"/>
                <a:ea typeface="Calibri"/>
                <a:cs typeface="Calibri"/>
                <a:sym typeface="Calibri"/>
              </a:rPr>
              <a:t> </a:t>
            </a:r>
            <a:r>
              <a:rPr lang="nl-NL" sz="2400" dirty="0" err="1">
                <a:latin typeface="Calibri"/>
                <a:ea typeface="Calibri"/>
                <a:cs typeface="Calibri"/>
                <a:sym typeface="Calibri"/>
              </a:rPr>
              <a:t>desfavorables</a:t>
            </a:r>
            <a:r>
              <a:rPr lang="nl-NL" sz="2400" dirty="0">
                <a:latin typeface="Calibri"/>
                <a:ea typeface="Calibri"/>
                <a:cs typeface="Calibri"/>
                <a:sym typeface="Calibri"/>
              </a:rPr>
              <a:t> o con </a:t>
            </a:r>
            <a:r>
              <a:rPr lang="nl-NL" sz="2400" dirty="0" err="1">
                <a:latin typeface="Calibri"/>
                <a:ea typeface="Calibri"/>
                <a:cs typeface="Calibri"/>
                <a:sym typeface="Calibri"/>
              </a:rPr>
              <a:t>factores</a:t>
            </a:r>
            <a:r>
              <a:rPr lang="nl-NL" sz="2400" dirty="0">
                <a:latin typeface="Calibri"/>
                <a:ea typeface="Calibri"/>
                <a:cs typeface="Calibri"/>
                <a:sym typeface="Calibri"/>
              </a:rPr>
              <a:t> </a:t>
            </a:r>
            <a:r>
              <a:rPr lang="nl-NL" sz="2400" dirty="0" err="1">
                <a:latin typeface="Calibri"/>
                <a:ea typeface="Calibri"/>
                <a:cs typeface="Calibri"/>
                <a:sym typeface="Calibri"/>
              </a:rPr>
              <a:t>desfavorables</a:t>
            </a:r>
            <a:r>
              <a:rPr lang="nl-NL" sz="2400" dirty="0">
                <a:latin typeface="Calibri"/>
                <a:ea typeface="Calibri"/>
                <a:cs typeface="Calibri"/>
                <a:sym typeface="Calibri"/>
              </a:rPr>
              <a:t>.</a:t>
            </a:r>
            <a:endParaRPr sz="2400" dirty="0">
              <a:latin typeface="Calibri"/>
              <a:ea typeface="Calibri"/>
              <a:cs typeface="Calibri"/>
              <a:sym typeface="Calibri"/>
            </a:endParaRPr>
          </a:p>
          <a:p>
            <a:pPr marL="457200" lvl="0" indent="-342900" algn="l" rtl="0">
              <a:lnSpc>
                <a:spcPct val="90000"/>
              </a:lnSpc>
              <a:spcBef>
                <a:spcPts val="1000"/>
              </a:spcBef>
              <a:spcAft>
                <a:spcPts val="0"/>
              </a:spcAft>
              <a:buSzPts val="1800"/>
              <a:buChar char="•"/>
            </a:pPr>
            <a:r>
              <a:rPr lang="nl-NL" sz="2400" dirty="0">
                <a:latin typeface="Calibri"/>
                <a:ea typeface="Calibri"/>
                <a:cs typeface="Calibri"/>
                <a:sym typeface="Calibri"/>
              </a:rPr>
              <a:t>La </a:t>
            </a:r>
            <a:r>
              <a:rPr lang="nl-NL" sz="2400" dirty="0" err="1">
                <a:latin typeface="Calibri"/>
                <a:ea typeface="Calibri"/>
                <a:cs typeface="Calibri"/>
                <a:sym typeface="Calibri"/>
              </a:rPr>
              <a:t>desigualdad</a:t>
            </a:r>
            <a:r>
              <a:rPr lang="nl-NL" sz="2400" dirty="0">
                <a:latin typeface="Calibri"/>
                <a:ea typeface="Calibri"/>
                <a:cs typeface="Calibri"/>
                <a:sym typeface="Calibri"/>
              </a:rPr>
              <a:t> de </a:t>
            </a:r>
            <a:r>
              <a:rPr lang="nl-NL" sz="2400" dirty="0" err="1">
                <a:latin typeface="Calibri"/>
                <a:ea typeface="Calibri"/>
                <a:cs typeface="Calibri"/>
                <a:sym typeface="Calibri"/>
              </a:rPr>
              <a:t>oportunidades</a:t>
            </a:r>
            <a:r>
              <a:rPr lang="nl-NL" sz="2400" dirty="0">
                <a:latin typeface="Calibri"/>
                <a:ea typeface="Calibri"/>
                <a:cs typeface="Calibri"/>
                <a:sym typeface="Calibri"/>
              </a:rPr>
              <a:t> en la </a:t>
            </a:r>
            <a:r>
              <a:rPr lang="nl-NL" sz="2400" dirty="0" err="1">
                <a:latin typeface="Calibri"/>
                <a:ea typeface="Calibri"/>
                <a:cs typeface="Calibri"/>
                <a:sym typeface="Calibri"/>
              </a:rPr>
              <a:t>educación</a:t>
            </a:r>
            <a:r>
              <a:rPr lang="nl-NL" sz="2400" dirty="0">
                <a:latin typeface="Calibri"/>
                <a:ea typeface="Calibri"/>
                <a:cs typeface="Calibri"/>
                <a:sym typeface="Calibri"/>
              </a:rPr>
              <a:t> </a:t>
            </a:r>
          </a:p>
          <a:p>
            <a:pPr marL="457200" lvl="0" indent="-342900" algn="l" rtl="0">
              <a:lnSpc>
                <a:spcPct val="90000"/>
              </a:lnSpc>
              <a:spcBef>
                <a:spcPts val="1000"/>
              </a:spcBef>
              <a:spcAft>
                <a:spcPts val="0"/>
              </a:spcAft>
              <a:buSzPts val="1800"/>
              <a:buChar char="•"/>
            </a:pPr>
            <a:r>
              <a:rPr lang="nl-NL" sz="2400" dirty="0" err="1">
                <a:latin typeface="Calibri"/>
                <a:ea typeface="Calibri"/>
                <a:cs typeface="Calibri"/>
                <a:sym typeface="Calibri"/>
              </a:rPr>
              <a:t>Factores</a:t>
            </a:r>
            <a:r>
              <a:rPr lang="nl-NL" sz="2400" dirty="0">
                <a:latin typeface="Calibri"/>
                <a:ea typeface="Calibri"/>
                <a:cs typeface="Calibri"/>
                <a:sym typeface="Calibri"/>
              </a:rPr>
              <a:t> que </a:t>
            </a:r>
            <a:r>
              <a:rPr lang="nl-NL" sz="2400" dirty="0" err="1">
                <a:latin typeface="Calibri"/>
                <a:ea typeface="Calibri"/>
                <a:cs typeface="Calibri"/>
                <a:sym typeface="Calibri"/>
              </a:rPr>
              <a:t>influyen</a:t>
            </a:r>
            <a:r>
              <a:rPr lang="nl-NL" sz="2400" dirty="0">
                <a:latin typeface="Calibri"/>
                <a:ea typeface="Calibri"/>
                <a:cs typeface="Calibri"/>
                <a:sym typeface="Calibri"/>
              </a:rPr>
              <a:t> en el </a:t>
            </a:r>
            <a:r>
              <a:rPr lang="nl-NL" sz="2400" dirty="0" err="1">
                <a:latin typeface="Calibri"/>
                <a:ea typeface="Calibri"/>
                <a:cs typeface="Calibri"/>
                <a:sym typeface="Calibri"/>
              </a:rPr>
              <a:t>desarrollo</a:t>
            </a:r>
            <a:r>
              <a:rPr lang="nl-NL" sz="2400" dirty="0">
                <a:latin typeface="Calibri"/>
                <a:ea typeface="Calibri"/>
                <a:cs typeface="Calibri"/>
                <a:sym typeface="Calibri"/>
              </a:rPr>
              <a:t>: </a:t>
            </a:r>
            <a:br>
              <a:rPr lang="nl-NL" sz="2400" dirty="0">
                <a:latin typeface="Calibri"/>
                <a:ea typeface="Calibri"/>
                <a:cs typeface="Calibri"/>
                <a:sym typeface="Calibri"/>
              </a:rPr>
            </a:br>
            <a:r>
              <a:rPr lang="nl-NL" sz="2400" dirty="0">
                <a:latin typeface="Calibri"/>
                <a:ea typeface="Calibri"/>
                <a:cs typeface="Calibri"/>
                <a:sym typeface="Calibri"/>
              </a:rPr>
              <a:t>por </a:t>
            </a:r>
            <a:r>
              <a:rPr lang="nl-NL" sz="2400" dirty="0" err="1">
                <a:latin typeface="Calibri"/>
                <a:ea typeface="Calibri"/>
                <a:cs typeface="Calibri"/>
                <a:sym typeface="Calibri"/>
              </a:rPr>
              <a:t>ejemplo</a:t>
            </a:r>
            <a:r>
              <a:rPr lang="nl-NL" sz="2400" dirty="0">
                <a:latin typeface="Calibri"/>
                <a:ea typeface="Calibri"/>
                <a:cs typeface="Calibri"/>
                <a:sym typeface="Calibri"/>
              </a:rPr>
              <a:t>, </a:t>
            </a:r>
            <a:r>
              <a:rPr lang="nl-NL" sz="2400" dirty="0" err="1">
                <a:latin typeface="Calibri"/>
                <a:ea typeface="Calibri"/>
                <a:cs typeface="Calibri"/>
                <a:sym typeface="Calibri"/>
              </a:rPr>
              <a:t>alteración</a:t>
            </a:r>
            <a:r>
              <a:rPr lang="nl-NL" sz="2400" dirty="0">
                <a:latin typeface="Calibri"/>
                <a:ea typeface="Calibri"/>
                <a:cs typeface="Calibri"/>
                <a:sym typeface="Calibri"/>
              </a:rPr>
              <a:t> de la </a:t>
            </a:r>
            <a:r>
              <a:rPr lang="nl-NL" sz="2400" dirty="0" err="1">
                <a:latin typeface="Calibri"/>
                <a:ea typeface="Calibri"/>
                <a:cs typeface="Calibri"/>
                <a:sym typeface="Calibri"/>
              </a:rPr>
              <a:t>regulación</a:t>
            </a:r>
            <a:r>
              <a:rPr lang="nl-NL" sz="2400" dirty="0">
                <a:latin typeface="Calibri"/>
                <a:ea typeface="Calibri"/>
                <a:cs typeface="Calibri"/>
                <a:sym typeface="Calibri"/>
              </a:rPr>
              <a:t> </a:t>
            </a:r>
            <a:r>
              <a:rPr lang="nl-NL" sz="2400" dirty="0" err="1">
                <a:latin typeface="Calibri"/>
                <a:ea typeface="Calibri"/>
                <a:cs typeface="Calibri"/>
                <a:sym typeface="Calibri"/>
              </a:rPr>
              <a:t>emocional</a:t>
            </a:r>
            <a:r>
              <a:rPr lang="nl-NL" sz="2400" dirty="0">
                <a:latin typeface="Calibri"/>
                <a:ea typeface="Calibri"/>
                <a:cs typeface="Calibri"/>
                <a:sym typeface="Calibri"/>
              </a:rPr>
              <a:t>, </a:t>
            </a:r>
            <a:r>
              <a:rPr lang="nl-NL" sz="2400" dirty="0" err="1">
                <a:latin typeface="Calibri"/>
                <a:ea typeface="Calibri"/>
                <a:cs typeface="Calibri"/>
                <a:sym typeface="Calibri"/>
              </a:rPr>
              <a:t>dificultades</a:t>
            </a:r>
            <a:r>
              <a:rPr lang="nl-NL" sz="2400" dirty="0">
                <a:latin typeface="Calibri"/>
                <a:ea typeface="Calibri"/>
                <a:cs typeface="Calibri"/>
                <a:sym typeface="Calibri"/>
              </a:rPr>
              <a:t> </a:t>
            </a:r>
            <a:r>
              <a:rPr lang="nl-NL" sz="2400" dirty="0" err="1">
                <a:latin typeface="Calibri"/>
                <a:ea typeface="Calibri"/>
                <a:cs typeface="Calibri"/>
                <a:sym typeface="Calibri"/>
              </a:rPr>
              <a:t>relacionales</a:t>
            </a:r>
            <a:r>
              <a:rPr lang="nl-NL" sz="2400" dirty="0">
                <a:latin typeface="Calibri"/>
                <a:ea typeface="Calibri"/>
                <a:cs typeface="Calibri"/>
                <a:sym typeface="Calibri"/>
              </a:rPr>
              <a:t>, </a:t>
            </a:r>
            <a:r>
              <a:rPr lang="nl-NL" sz="2400" dirty="0" err="1">
                <a:latin typeface="Calibri"/>
                <a:ea typeface="Calibri"/>
                <a:cs typeface="Calibri"/>
                <a:sym typeface="Calibri"/>
              </a:rPr>
              <a:t>disminución</a:t>
            </a:r>
            <a:r>
              <a:rPr lang="nl-NL" sz="2400" dirty="0">
                <a:latin typeface="Calibri"/>
                <a:ea typeface="Calibri"/>
                <a:cs typeface="Calibri"/>
                <a:sym typeface="Calibri"/>
              </a:rPr>
              <a:t> de la </a:t>
            </a:r>
            <a:r>
              <a:rPr lang="nl-NL" sz="2400" dirty="0" err="1">
                <a:latin typeface="Calibri"/>
                <a:ea typeface="Calibri"/>
                <a:cs typeface="Calibri"/>
                <a:sym typeface="Calibri"/>
              </a:rPr>
              <a:t>confianza</a:t>
            </a:r>
            <a:r>
              <a:rPr lang="nl-NL" sz="2400" dirty="0">
                <a:latin typeface="Calibri"/>
                <a:ea typeface="Calibri"/>
                <a:cs typeface="Calibri"/>
                <a:sym typeface="Calibri"/>
              </a:rPr>
              <a:t> en las </a:t>
            </a:r>
            <a:r>
              <a:rPr lang="nl-NL" sz="2400" dirty="0" err="1">
                <a:latin typeface="Calibri"/>
                <a:ea typeface="Calibri"/>
                <a:cs typeface="Calibri"/>
                <a:sym typeface="Calibri"/>
              </a:rPr>
              <a:t>propias</a:t>
            </a:r>
            <a:r>
              <a:rPr lang="nl-NL" sz="2400" dirty="0">
                <a:latin typeface="Calibri"/>
                <a:ea typeface="Calibri"/>
                <a:cs typeface="Calibri"/>
                <a:sym typeface="Calibri"/>
              </a:rPr>
              <a:t> </a:t>
            </a:r>
            <a:r>
              <a:rPr lang="nl-NL" sz="2400" dirty="0" err="1">
                <a:latin typeface="Calibri"/>
                <a:ea typeface="Calibri"/>
                <a:cs typeface="Calibri"/>
                <a:sym typeface="Calibri"/>
              </a:rPr>
              <a:t>capacidades</a:t>
            </a:r>
            <a:r>
              <a:rPr lang="nl-NL" sz="2400" dirty="0">
                <a:latin typeface="Calibri"/>
                <a:ea typeface="Calibri"/>
                <a:cs typeface="Calibri"/>
                <a:sym typeface="Calibri"/>
              </a:rPr>
              <a:t> </a:t>
            </a:r>
          </a:p>
          <a:p>
            <a:pPr marL="457200" lvl="0" indent="-342900" algn="l" rtl="0">
              <a:lnSpc>
                <a:spcPct val="90000"/>
              </a:lnSpc>
              <a:spcBef>
                <a:spcPts val="1000"/>
              </a:spcBef>
              <a:spcAft>
                <a:spcPts val="0"/>
              </a:spcAft>
              <a:buSzPts val="1800"/>
              <a:buChar char="•"/>
            </a:pPr>
            <a:r>
              <a:rPr lang="nl-NL" sz="2400" dirty="0" err="1">
                <a:latin typeface="Calibri"/>
                <a:ea typeface="Calibri"/>
                <a:cs typeface="Calibri"/>
                <a:sym typeface="Calibri"/>
              </a:rPr>
              <a:t>Consecuencias</a:t>
            </a:r>
            <a:r>
              <a:rPr lang="nl-NL" sz="2400" dirty="0">
                <a:latin typeface="Calibri"/>
                <a:ea typeface="Calibri"/>
                <a:cs typeface="Calibri"/>
                <a:sym typeface="Calibri"/>
              </a:rPr>
              <a:t> </a:t>
            </a:r>
            <a:r>
              <a:rPr lang="nl-NL" sz="2400" dirty="0" err="1">
                <a:latin typeface="Calibri"/>
                <a:ea typeface="Calibri"/>
                <a:cs typeface="Calibri"/>
                <a:sym typeface="Calibri"/>
              </a:rPr>
              <a:t>psicológicas</a:t>
            </a:r>
            <a:r>
              <a:rPr lang="nl-NL" sz="2400" dirty="0">
                <a:latin typeface="Calibri"/>
                <a:ea typeface="Calibri"/>
                <a:cs typeface="Calibri"/>
                <a:sym typeface="Calibri"/>
              </a:rPr>
              <a:t>, </a:t>
            </a:r>
            <a:r>
              <a:rPr lang="nl-NL" sz="2400" dirty="0" err="1">
                <a:latin typeface="Calibri"/>
                <a:ea typeface="Calibri"/>
                <a:cs typeface="Calibri"/>
                <a:sym typeface="Calibri"/>
              </a:rPr>
              <a:t>como</a:t>
            </a:r>
            <a:r>
              <a:rPr lang="nl-NL" sz="2400" dirty="0">
                <a:latin typeface="Calibri"/>
                <a:ea typeface="Calibri"/>
                <a:cs typeface="Calibri"/>
                <a:sym typeface="Calibri"/>
              </a:rPr>
              <a:t> </a:t>
            </a:r>
            <a:r>
              <a:rPr lang="nl-NL" sz="2400" dirty="0" err="1">
                <a:latin typeface="Calibri"/>
                <a:ea typeface="Calibri"/>
                <a:cs typeface="Calibri"/>
                <a:sym typeface="Calibri"/>
              </a:rPr>
              <a:t>aumento</a:t>
            </a:r>
            <a:r>
              <a:rPr lang="nl-NL" sz="2400" dirty="0">
                <a:latin typeface="Calibri"/>
                <a:ea typeface="Calibri"/>
                <a:cs typeface="Calibri"/>
                <a:sym typeface="Calibri"/>
              </a:rPr>
              <a:t> del </a:t>
            </a:r>
            <a:r>
              <a:rPr lang="nl-NL" sz="2400" dirty="0" err="1">
                <a:latin typeface="Calibri"/>
                <a:ea typeface="Calibri"/>
                <a:cs typeface="Calibri"/>
                <a:sym typeface="Calibri"/>
              </a:rPr>
              <a:t>estrés</a:t>
            </a:r>
            <a:r>
              <a:rPr lang="nl-NL" sz="2400" dirty="0">
                <a:latin typeface="Calibri"/>
                <a:ea typeface="Calibri"/>
                <a:cs typeface="Calibri"/>
                <a:sym typeface="Calibri"/>
              </a:rPr>
              <a:t>, </a:t>
            </a:r>
            <a:r>
              <a:rPr lang="nl-NL" sz="2400" dirty="0" err="1">
                <a:latin typeface="Calibri"/>
                <a:ea typeface="Calibri"/>
                <a:cs typeface="Calibri"/>
                <a:sym typeface="Calibri"/>
              </a:rPr>
              <a:t>problemas</a:t>
            </a:r>
            <a:r>
              <a:rPr lang="nl-NL" sz="2400" dirty="0">
                <a:latin typeface="Calibri"/>
                <a:ea typeface="Calibri"/>
                <a:cs typeface="Calibri"/>
                <a:sym typeface="Calibri"/>
              </a:rPr>
              <a:t> </a:t>
            </a:r>
            <a:r>
              <a:rPr lang="nl-NL" sz="2400" dirty="0" err="1">
                <a:latin typeface="Calibri"/>
                <a:ea typeface="Calibri"/>
                <a:cs typeface="Calibri"/>
                <a:sym typeface="Calibri"/>
              </a:rPr>
              <a:t>mentales</a:t>
            </a:r>
            <a:r>
              <a:rPr lang="nl-NL" sz="2400" dirty="0">
                <a:latin typeface="Calibri"/>
                <a:ea typeface="Calibri"/>
                <a:cs typeface="Calibri"/>
                <a:sym typeface="Calibri"/>
              </a:rPr>
              <a:t> (</a:t>
            </a:r>
            <a:r>
              <a:rPr lang="nl-NL" sz="2400" dirty="0" err="1">
                <a:latin typeface="Calibri"/>
                <a:ea typeface="Calibri"/>
                <a:cs typeface="Calibri"/>
                <a:sym typeface="Calibri"/>
              </a:rPr>
              <a:t>depresión</a:t>
            </a:r>
            <a:r>
              <a:rPr lang="nl-NL" sz="2400" dirty="0">
                <a:latin typeface="Calibri"/>
                <a:ea typeface="Calibri"/>
                <a:cs typeface="Calibri"/>
                <a:sym typeface="Calibri"/>
              </a:rPr>
              <a:t>, </a:t>
            </a:r>
            <a:r>
              <a:rPr lang="nl-NL" sz="2400" dirty="0" err="1">
                <a:latin typeface="Calibri"/>
                <a:ea typeface="Calibri"/>
                <a:cs typeface="Calibri"/>
                <a:sym typeface="Calibri"/>
              </a:rPr>
              <a:t>ansiedad</a:t>
            </a:r>
            <a:r>
              <a:rPr lang="nl-NL" sz="2400" dirty="0">
                <a:latin typeface="Calibri"/>
                <a:ea typeface="Calibri"/>
                <a:cs typeface="Calibri"/>
                <a:sym typeface="Calibri"/>
              </a:rPr>
              <a:t>, </a:t>
            </a:r>
            <a:r>
              <a:rPr lang="nl-NL" sz="2400" dirty="0" err="1">
                <a:latin typeface="Calibri"/>
                <a:ea typeface="Calibri"/>
                <a:cs typeface="Calibri"/>
                <a:sym typeface="Calibri"/>
              </a:rPr>
              <a:t>insomnio</a:t>
            </a:r>
            <a:r>
              <a:rPr lang="nl-NL" sz="2400" dirty="0">
                <a:latin typeface="Calibri"/>
                <a:ea typeface="Calibri"/>
                <a:cs typeface="Calibri"/>
                <a:sym typeface="Calibri"/>
              </a:rPr>
              <a:t>, </a:t>
            </a:r>
            <a:r>
              <a:rPr lang="nl-NL" sz="2400" dirty="0" err="1">
                <a:latin typeface="Calibri"/>
                <a:ea typeface="Calibri"/>
                <a:cs typeface="Calibri"/>
                <a:sym typeface="Calibri"/>
              </a:rPr>
              <a:t>ansiedad</a:t>
            </a:r>
            <a:r>
              <a:rPr lang="nl-NL" sz="2400" dirty="0">
                <a:latin typeface="Calibri"/>
                <a:ea typeface="Calibri"/>
                <a:cs typeface="Calibri"/>
                <a:sym typeface="Calibri"/>
              </a:rPr>
              <a:t> y </a:t>
            </a:r>
            <a:r>
              <a:rPr lang="nl-NL" sz="2400" dirty="0" err="1">
                <a:latin typeface="Calibri"/>
                <a:ea typeface="Calibri"/>
                <a:cs typeface="Calibri"/>
                <a:sym typeface="Calibri"/>
              </a:rPr>
              <a:t>soledad</a:t>
            </a:r>
            <a:r>
              <a:rPr lang="nl-NL" sz="2400" dirty="0">
                <a:latin typeface="Calibri"/>
                <a:ea typeface="Calibri"/>
                <a:cs typeface="Calibri"/>
                <a:sym typeface="Calibri"/>
              </a:rPr>
              <a:t>) y </a:t>
            </a:r>
            <a:r>
              <a:rPr lang="nl-NL" sz="2400" dirty="0" err="1">
                <a:latin typeface="Calibri"/>
                <a:ea typeface="Calibri"/>
                <a:cs typeface="Calibri"/>
                <a:sym typeface="Calibri"/>
              </a:rPr>
              <a:t>reducción</a:t>
            </a:r>
            <a:r>
              <a:rPr lang="nl-NL" sz="2400" dirty="0">
                <a:latin typeface="Calibri"/>
                <a:ea typeface="Calibri"/>
                <a:cs typeface="Calibri"/>
                <a:sym typeface="Calibri"/>
              </a:rPr>
              <a:t> del </a:t>
            </a:r>
            <a:r>
              <a:rPr lang="nl-NL" sz="2400" dirty="0" err="1">
                <a:latin typeface="Calibri"/>
                <a:ea typeface="Calibri"/>
                <a:cs typeface="Calibri"/>
                <a:sym typeface="Calibri"/>
              </a:rPr>
              <a:t>bienestar</a:t>
            </a:r>
            <a:r>
              <a:rPr lang="nl-NL" sz="2400" dirty="0">
                <a:latin typeface="Calibri"/>
                <a:ea typeface="Calibri"/>
                <a:cs typeface="Calibri"/>
                <a:sym typeface="Calibri"/>
              </a:rPr>
              <a:t> </a:t>
            </a:r>
            <a:r>
              <a:rPr lang="nl-NL" sz="2400" dirty="0" err="1">
                <a:latin typeface="Calibri"/>
                <a:ea typeface="Calibri"/>
                <a:cs typeface="Calibri"/>
                <a:sym typeface="Calibri"/>
              </a:rPr>
              <a:t>mental</a:t>
            </a:r>
            <a:endParaRPr sz="24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body" idx="1"/>
          </p:nvPr>
        </p:nvSpPr>
        <p:spPr>
          <a:xfrm>
            <a:off x="540488" y="970305"/>
            <a:ext cx="3457353" cy="4720855"/>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nl-NL"/>
              <a:t>¿Qué puedes hacer para mejorar la igualdad de oportunidades?</a:t>
            </a:r>
            <a:br>
              <a:rPr lang="nl-NL" sz="2800">
                <a:latin typeface="Calibri"/>
                <a:ea typeface="Calibri"/>
                <a:cs typeface="Calibri"/>
                <a:sym typeface="Calibri"/>
              </a:rPr>
            </a:br>
            <a:br>
              <a:rPr lang="nl-NL" sz="2800">
                <a:latin typeface="Calibri"/>
                <a:ea typeface="Calibri"/>
                <a:cs typeface="Calibri"/>
                <a:sym typeface="Calibri"/>
              </a:rPr>
            </a:br>
            <a:r>
              <a:rPr lang="nl-NL" sz="2800">
                <a:latin typeface="Calibri"/>
                <a:ea typeface="Calibri"/>
                <a:cs typeface="Calibri"/>
                <a:sym typeface="Calibri"/>
              </a:rPr>
              <a:t>¿Es </a:t>
            </a:r>
            <a:r>
              <a:rPr lang="nl-NL"/>
              <a:t>la escuela un buen lugar para trabajar los tres principios?</a:t>
            </a:r>
            <a:endParaRPr/>
          </a:p>
        </p:txBody>
      </p:sp>
      <p:sp>
        <p:nvSpPr>
          <p:cNvPr id="216" name="Google Shape;216;p17"/>
          <p:cNvSpPr txBox="1"/>
          <p:nvPr/>
        </p:nvSpPr>
        <p:spPr>
          <a:xfrm>
            <a:off x="7930499" y="5965735"/>
            <a:ext cx="393229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NL" sz="1200" b="0" i="0" u="none" strike="noStrike" cap="none">
                <a:solidFill>
                  <a:schemeClr val="dk1"/>
                </a:solidFill>
                <a:latin typeface="Calibri"/>
                <a:ea typeface="Calibri"/>
                <a:cs typeface="Calibri"/>
                <a:sym typeface="Calibri"/>
              </a:rPr>
              <a:t>Source: Center on the Developing Child – Harvard University</a:t>
            </a:r>
            <a:endParaRPr sz="1400" b="0" i="0" u="none" strike="noStrike" cap="none">
              <a:solidFill>
                <a:srgbClr val="000000"/>
              </a:solidFill>
              <a:latin typeface="Calibri"/>
              <a:ea typeface="Calibri"/>
              <a:cs typeface="Calibri"/>
              <a:sym typeface="Calibri"/>
            </a:endParaRPr>
          </a:p>
        </p:txBody>
      </p:sp>
      <p:pic>
        <p:nvPicPr>
          <p:cNvPr id="2" name="Imagen 1">
            <a:extLst>
              <a:ext uri="{FF2B5EF4-FFF2-40B4-BE49-F238E27FC236}">
                <a16:creationId xmlns:a16="http://schemas.microsoft.com/office/drawing/2014/main" id="{8AB6DA41-1250-A7BC-E982-05B6285E5D25}"/>
              </a:ext>
            </a:extLst>
          </p:cNvPr>
          <p:cNvPicPr>
            <a:picLocks noChangeAspect="1"/>
          </p:cNvPicPr>
          <p:nvPr/>
        </p:nvPicPr>
        <p:blipFill>
          <a:blip r:embed="rId3"/>
          <a:stretch>
            <a:fillRect/>
          </a:stretch>
        </p:blipFill>
        <p:spPr>
          <a:xfrm>
            <a:off x="4688961" y="739932"/>
            <a:ext cx="7010400" cy="5181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 name="Imagen 1">
            <a:extLst>
              <a:ext uri="{FF2B5EF4-FFF2-40B4-BE49-F238E27FC236}">
                <a16:creationId xmlns:a16="http://schemas.microsoft.com/office/drawing/2014/main" id="{B11E9AAE-6C14-C262-E47A-142CAABCD7F8}"/>
              </a:ext>
            </a:extLst>
          </p:cNvPr>
          <p:cNvPicPr>
            <a:picLocks noChangeAspect="1"/>
          </p:cNvPicPr>
          <p:nvPr/>
        </p:nvPicPr>
        <p:blipFill>
          <a:blip r:embed="rId3"/>
          <a:stretch>
            <a:fillRect/>
          </a:stretch>
        </p:blipFill>
        <p:spPr>
          <a:xfrm>
            <a:off x="3810000" y="838200"/>
            <a:ext cx="4572000" cy="5181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
          <p:cNvPicPr preferRelativeResize="0"/>
          <p:nvPr/>
        </p:nvPicPr>
        <p:blipFill rotWithShape="1">
          <a:blip r:embed="rId3">
            <a:alphaModFix/>
          </a:blip>
          <a:srcRect/>
          <a:stretch/>
        </p:blipFill>
        <p:spPr>
          <a:xfrm>
            <a:off x="8556814" y="416128"/>
            <a:ext cx="2909887" cy="704365"/>
          </a:xfrm>
          <a:prstGeom prst="rect">
            <a:avLst/>
          </a:prstGeom>
          <a:solidFill>
            <a:schemeClr val="lt1"/>
          </a:solidFill>
          <a:ln>
            <a:noFill/>
          </a:ln>
        </p:spPr>
      </p:pic>
      <p:sp>
        <p:nvSpPr>
          <p:cNvPr id="227" name="Google Shape;227;p1"/>
          <p:cNvSpPr/>
          <p:nvPr/>
        </p:nvSpPr>
        <p:spPr>
          <a:xfrm>
            <a:off x="0" y="6285186"/>
            <a:ext cx="12192000" cy="572815"/>
          </a:xfrm>
          <a:prstGeom prst="rect">
            <a:avLst/>
          </a:prstGeom>
          <a:solidFill>
            <a:srgbClr val="10AD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8" name="Google Shape;228;p1"/>
          <p:cNvSpPr txBox="1"/>
          <p:nvPr/>
        </p:nvSpPr>
        <p:spPr>
          <a:xfrm>
            <a:off x="381000" y="6363846"/>
            <a:ext cx="9148291"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050" b="0" i="0" u="none" strike="noStrike" cap="none">
                <a:solidFill>
                  <a:srgbClr val="FFFFFF"/>
                </a:solidFill>
                <a:latin typeface="Calibri"/>
                <a:ea typeface="Calibri"/>
                <a:cs typeface="Calibri"/>
                <a:sym typeface="Calibri"/>
              </a:rPr>
              <a:t>El proyecto BRIGHTER FUTURE ha sido financiado con el apoyo de la Comisión Europea. Este material refleja únicamente las opiniones de los autores,y la Comisión no se hace responsable del uso que pueda hacerse de la información contenida en el mismo.</a:t>
            </a:r>
            <a:endParaRPr sz="1050" b="0" i="0" u="none" strike="noStrike" cap="none">
              <a:solidFill>
                <a:srgbClr val="000000"/>
              </a:solidFill>
              <a:latin typeface="Tahoma"/>
              <a:ea typeface="Tahoma"/>
              <a:cs typeface="Tahoma"/>
              <a:sym typeface="Tahoma"/>
            </a:endParaRPr>
          </a:p>
        </p:txBody>
      </p:sp>
      <p:sp>
        <p:nvSpPr>
          <p:cNvPr id="230" name="Google Shape;230;p1"/>
          <p:cNvSpPr/>
          <p:nvPr/>
        </p:nvSpPr>
        <p:spPr>
          <a:xfrm>
            <a:off x="2164082" y="2273085"/>
            <a:ext cx="7943495" cy="2155145"/>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1" name="Google Shape;231;p1"/>
          <p:cNvSpPr/>
          <p:nvPr/>
        </p:nvSpPr>
        <p:spPr>
          <a:xfrm rot="10800000">
            <a:off x="5867400" y="4428229"/>
            <a:ext cx="396240" cy="34158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2" name="Google Shape;232;p1"/>
          <p:cNvSpPr txBox="1"/>
          <p:nvPr/>
        </p:nvSpPr>
        <p:spPr>
          <a:xfrm>
            <a:off x="1563827" y="2592182"/>
            <a:ext cx="9144000" cy="1673639"/>
          </a:xfrm>
          <a:prstGeom prst="rect">
            <a:avLst/>
          </a:prstGeom>
          <a:noFill/>
          <a:ln>
            <a:noFill/>
          </a:ln>
        </p:spPr>
        <p:txBody>
          <a:bodyPr spcFirstLastPara="1" wrap="square" lIns="91425" tIns="45700" rIns="91425" bIns="45700" anchor="t" anchorCtr="0">
            <a:normAutofit/>
          </a:bodyPr>
          <a:lstStyle/>
          <a:p>
            <a:pPr marL="114300" marR="0" lvl="0" indent="0" algn="ctr" rtl="0">
              <a:lnSpc>
                <a:spcPct val="90000"/>
              </a:lnSpc>
              <a:spcBef>
                <a:spcPts val="1000"/>
              </a:spcBef>
              <a:spcAft>
                <a:spcPts val="0"/>
              </a:spcAft>
              <a:buClr>
                <a:schemeClr val="dk1"/>
              </a:buClr>
              <a:buSzPts val="1800"/>
              <a:buFont typeface="Arial"/>
              <a:buNone/>
            </a:pPr>
            <a:r>
              <a:rPr lang="nl-NL" sz="4300">
                <a:solidFill>
                  <a:schemeClr val="dk1"/>
                </a:solidFill>
                <a:latin typeface="Calibri"/>
                <a:ea typeface="Calibri"/>
                <a:cs typeface="Calibri"/>
                <a:sym typeface="Calibri"/>
              </a:rPr>
              <a:t>Equidad educativa, </a:t>
            </a:r>
            <a:br>
              <a:rPr lang="nl-NL" sz="4300">
                <a:solidFill>
                  <a:schemeClr val="dk1"/>
                </a:solidFill>
                <a:latin typeface="Calibri"/>
                <a:ea typeface="Calibri"/>
                <a:cs typeface="Calibri"/>
                <a:sym typeface="Calibri"/>
              </a:rPr>
            </a:br>
            <a:r>
              <a:rPr lang="nl-NL" sz="4300">
                <a:solidFill>
                  <a:schemeClr val="dk1"/>
                </a:solidFill>
                <a:latin typeface="Calibri"/>
                <a:ea typeface="Calibri"/>
                <a:cs typeface="Calibri"/>
                <a:sym typeface="Calibri"/>
              </a:rPr>
              <a:t>diversidad e interseccionalidad</a:t>
            </a:r>
            <a:endParaRPr sz="4300" b="0" i="0" u="none" strike="noStrike" cap="none">
              <a:solidFill>
                <a:schemeClr val="dk1"/>
              </a:solidFill>
              <a:latin typeface="Calibri"/>
              <a:ea typeface="Calibri"/>
              <a:cs typeface="Calibri"/>
              <a:sym typeface="Calibri"/>
            </a:endParaRPr>
          </a:p>
        </p:txBody>
      </p:sp>
      <p:sp>
        <p:nvSpPr>
          <p:cNvPr id="233" name="Google Shape;233;p1"/>
          <p:cNvSpPr txBox="1"/>
          <p:nvPr/>
        </p:nvSpPr>
        <p:spPr>
          <a:xfrm>
            <a:off x="4528169" y="1688217"/>
            <a:ext cx="3074700" cy="584735"/>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dirty="0">
              <a:solidFill>
                <a:schemeClr val="lt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DA838A52-DD5A-F1DF-3775-DB9C7B98B146}"/>
              </a:ext>
            </a:extLst>
          </p:cNvPr>
          <p:cNvPicPr>
            <a:picLocks noChangeAspect="1"/>
          </p:cNvPicPr>
          <p:nvPr/>
        </p:nvPicPr>
        <p:blipFill>
          <a:blip r:embed="rId4"/>
          <a:stretch>
            <a:fillRect/>
          </a:stretch>
        </p:blipFill>
        <p:spPr>
          <a:xfrm>
            <a:off x="9936154" y="6275543"/>
            <a:ext cx="2073034" cy="5897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Equidad</a:t>
            </a:r>
            <a:endParaRPr/>
          </a:p>
        </p:txBody>
      </p:sp>
      <p:sp>
        <p:nvSpPr>
          <p:cNvPr id="239" name="Google Shape;23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nl-NL" sz="2000" dirty="0" err="1"/>
              <a:t>Secada</a:t>
            </a:r>
            <a:r>
              <a:rPr lang="nl-NL" sz="2000" dirty="0"/>
              <a:t> (2012, </a:t>
            </a:r>
            <a:r>
              <a:rPr lang="nl-NL" sz="2000" dirty="0" err="1"/>
              <a:t>citado</a:t>
            </a:r>
            <a:r>
              <a:rPr lang="nl-NL" sz="2000" dirty="0"/>
              <a:t> en Carter 2018) </a:t>
            </a:r>
          </a:p>
          <a:p>
            <a:pPr marL="0" lvl="0" indent="0" algn="l" rtl="0">
              <a:lnSpc>
                <a:spcPct val="90000"/>
              </a:lnSpc>
              <a:spcBef>
                <a:spcPts val="0"/>
              </a:spcBef>
              <a:spcAft>
                <a:spcPts val="0"/>
              </a:spcAft>
              <a:buClr>
                <a:schemeClr val="dk1"/>
              </a:buClr>
              <a:buSzPts val="2400"/>
              <a:buNone/>
            </a:pPr>
            <a:endParaRPr dirty="0"/>
          </a:p>
          <a:p>
            <a:pPr marL="468000" lvl="1" indent="-234000" algn="l" rtl="0">
              <a:lnSpc>
                <a:spcPct val="130000"/>
              </a:lnSpc>
              <a:spcBef>
                <a:spcPts val="0"/>
              </a:spcBef>
              <a:spcAft>
                <a:spcPts val="0"/>
              </a:spcAft>
              <a:buClr>
                <a:schemeClr val="dk1"/>
              </a:buClr>
              <a:buSzPts val="2400"/>
              <a:buChar char="•"/>
            </a:pPr>
            <a:r>
              <a:rPr lang="es-ES" sz="2400" dirty="0"/>
              <a:t>Es beneficiosa para la sociedad en su conjunto, pero sobre todo, es una cuestión de justicia social</a:t>
            </a:r>
          </a:p>
          <a:p>
            <a:pPr marL="468000" lvl="1" indent="-234000" algn="l" rtl="0">
              <a:lnSpc>
                <a:spcPct val="130000"/>
              </a:lnSpc>
              <a:spcBef>
                <a:spcPts val="0"/>
              </a:spcBef>
              <a:spcAft>
                <a:spcPts val="0"/>
              </a:spcAft>
              <a:buClr>
                <a:schemeClr val="dk1"/>
              </a:buClr>
              <a:buSzPts val="2400"/>
              <a:buChar char="•"/>
            </a:pPr>
            <a:endParaRPr dirty="0"/>
          </a:p>
          <a:p>
            <a:pPr marL="468000" lvl="1" indent="-234000" algn="l" rtl="0">
              <a:lnSpc>
                <a:spcPct val="130000"/>
              </a:lnSpc>
              <a:spcBef>
                <a:spcPts val="0"/>
              </a:spcBef>
              <a:spcAft>
                <a:spcPts val="0"/>
              </a:spcAft>
              <a:buClr>
                <a:schemeClr val="dk1"/>
              </a:buClr>
              <a:buSzPts val="2400"/>
              <a:buChar char="•"/>
            </a:pPr>
            <a:r>
              <a:rPr lang="nl-NL" sz="2400" dirty="0" err="1"/>
              <a:t>Justicia</a:t>
            </a:r>
            <a:r>
              <a:rPr lang="nl-NL" sz="2400" dirty="0"/>
              <a:t> </a:t>
            </a:r>
            <a:r>
              <a:rPr lang="nl-NL" sz="2400" dirty="0" err="1"/>
              <a:t>social</a:t>
            </a:r>
            <a:r>
              <a:rPr lang="nl-NL" sz="2400" dirty="0"/>
              <a:t>: “</a:t>
            </a:r>
            <a:r>
              <a:rPr lang="nl-NL" sz="2400" dirty="0" err="1"/>
              <a:t>interrumpir</a:t>
            </a:r>
            <a:r>
              <a:rPr lang="nl-NL" sz="2400" dirty="0"/>
              <a:t> errores </a:t>
            </a:r>
            <a:r>
              <a:rPr lang="nl-NL" sz="2400" dirty="0" err="1"/>
              <a:t>actuales</a:t>
            </a:r>
            <a:r>
              <a:rPr lang="nl-NL" sz="2400" dirty="0"/>
              <a:t>, </a:t>
            </a:r>
            <a:r>
              <a:rPr lang="nl-NL" sz="2400" dirty="0" err="1"/>
              <a:t>deshacer</a:t>
            </a:r>
            <a:r>
              <a:rPr lang="nl-NL" sz="2400" dirty="0"/>
              <a:t> o </a:t>
            </a:r>
            <a:r>
              <a:rPr lang="nl-NL" sz="2400" dirty="0" err="1"/>
              <a:t>rectificar</a:t>
            </a:r>
            <a:r>
              <a:rPr lang="nl-NL" sz="2400" dirty="0"/>
              <a:t> errores </a:t>
            </a:r>
            <a:r>
              <a:rPr lang="nl-NL" sz="2400" dirty="0" err="1"/>
              <a:t>pasados</a:t>
            </a:r>
            <a:r>
              <a:rPr lang="nl-NL" sz="2400" dirty="0"/>
              <a:t>, y </a:t>
            </a:r>
            <a:r>
              <a:rPr lang="nl-NL" sz="2400" dirty="0" err="1"/>
              <a:t>predecir</a:t>
            </a:r>
            <a:r>
              <a:rPr lang="nl-NL" sz="2400" dirty="0"/>
              <a:t> y </a:t>
            </a:r>
            <a:r>
              <a:rPr lang="nl-NL" sz="2400" dirty="0" err="1"/>
              <a:t>evitar</a:t>
            </a:r>
            <a:r>
              <a:rPr lang="nl-NL" sz="2400" dirty="0"/>
              <a:t> </a:t>
            </a:r>
            <a:r>
              <a:rPr lang="nl-NL" sz="2400" dirty="0" err="1"/>
              <a:t>posibles</a:t>
            </a:r>
            <a:r>
              <a:rPr lang="nl-NL" sz="2400" dirty="0"/>
              <a:t> errores que se </a:t>
            </a:r>
            <a:r>
              <a:rPr lang="nl-NL" sz="2400" dirty="0" err="1"/>
              <a:t>infligen</a:t>
            </a:r>
            <a:r>
              <a:rPr lang="nl-NL" sz="2400" dirty="0"/>
              <a:t> o </a:t>
            </a:r>
            <a:r>
              <a:rPr lang="nl-NL" sz="2400" dirty="0" err="1"/>
              <a:t>pueden</a:t>
            </a:r>
            <a:r>
              <a:rPr lang="nl-NL" sz="2400" dirty="0"/>
              <a:t> </a:t>
            </a:r>
            <a:r>
              <a:rPr lang="nl-NL" sz="2400" dirty="0" err="1"/>
              <a:t>ser</a:t>
            </a:r>
            <a:r>
              <a:rPr lang="nl-NL" sz="2400" dirty="0"/>
              <a:t> </a:t>
            </a:r>
            <a:r>
              <a:rPr lang="nl-NL" sz="2400" dirty="0" err="1"/>
              <a:t>infligidos</a:t>
            </a:r>
            <a:r>
              <a:rPr lang="nl-NL" sz="2400" dirty="0"/>
              <a:t> a </a:t>
            </a:r>
            <a:r>
              <a:rPr lang="nl-NL" sz="2400" dirty="0" err="1"/>
              <a:t>grupos</a:t>
            </a:r>
            <a:r>
              <a:rPr lang="nl-NL" sz="2400" dirty="0"/>
              <a:t> </a:t>
            </a:r>
            <a:r>
              <a:rPr lang="nl-NL" dirty="0" err="1"/>
              <a:t>enteros</a:t>
            </a:r>
            <a:r>
              <a:rPr lang="nl-NL" dirty="0"/>
              <a:t> de </a:t>
            </a:r>
            <a:r>
              <a:rPr lang="nl-NL" dirty="0" err="1"/>
              <a:t>personas</a:t>
            </a:r>
            <a:r>
              <a:rPr lang="nl-NL" dirty="0"/>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title"/>
          </p:nvPr>
        </p:nvSpPr>
        <p:spPr>
          <a:xfrm>
            <a:off x="838200" y="365125"/>
            <a:ext cx="10515600" cy="1049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sz="4400"/>
              <a:t>Contenido</a:t>
            </a:r>
            <a:endParaRPr/>
          </a:p>
        </p:txBody>
      </p:sp>
      <p:sp>
        <p:nvSpPr>
          <p:cNvPr id="125" name="Google Shape;125;p2"/>
          <p:cNvSpPr txBox="1">
            <a:spLocks noGrp="1"/>
          </p:cNvSpPr>
          <p:nvPr>
            <p:ph type="body" idx="1"/>
          </p:nvPr>
        </p:nvSpPr>
        <p:spPr>
          <a:xfrm>
            <a:off x="784300" y="1502250"/>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514350" marR="0" lvl="0" indent="-497143" algn="l" rtl="0">
              <a:lnSpc>
                <a:spcPct val="120000"/>
              </a:lnSpc>
              <a:spcBef>
                <a:spcPts val="0"/>
              </a:spcBef>
              <a:spcAft>
                <a:spcPts val="0"/>
              </a:spcAft>
              <a:buClr>
                <a:schemeClr val="accent2"/>
              </a:buClr>
              <a:buSzPct val="105000"/>
              <a:buFont typeface="Calibri"/>
              <a:buAutoNum type="arabicPeriod"/>
            </a:pPr>
            <a:r>
              <a:rPr lang="nl-NL" b="1" dirty="0">
                <a:solidFill>
                  <a:srgbClr val="0C0C0C"/>
                </a:solidFill>
              </a:rPr>
              <a:t>El </a:t>
            </a:r>
            <a:r>
              <a:rPr lang="nl-NL" b="1" dirty="0" err="1">
                <a:solidFill>
                  <a:srgbClr val="0C0C0C"/>
                </a:solidFill>
              </a:rPr>
              <a:t>enfoque</a:t>
            </a:r>
            <a:r>
              <a:rPr lang="nl-NL" b="1" dirty="0">
                <a:solidFill>
                  <a:srgbClr val="0C0C0C"/>
                </a:solidFill>
              </a:rPr>
              <a:t> </a:t>
            </a:r>
            <a:r>
              <a:rPr lang="nl-NL" b="1" dirty="0" err="1">
                <a:solidFill>
                  <a:srgbClr val="0C0C0C"/>
                </a:solidFill>
              </a:rPr>
              <a:t>comunitario</a:t>
            </a:r>
            <a:br>
              <a:rPr lang="nl-NL" b="1" dirty="0">
                <a:solidFill>
                  <a:srgbClr val="0C0C0C"/>
                </a:solidFill>
              </a:rPr>
            </a:br>
            <a:r>
              <a:rPr lang="nl-NL" b="0" i="0" u="none" strike="noStrike" cap="none" dirty="0" err="1"/>
              <a:t>Sentir</a:t>
            </a:r>
            <a:r>
              <a:rPr lang="nl-NL" b="0" i="0" u="none" strike="noStrike" cap="none" dirty="0"/>
              <a:t> y </a:t>
            </a:r>
            <a:r>
              <a:rPr lang="nl-NL" b="0" i="0" u="none" strike="noStrike" cap="none" dirty="0" err="1"/>
              <a:t>experimentar</a:t>
            </a:r>
            <a:r>
              <a:rPr lang="nl-NL" b="0" i="0" u="none" strike="noStrike" cap="none" dirty="0"/>
              <a:t> lo que significa </a:t>
            </a:r>
            <a:r>
              <a:rPr lang="nl-NL" b="0" i="0" u="none" strike="noStrike" cap="none" dirty="0" err="1"/>
              <a:t>un</a:t>
            </a:r>
            <a:r>
              <a:rPr lang="nl-NL" b="0" i="0" u="none" strike="noStrike" cap="none" dirty="0"/>
              <a:t> </a:t>
            </a:r>
            <a:r>
              <a:rPr lang="nl-NL" b="0" i="0" u="none" strike="noStrike" cap="none" dirty="0" err="1"/>
              <a:t>enfoque</a:t>
            </a:r>
            <a:r>
              <a:rPr lang="nl-NL" b="0" i="0" u="none" strike="noStrike" cap="none" dirty="0"/>
              <a:t> </a:t>
            </a:r>
            <a:r>
              <a:rPr lang="nl-NL" b="0" i="0" u="none" strike="noStrike" cap="none" dirty="0" err="1"/>
              <a:t>comunitario</a:t>
            </a:r>
            <a:endParaRPr dirty="0"/>
          </a:p>
          <a:p>
            <a:pPr marL="971550" lvl="1" indent="-497143">
              <a:lnSpc>
                <a:spcPct val="120000"/>
              </a:lnSpc>
              <a:spcBef>
                <a:spcPts val="1200"/>
              </a:spcBef>
              <a:buClr>
                <a:schemeClr val="accent2"/>
              </a:buClr>
              <a:buSzPct val="105000"/>
            </a:pPr>
            <a:r>
              <a:rPr lang="nl-NL" b="1" dirty="0" err="1"/>
              <a:t>Creación</a:t>
            </a:r>
            <a:r>
              <a:rPr lang="nl-NL" b="1" dirty="0"/>
              <a:t> de </a:t>
            </a:r>
            <a:r>
              <a:rPr lang="nl-NL" b="1" dirty="0" err="1"/>
              <a:t>un</a:t>
            </a:r>
            <a:r>
              <a:rPr lang="nl-NL" b="1" dirty="0"/>
              <a:t> ‘</a:t>
            </a:r>
            <a:r>
              <a:rPr lang="nl-NL" b="1" dirty="0" err="1"/>
              <a:t>sociograma</a:t>
            </a:r>
            <a:r>
              <a:rPr lang="nl-NL" b="1" dirty="0"/>
              <a:t>’ de </a:t>
            </a:r>
            <a:r>
              <a:rPr lang="nl-NL" b="1" dirty="0" err="1"/>
              <a:t>una</a:t>
            </a:r>
            <a:r>
              <a:rPr lang="nl-NL" b="1" dirty="0"/>
              <a:t> </a:t>
            </a:r>
            <a:r>
              <a:rPr lang="nl-NL" b="1" dirty="0" err="1"/>
              <a:t>escuela</a:t>
            </a:r>
            <a:r>
              <a:rPr lang="nl-NL" b="1" dirty="0"/>
              <a:t> y </a:t>
            </a:r>
            <a:r>
              <a:rPr lang="nl-NL" b="1" dirty="0" err="1"/>
              <a:t>su</a:t>
            </a:r>
            <a:r>
              <a:rPr lang="nl-NL" b="1" dirty="0"/>
              <a:t> </a:t>
            </a:r>
            <a:r>
              <a:rPr lang="nl-NL" b="1" dirty="0" err="1"/>
              <a:t>comunidad</a:t>
            </a:r>
            <a:br>
              <a:rPr lang="nl-NL" dirty="0"/>
            </a:br>
            <a:r>
              <a:rPr lang="nl-NL" dirty="0" err="1"/>
              <a:t>Obtener</a:t>
            </a:r>
            <a:r>
              <a:rPr lang="nl-NL" dirty="0"/>
              <a:t> </a:t>
            </a:r>
            <a:r>
              <a:rPr lang="nl-NL" dirty="0" err="1"/>
              <a:t>información</a:t>
            </a:r>
            <a:r>
              <a:rPr lang="nl-NL" dirty="0"/>
              <a:t> </a:t>
            </a:r>
            <a:r>
              <a:rPr lang="nl-NL" dirty="0" err="1"/>
              <a:t>sobre</a:t>
            </a:r>
            <a:r>
              <a:rPr lang="nl-NL" dirty="0"/>
              <a:t> los </a:t>
            </a:r>
            <a:r>
              <a:rPr lang="nl-NL" dirty="0" err="1"/>
              <a:t>diferentes</a:t>
            </a:r>
            <a:r>
              <a:rPr lang="nl-NL" dirty="0"/>
              <a:t> </a:t>
            </a:r>
            <a:r>
              <a:rPr lang="nl-NL" dirty="0" err="1"/>
              <a:t>actores</a:t>
            </a:r>
            <a:endParaRPr dirty="0"/>
          </a:p>
          <a:p>
            <a:pPr marL="514350" marR="0" lvl="0" indent="-497143" algn="l" rtl="0">
              <a:lnSpc>
                <a:spcPct val="120000"/>
              </a:lnSpc>
              <a:spcBef>
                <a:spcPts val="1200"/>
              </a:spcBef>
              <a:spcAft>
                <a:spcPts val="0"/>
              </a:spcAft>
              <a:buClr>
                <a:schemeClr val="accent2"/>
              </a:buClr>
              <a:buSzPct val="105000"/>
              <a:buFont typeface="Calibri"/>
              <a:buAutoNum type="arabicPeriod"/>
            </a:pPr>
            <a:r>
              <a:rPr lang="nl-NL" b="1" dirty="0"/>
              <a:t>El </a:t>
            </a:r>
            <a:r>
              <a:rPr lang="nl-NL" b="1" dirty="0" err="1"/>
              <a:t>enfoque</a:t>
            </a:r>
            <a:r>
              <a:rPr lang="nl-NL" b="1" dirty="0"/>
              <a:t> </a:t>
            </a:r>
            <a:r>
              <a:rPr lang="nl-NL" b="1" dirty="0" err="1"/>
              <a:t>integral</a:t>
            </a:r>
            <a:r>
              <a:rPr lang="nl-NL" b="1" dirty="0"/>
              <a:t> del </a:t>
            </a:r>
            <a:r>
              <a:rPr lang="nl-NL" b="1" dirty="0" err="1"/>
              <a:t>bienestar</a:t>
            </a:r>
            <a:r>
              <a:rPr lang="nl-NL" b="1" dirty="0"/>
              <a:t> </a:t>
            </a:r>
            <a:r>
              <a:rPr lang="nl-NL" b="1" dirty="0" err="1"/>
              <a:t>escolar</a:t>
            </a:r>
            <a:br>
              <a:rPr lang="nl-NL" b="1" dirty="0"/>
            </a:br>
            <a:r>
              <a:rPr lang="nl-NL" b="0" i="0" u="none" strike="noStrike" cap="none" dirty="0"/>
              <a:t>¿Por qué </a:t>
            </a:r>
            <a:r>
              <a:rPr lang="nl-NL" b="0" i="0" u="none" strike="noStrike" cap="none" dirty="0" err="1"/>
              <a:t>funciona</a:t>
            </a:r>
            <a:r>
              <a:rPr lang="nl-NL" b="0" i="0" u="none" strike="noStrike" cap="none" dirty="0"/>
              <a:t> </a:t>
            </a:r>
            <a:r>
              <a:rPr lang="nl-NL" b="0" i="0" u="none" strike="noStrike" cap="none" dirty="0" err="1"/>
              <a:t>un</a:t>
            </a:r>
            <a:r>
              <a:rPr lang="nl-NL" b="0" i="0" u="none" strike="noStrike" cap="none" dirty="0"/>
              <a:t> </a:t>
            </a:r>
            <a:r>
              <a:rPr lang="nl-NL" b="0" i="0" u="none" strike="noStrike" cap="none" dirty="0" err="1"/>
              <a:t>enfoque</a:t>
            </a:r>
            <a:r>
              <a:rPr lang="nl-NL" b="0" i="0" u="none" strike="noStrike" cap="none" dirty="0"/>
              <a:t> de </a:t>
            </a:r>
            <a:r>
              <a:rPr lang="nl-NL" b="0" i="0" u="none" strike="noStrike" cap="none" dirty="0" err="1"/>
              <a:t>toda</a:t>
            </a:r>
            <a:r>
              <a:rPr lang="nl-NL" b="0" i="0" u="none" strike="noStrike" cap="none" dirty="0"/>
              <a:t> la </a:t>
            </a:r>
            <a:r>
              <a:rPr lang="nl-NL" b="0" i="0" u="none" strike="noStrike" cap="none" dirty="0" err="1"/>
              <a:t>escuela</a:t>
            </a:r>
            <a:r>
              <a:rPr lang="nl-NL" b="0" i="0" u="none" strike="noStrike" cap="none" dirty="0"/>
              <a:t>? </a:t>
            </a:r>
            <a:r>
              <a:rPr lang="nl-NL" b="0" i="0" u="none" strike="noStrike" cap="none" dirty="0" err="1"/>
              <a:t>Obtener</a:t>
            </a:r>
            <a:r>
              <a:rPr lang="nl-NL" b="0" i="0" u="none" strike="noStrike" cap="none" dirty="0"/>
              <a:t> </a:t>
            </a:r>
            <a:r>
              <a:rPr lang="nl-NL" b="0" i="0" u="none" strike="noStrike" cap="none" dirty="0" err="1"/>
              <a:t>información</a:t>
            </a:r>
            <a:r>
              <a:rPr lang="nl-NL" b="0" i="0" u="none" strike="noStrike" cap="none" dirty="0"/>
              <a:t> </a:t>
            </a:r>
            <a:r>
              <a:rPr lang="nl-NL" b="0" i="0" u="none" strike="noStrike" cap="none" dirty="0" err="1"/>
              <a:t>sobre</a:t>
            </a:r>
            <a:r>
              <a:rPr lang="nl-NL" b="0" i="0" u="none" strike="noStrike" cap="none" dirty="0"/>
              <a:t> los </a:t>
            </a:r>
            <a:r>
              <a:rPr lang="nl-NL" b="0" i="0" u="none" strike="noStrike" cap="none" dirty="0" err="1"/>
              <a:t>diversos</a:t>
            </a:r>
            <a:r>
              <a:rPr lang="nl-NL" b="0" i="0" u="none" strike="noStrike" cap="none" dirty="0"/>
              <a:t> </a:t>
            </a:r>
            <a:r>
              <a:rPr lang="nl-NL" b="0" i="0" u="none" strike="noStrike" cap="none" dirty="0" err="1"/>
              <a:t>bloques</a:t>
            </a:r>
            <a:r>
              <a:rPr lang="nl-NL" b="0" i="0" u="none" strike="noStrike" cap="none" dirty="0"/>
              <a:t> de </a:t>
            </a:r>
            <a:r>
              <a:rPr lang="nl-NL" b="0" i="0" u="none" strike="noStrike" cap="none" dirty="0" err="1"/>
              <a:t>construcción</a:t>
            </a:r>
            <a:endParaRPr sz="2000" b="0" i="0" u="none" strike="noStrike" cap="none" dirty="0"/>
          </a:p>
          <a:p>
            <a:pPr marL="514350" marR="0" lvl="0" indent="-497143" algn="l" rtl="0">
              <a:lnSpc>
                <a:spcPct val="120000"/>
              </a:lnSpc>
              <a:spcBef>
                <a:spcPts val="1200"/>
              </a:spcBef>
              <a:spcAft>
                <a:spcPts val="0"/>
              </a:spcAft>
              <a:buClr>
                <a:schemeClr val="accent2"/>
              </a:buClr>
              <a:buSzPct val="105000"/>
              <a:buFont typeface="Calibri"/>
              <a:buAutoNum type="arabicPeriod"/>
            </a:pPr>
            <a:r>
              <a:rPr lang="nl-NL" b="1" dirty="0" err="1"/>
              <a:t>Empoderando</a:t>
            </a:r>
            <a:r>
              <a:rPr lang="nl-NL" b="1" dirty="0"/>
              <a:t> al </a:t>
            </a:r>
            <a:r>
              <a:rPr lang="nl-NL" b="1" dirty="0" err="1"/>
              <a:t>profesorado</a:t>
            </a:r>
            <a:br>
              <a:rPr lang="nl-NL" b="1" dirty="0"/>
            </a:br>
            <a:r>
              <a:rPr lang="nl-NL" b="0" i="0" u="none" strike="noStrike" cap="none" dirty="0"/>
              <a:t>El </a:t>
            </a:r>
            <a:r>
              <a:rPr lang="nl-NL" b="0" i="0" u="none" strike="noStrike" cap="none" dirty="0" err="1"/>
              <a:t>significado</a:t>
            </a:r>
            <a:r>
              <a:rPr lang="nl-NL" b="0" i="0" u="none" strike="noStrike" cap="none" dirty="0"/>
              <a:t> de los/las docentes en </a:t>
            </a:r>
            <a:r>
              <a:rPr lang="nl-NL" dirty="0"/>
              <a:t>la </a:t>
            </a:r>
            <a:r>
              <a:rPr lang="nl-NL" dirty="0" err="1"/>
              <a:t>trayectoria</a:t>
            </a:r>
            <a:r>
              <a:rPr lang="nl-NL" dirty="0"/>
              <a:t> de</a:t>
            </a:r>
            <a:r>
              <a:rPr lang="nl-NL" b="0" i="0" u="none" strike="noStrike" cap="none" dirty="0"/>
              <a:t> </a:t>
            </a:r>
            <a:r>
              <a:rPr lang="es-ES" b="0" i="0" u="none" strike="noStrike" cap="none" dirty="0"/>
              <a:t>su alumnado</a:t>
            </a:r>
            <a:endParaRPr dirty="0"/>
          </a:p>
          <a:p>
            <a:pPr marL="514350" marR="0" lvl="0" indent="-497143" algn="l" rtl="0">
              <a:lnSpc>
                <a:spcPct val="120000"/>
              </a:lnSpc>
              <a:spcBef>
                <a:spcPts val="1200"/>
              </a:spcBef>
              <a:spcAft>
                <a:spcPts val="0"/>
              </a:spcAft>
              <a:buClr>
                <a:schemeClr val="accent2"/>
              </a:buClr>
              <a:buSzPct val="105000"/>
              <a:buFont typeface="Calibri"/>
              <a:buAutoNum type="arabicPeriod"/>
            </a:pPr>
            <a:r>
              <a:rPr lang="nl-NL" b="1" dirty="0" err="1"/>
              <a:t>Mejorar</a:t>
            </a:r>
            <a:r>
              <a:rPr lang="nl-NL" b="1" dirty="0"/>
              <a:t> la </a:t>
            </a:r>
            <a:r>
              <a:rPr lang="nl-NL" b="1" dirty="0" err="1"/>
              <a:t>igualdad</a:t>
            </a:r>
            <a:r>
              <a:rPr lang="nl-NL" b="1" dirty="0"/>
              <a:t> de </a:t>
            </a:r>
            <a:r>
              <a:rPr lang="nl-NL" b="1" dirty="0" err="1"/>
              <a:t>oportunidades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nl-NL" i="1" dirty="0"/>
              <a:t>La </a:t>
            </a:r>
            <a:r>
              <a:rPr lang="nl-NL" b="1" i="1" dirty="0" err="1"/>
              <a:t>Equidad</a:t>
            </a:r>
            <a:r>
              <a:rPr lang="nl-NL" b="1" i="1" dirty="0"/>
              <a:t> </a:t>
            </a:r>
            <a:r>
              <a:rPr lang="nl-NL" b="1" i="1" dirty="0" err="1"/>
              <a:t>Educativa</a:t>
            </a:r>
            <a:r>
              <a:rPr lang="nl-NL" b="1" i="1" dirty="0"/>
              <a:t> </a:t>
            </a:r>
            <a:r>
              <a:rPr lang="nl-NL" i="1" dirty="0" err="1"/>
              <a:t>tiene</a:t>
            </a:r>
            <a:r>
              <a:rPr lang="nl-NL" i="1" dirty="0"/>
              <a:t> dos </a:t>
            </a:r>
            <a:r>
              <a:rPr lang="nl-NL" i="1" dirty="0" err="1"/>
              <a:t>dimensiones</a:t>
            </a:r>
            <a:r>
              <a:rPr lang="nl-NL" i="1" dirty="0"/>
              <a:t>: </a:t>
            </a:r>
            <a:br>
              <a:rPr lang="nl-NL" i="1" dirty="0"/>
            </a:br>
            <a:r>
              <a:rPr lang="nl-NL" i="1" dirty="0"/>
              <a:t>	En primer </a:t>
            </a:r>
            <a:r>
              <a:rPr lang="nl-NL" i="1" dirty="0" err="1"/>
              <a:t>lugar</a:t>
            </a:r>
            <a:r>
              <a:rPr lang="nl-NL" i="1" dirty="0"/>
              <a:t>, es </a:t>
            </a:r>
            <a:r>
              <a:rPr lang="nl-NL" i="1" dirty="0" err="1"/>
              <a:t>una</a:t>
            </a:r>
            <a:r>
              <a:rPr lang="nl-NL" i="1" dirty="0"/>
              <a:t> </a:t>
            </a:r>
            <a:r>
              <a:rPr lang="nl-NL" i="1" dirty="0" err="1"/>
              <a:t>cuestión</a:t>
            </a:r>
            <a:r>
              <a:rPr lang="nl-NL" i="1" dirty="0"/>
              <a:t> de </a:t>
            </a:r>
            <a:r>
              <a:rPr lang="nl-NL" i="1" dirty="0" err="1"/>
              <a:t>justicia</a:t>
            </a:r>
            <a:r>
              <a:rPr lang="nl-NL" i="1" dirty="0"/>
              <a:t>, que </a:t>
            </a:r>
            <a:r>
              <a:rPr lang="nl-NL" i="1" dirty="0" err="1"/>
              <a:t>implica</a:t>
            </a:r>
            <a:r>
              <a:rPr lang="nl-NL" i="1" dirty="0"/>
              <a:t> </a:t>
            </a:r>
            <a:r>
              <a:rPr lang="nl-NL" i="1" dirty="0" err="1"/>
              <a:t>asegurar</a:t>
            </a:r>
            <a:r>
              <a:rPr lang="nl-NL" i="1" dirty="0"/>
              <a:t> que las </a:t>
            </a:r>
            <a:r>
              <a:rPr lang="nl-NL" i="1" dirty="0" err="1"/>
              <a:t>circunstancias</a:t>
            </a:r>
            <a:r>
              <a:rPr lang="nl-NL" i="1" dirty="0"/>
              <a:t> </a:t>
            </a:r>
            <a:r>
              <a:rPr lang="nl-NL" i="1" dirty="0" err="1"/>
              <a:t>personales</a:t>
            </a:r>
            <a:r>
              <a:rPr lang="nl-NL" i="1" dirty="0"/>
              <a:t> y </a:t>
            </a:r>
            <a:r>
              <a:rPr lang="nl-NL" i="1" dirty="0" err="1"/>
              <a:t>sociales</a:t>
            </a:r>
            <a:r>
              <a:rPr lang="nl-NL" i="1" dirty="0"/>
              <a:t> –por </a:t>
            </a:r>
            <a:r>
              <a:rPr lang="nl-NL" i="1" dirty="0" err="1"/>
              <a:t>ejemplo</a:t>
            </a:r>
            <a:r>
              <a:rPr lang="nl-NL" i="1" dirty="0"/>
              <a:t>, el </a:t>
            </a:r>
            <a:r>
              <a:rPr lang="nl-NL" i="1" dirty="0" err="1"/>
              <a:t>género</a:t>
            </a:r>
            <a:r>
              <a:rPr lang="nl-NL" i="1" dirty="0"/>
              <a:t>, </a:t>
            </a:r>
            <a:r>
              <a:rPr lang="nl-NL" i="1" dirty="0" err="1"/>
              <a:t>estatus</a:t>
            </a:r>
            <a:r>
              <a:rPr lang="nl-NL" i="1" dirty="0"/>
              <a:t> </a:t>
            </a:r>
            <a:r>
              <a:rPr lang="nl-NL" i="1" dirty="0" err="1"/>
              <a:t>socioeconómico</a:t>
            </a:r>
            <a:r>
              <a:rPr lang="nl-NL" i="1" dirty="0"/>
              <a:t> o </a:t>
            </a:r>
            <a:r>
              <a:rPr lang="nl-NL" i="1" dirty="0" err="1"/>
              <a:t>origen</a:t>
            </a:r>
            <a:r>
              <a:rPr lang="nl-NL" i="1" dirty="0"/>
              <a:t> </a:t>
            </a:r>
            <a:r>
              <a:rPr lang="nl-NL" i="1" dirty="0" err="1"/>
              <a:t>étnico</a:t>
            </a:r>
            <a:r>
              <a:rPr lang="nl-NL" i="1" dirty="0"/>
              <a:t>– no </a:t>
            </a:r>
            <a:r>
              <a:rPr lang="nl-NL" i="1" dirty="0" err="1"/>
              <a:t>son</a:t>
            </a:r>
            <a:r>
              <a:rPr lang="nl-NL" i="1" dirty="0"/>
              <a:t> </a:t>
            </a:r>
            <a:r>
              <a:rPr lang="nl-NL" i="1" dirty="0" err="1"/>
              <a:t>un</a:t>
            </a:r>
            <a:r>
              <a:rPr lang="nl-NL" i="1" dirty="0"/>
              <a:t> </a:t>
            </a:r>
            <a:r>
              <a:rPr lang="nl-NL" i="1" dirty="0" err="1"/>
              <a:t>obstáculo</a:t>
            </a:r>
            <a:r>
              <a:rPr lang="nl-NL" i="1" dirty="0"/>
              <a:t> para </a:t>
            </a:r>
            <a:r>
              <a:rPr lang="nl-NL" i="1" dirty="0" err="1"/>
              <a:t>alcanzar</a:t>
            </a:r>
            <a:r>
              <a:rPr lang="nl-NL" i="1" dirty="0"/>
              <a:t> el </a:t>
            </a:r>
            <a:r>
              <a:rPr lang="nl-NL" i="1" dirty="0" err="1"/>
              <a:t>potencial</a:t>
            </a:r>
            <a:r>
              <a:rPr lang="nl-NL" i="1" dirty="0"/>
              <a:t> </a:t>
            </a:r>
            <a:r>
              <a:rPr lang="nl-NL" i="1" dirty="0" err="1"/>
              <a:t>educativo</a:t>
            </a:r>
            <a:r>
              <a:rPr lang="nl-NL" i="1" dirty="0"/>
              <a:t>. </a:t>
            </a:r>
            <a:br>
              <a:rPr lang="nl-NL" i="1" dirty="0"/>
            </a:br>
            <a:r>
              <a:rPr lang="nl-NL" i="1" dirty="0"/>
              <a:t>	En </a:t>
            </a:r>
            <a:r>
              <a:rPr lang="nl-NL" i="1" dirty="0" err="1"/>
              <a:t>segundo</a:t>
            </a:r>
            <a:r>
              <a:rPr lang="nl-NL" i="1" dirty="0"/>
              <a:t> </a:t>
            </a:r>
            <a:r>
              <a:rPr lang="nl-NL" i="1" dirty="0" err="1"/>
              <a:t>lugar</a:t>
            </a:r>
            <a:r>
              <a:rPr lang="nl-NL" i="1" dirty="0"/>
              <a:t>, </a:t>
            </a:r>
            <a:r>
              <a:rPr lang="nl-NL" i="1" dirty="0" err="1"/>
              <a:t>tiene</a:t>
            </a:r>
            <a:r>
              <a:rPr lang="nl-NL" i="1" dirty="0"/>
              <a:t> que ver con la </a:t>
            </a:r>
            <a:r>
              <a:rPr lang="nl-NL" i="1" dirty="0" err="1"/>
              <a:t>inclusión</a:t>
            </a:r>
            <a:r>
              <a:rPr lang="nl-NL" i="1" dirty="0"/>
              <a:t>, que </a:t>
            </a:r>
            <a:r>
              <a:rPr lang="nl-NL" i="1" dirty="0" err="1"/>
              <a:t>consiste</a:t>
            </a:r>
            <a:r>
              <a:rPr lang="nl-NL" i="1" dirty="0"/>
              <a:t> en </a:t>
            </a:r>
            <a:r>
              <a:rPr lang="nl-NL" i="1" dirty="0" err="1"/>
              <a:t>garantizar</a:t>
            </a:r>
            <a:r>
              <a:rPr lang="nl-NL" i="1" dirty="0"/>
              <a:t> </a:t>
            </a:r>
            <a:r>
              <a:rPr lang="nl-NL" i="1" dirty="0" err="1"/>
              <a:t>un</a:t>
            </a:r>
            <a:r>
              <a:rPr lang="nl-NL" i="1" dirty="0"/>
              <a:t> </a:t>
            </a:r>
            <a:r>
              <a:rPr lang="nl-NL" i="1" dirty="0" err="1"/>
              <a:t>mínimo</a:t>
            </a:r>
            <a:r>
              <a:rPr lang="nl-NL" i="1" dirty="0"/>
              <a:t> </a:t>
            </a:r>
            <a:r>
              <a:rPr lang="nl-NL" i="1" dirty="0" err="1"/>
              <a:t>básico</a:t>
            </a:r>
            <a:r>
              <a:rPr lang="nl-NL" i="1" dirty="0"/>
              <a:t> de </a:t>
            </a:r>
            <a:r>
              <a:rPr lang="nl-NL" i="1" dirty="0" err="1"/>
              <a:t>educación</a:t>
            </a:r>
            <a:r>
              <a:rPr lang="nl-NL" i="1" dirty="0"/>
              <a:t> para </a:t>
            </a:r>
            <a:r>
              <a:rPr lang="nl-NL" i="1" dirty="0" err="1"/>
              <a:t>todos</a:t>
            </a:r>
            <a:r>
              <a:rPr lang="nl-NL" i="1" dirty="0"/>
              <a:t>.</a:t>
            </a:r>
            <a:endParaRPr b="1" i="1" dirty="0"/>
          </a:p>
          <a:p>
            <a:pPr marL="0" lvl="0" indent="0" algn="l" rtl="0">
              <a:lnSpc>
                <a:spcPct val="90000"/>
              </a:lnSpc>
              <a:spcBef>
                <a:spcPts val="0"/>
              </a:spcBef>
              <a:spcAft>
                <a:spcPts val="0"/>
              </a:spcAft>
              <a:buClr>
                <a:schemeClr val="dk1"/>
              </a:buClr>
              <a:buSzPts val="2400"/>
              <a:buNone/>
            </a:pPr>
            <a:endParaRPr sz="2800" dirty="0"/>
          </a:p>
          <a:p>
            <a:pPr marL="0" lvl="0" indent="0" algn="r" rtl="0">
              <a:lnSpc>
                <a:spcPct val="90000"/>
              </a:lnSpc>
              <a:spcBef>
                <a:spcPts val="0"/>
              </a:spcBef>
              <a:spcAft>
                <a:spcPts val="0"/>
              </a:spcAft>
              <a:buClr>
                <a:schemeClr val="dk1"/>
              </a:buClr>
              <a:buSzPts val="2400"/>
              <a:buNone/>
            </a:pPr>
            <a:r>
              <a:rPr lang="nl-NL" sz="1800" dirty="0">
                <a:latin typeface="Calibri"/>
                <a:ea typeface="Calibri"/>
                <a:cs typeface="Calibri"/>
                <a:sym typeface="Calibri"/>
              </a:rPr>
              <a:t>(</a:t>
            </a:r>
            <a:r>
              <a:rPr lang="nl-NL" sz="1800" dirty="0" err="1">
                <a:latin typeface="Calibri"/>
                <a:ea typeface="Calibri"/>
                <a:cs typeface="Calibri"/>
                <a:sym typeface="Calibri"/>
              </a:rPr>
              <a:t>Chapman</a:t>
            </a:r>
            <a:r>
              <a:rPr lang="nl-NL" sz="1800" dirty="0">
                <a:latin typeface="Calibri"/>
                <a:ea typeface="Calibri"/>
                <a:cs typeface="Calibri"/>
                <a:sym typeface="Calibri"/>
              </a:rPr>
              <a:t> &amp; </a:t>
            </a:r>
            <a:r>
              <a:rPr lang="nl-NL" sz="1800" dirty="0" err="1">
                <a:latin typeface="Calibri"/>
                <a:ea typeface="Calibri"/>
                <a:cs typeface="Calibri"/>
                <a:sym typeface="Calibri"/>
              </a:rPr>
              <a:t>Ainscow</a:t>
            </a:r>
            <a:r>
              <a:rPr lang="nl-NL" sz="1800" dirty="0">
                <a:latin typeface="Calibri"/>
                <a:ea typeface="Calibri"/>
                <a:cs typeface="Calibri"/>
                <a:sym typeface="Calibri"/>
              </a:rPr>
              <a:t>, 2022, p.2)</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latin typeface="Calibri"/>
                <a:ea typeface="Calibri"/>
                <a:cs typeface="Calibri"/>
                <a:sym typeface="Calibri"/>
              </a:rPr>
              <a:t>Interseccionalidad</a:t>
            </a:r>
            <a:endParaRPr>
              <a:latin typeface="Calibri"/>
              <a:ea typeface="Calibri"/>
              <a:cs typeface="Calibri"/>
              <a:sym typeface="Calibri"/>
            </a:endParaRPr>
          </a:p>
        </p:txBody>
      </p:sp>
      <p:sp>
        <p:nvSpPr>
          <p:cNvPr id="262" name="Google Shape;262;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nl-NL" sz="2800"/>
              <a:t>DeGraffenreid vs. General Motors – Crenshaw</a:t>
            </a:r>
            <a:endParaRPr/>
          </a:p>
          <a:p>
            <a:pPr marL="0" lvl="0" indent="0" algn="l" rtl="0">
              <a:lnSpc>
                <a:spcPct val="90000"/>
              </a:lnSpc>
              <a:spcBef>
                <a:spcPts val="0"/>
              </a:spcBef>
              <a:spcAft>
                <a:spcPts val="0"/>
              </a:spcAft>
              <a:buClr>
                <a:schemeClr val="dk1"/>
              </a:buClr>
              <a:buSzPts val="2000"/>
              <a:buNone/>
            </a:pPr>
            <a:r>
              <a:rPr lang="nl-NL" sz="2800"/>
              <a:t>Metáfora de cesta de manzanas </a:t>
            </a:r>
            <a:r>
              <a:rPr lang="nl-NL" sz="1800">
                <a:latin typeface="Calibri"/>
                <a:ea typeface="Calibri"/>
                <a:cs typeface="Calibri"/>
                <a:sym typeface="Calibri"/>
              </a:rPr>
              <a:t>(Rod</a:t>
            </a:r>
            <a:r>
              <a:rPr lang="nl-NL" sz="1800"/>
              <a:t>ó</a:t>
            </a:r>
            <a:r>
              <a:rPr lang="nl-NL" sz="1800">
                <a:latin typeface="Calibri"/>
                <a:ea typeface="Calibri"/>
                <a:cs typeface="Calibri"/>
                <a:sym typeface="Calibri"/>
              </a:rPr>
              <a:t> d</a:t>
            </a:r>
            <a:r>
              <a:rPr lang="nl-NL" sz="1800"/>
              <a:t>e</a:t>
            </a:r>
            <a:r>
              <a:rPr lang="nl-NL" sz="1800">
                <a:latin typeface="Calibri"/>
                <a:ea typeface="Calibri"/>
                <a:cs typeface="Calibri"/>
                <a:sym typeface="Calibri"/>
              </a:rPr>
              <a:t> Zarate, 2022) </a:t>
            </a:r>
            <a:endParaRPr/>
          </a:p>
          <a:p>
            <a:pPr marL="0" lvl="0" indent="0" algn="l" rtl="0">
              <a:lnSpc>
                <a:spcPct val="90000"/>
              </a:lnSpc>
              <a:spcBef>
                <a:spcPts val="1000"/>
              </a:spcBef>
              <a:spcAft>
                <a:spcPts val="0"/>
              </a:spcAft>
              <a:buClr>
                <a:schemeClr val="dk1"/>
              </a:buClr>
              <a:buSzPts val="2800"/>
              <a:buNone/>
            </a:pPr>
            <a:endParaRPr/>
          </a:p>
        </p:txBody>
      </p:sp>
      <p:pic>
        <p:nvPicPr>
          <p:cNvPr id="263" name="Google Shape;263;p24" descr="274 Basket Of Apples White Background Illustrations &amp; Clip Art - iStock"/>
          <p:cNvPicPr preferRelativeResize="0"/>
          <p:nvPr/>
        </p:nvPicPr>
        <p:blipFill rotWithShape="1">
          <a:blip r:embed="rId3">
            <a:alphaModFix/>
          </a:blip>
          <a:srcRect/>
          <a:stretch/>
        </p:blipFill>
        <p:spPr>
          <a:xfrm>
            <a:off x="7639405" y="2595583"/>
            <a:ext cx="3994378" cy="32962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5"/>
          <p:cNvSpPr txBox="1">
            <a:spLocks noGrp="1"/>
          </p:cNvSpPr>
          <p:nvPr>
            <p:ph type="body" idx="1"/>
          </p:nvPr>
        </p:nvSpPr>
        <p:spPr>
          <a:xfrm>
            <a:off x="6766560" y="1080656"/>
            <a:ext cx="4587239" cy="33607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nl-NL" sz="2800" i="1" dirty="0" err="1"/>
              <a:t>Un</a:t>
            </a:r>
            <a:r>
              <a:rPr lang="nl-NL" sz="2800" i="1" dirty="0"/>
              <a:t> </a:t>
            </a:r>
            <a:r>
              <a:rPr lang="nl-NL" sz="2800" i="1" dirty="0" err="1"/>
              <a:t>tratamiento</a:t>
            </a:r>
            <a:r>
              <a:rPr lang="nl-NL" sz="2800" i="1" dirty="0"/>
              <a:t> </a:t>
            </a:r>
            <a:r>
              <a:rPr lang="nl-NL" sz="2800" i="1" dirty="0" err="1"/>
              <a:t>separado</a:t>
            </a:r>
            <a:r>
              <a:rPr lang="nl-NL" sz="2800" i="1" dirty="0"/>
              <a:t> de los </a:t>
            </a:r>
            <a:r>
              <a:rPr lang="nl-NL" sz="2800" i="1" dirty="0" err="1"/>
              <a:t>diferentes</a:t>
            </a:r>
            <a:r>
              <a:rPr lang="nl-NL" sz="2800" i="1" dirty="0"/>
              <a:t> </a:t>
            </a:r>
            <a:r>
              <a:rPr lang="nl-NL" sz="2800" i="1" dirty="0" err="1"/>
              <a:t>sistemas</a:t>
            </a:r>
            <a:r>
              <a:rPr lang="nl-NL" sz="2800" i="1" dirty="0"/>
              <a:t> de </a:t>
            </a:r>
            <a:r>
              <a:rPr lang="nl-NL" sz="2800" i="1" dirty="0" err="1"/>
              <a:t>opresión</a:t>
            </a:r>
            <a:r>
              <a:rPr lang="nl-NL" sz="2800" i="1" dirty="0"/>
              <a:t> no </a:t>
            </a:r>
            <a:r>
              <a:rPr lang="nl-NL" sz="2800" i="1" dirty="0" err="1"/>
              <a:t>pueden</a:t>
            </a:r>
            <a:r>
              <a:rPr lang="nl-NL" sz="2800" i="1" dirty="0"/>
              <a:t> dar </a:t>
            </a:r>
            <a:r>
              <a:rPr lang="nl-NL" sz="2800" i="1" dirty="0" err="1"/>
              <a:t>cuenta</a:t>
            </a:r>
            <a:r>
              <a:rPr lang="nl-NL" sz="2800" i="1" dirty="0"/>
              <a:t> de las </a:t>
            </a:r>
            <a:r>
              <a:rPr lang="nl-NL" sz="2800" i="1" dirty="0" err="1"/>
              <a:t>experiencias</a:t>
            </a:r>
            <a:r>
              <a:rPr lang="nl-NL" sz="2800" i="1" dirty="0"/>
              <a:t> </a:t>
            </a:r>
            <a:r>
              <a:rPr lang="nl-NL" sz="2800" i="1" dirty="0" err="1"/>
              <a:t>vividas</a:t>
            </a:r>
            <a:r>
              <a:rPr lang="nl-NL" sz="2800" i="1" dirty="0"/>
              <a:t> por </a:t>
            </a:r>
            <a:r>
              <a:rPr lang="nl-NL" sz="2800" i="1" dirty="0" err="1"/>
              <a:t>quienes</a:t>
            </a:r>
            <a:r>
              <a:rPr lang="nl-NL" sz="2800" i="1" dirty="0"/>
              <a:t> los </a:t>
            </a:r>
            <a:r>
              <a:rPr lang="nl-NL" sz="2800" i="1" dirty="0" err="1"/>
              <a:t>sufren</a:t>
            </a:r>
            <a:r>
              <a:rPr lang="nl-NL" sz="2800" i="1" dirty="0"/>
              <a:t> </a:t>
            </a:r>
            <a:r>
              <a:rPr lang="nl-NL" sz="2800" i="1" dirty="0" err="1"/>
              <a:t>juntos</a:t>
            </a:r>
            <a:r>
              <a:rPr lang="nl-NL" sz="2800" i="1" dirty="0"/>
              <a:t>.</a:t>
            </a:r>
            <a:endParaRPr dirty="0"/>
          </a:p>
          <a:p>
            <a:pPr marL="0" lvl="0" indent="0" algn="r" rtl="0">
              <a:lnSpc>
                <a:spcPct val="90000"/>
              </a:lnSpc>
              <a:spcBef>
                <a:spcPts val="1000"/>
              </a:spcBef>
              <a:spcAft>
                <a:spcPts val="0"/>
              </a:spcAft>
              <a:buClr>
                <a:schemeClr val="dk1"/>
              </a:buClr>
              <a:buSzPts val="2800"/>
              <a:buNone/>
            </a:pPr>
            <a:r>
              <a:rPr lang="nl-NL" sz="2800" dirty="0"/>
              <a:t> </a:t>
            </a:r>
            <a:r>
              <a:rPr lang="nl-NL" sz="1800" dirty="0" err="1">
                <a:latin typeface="Calibri"/>
                <a:ea typeface="Calibri"/>
                <a:cs typeface="Calibri"/>
                <a:sym typeface="Calibri"/>
              </a:rPr>
              <a:t>Rod</a:t>
            </a:r>
            <a:r>
              <a:rPr lang="nl-NL" sz="1800" dirty="0" err="1"/>
              <a:t>ó</a:t>
            </a:r>
            <a:r>
              <a:rPr lang="nl-NL" sz="1800" dirty="0">
                <a:latin typeface="Calibri"/>
                <a:ea typeface="Calibri"/>
                <a:cs typeface="Calibri"/>
                <a:sym typeface="Calibri"/>
              </a:rPr>
              <a:t> d</a:t>
            </a:r>
            <a:r>
              <a:rPr lang="nl-NL" sz="1800" dirty="0"/>
              <a:t>e</a:t>
            </a:r>
            <a:r>
              <a:rPr lang="nl-NL" sz="1800" dirty="0">
                <a:latin typeface="Calibri"/>
                <a:ea typeface="Calibri"/>
                <a:cs typeface="Calibri"/>
                <a:sym typeface="Calibri"/>
              </a:rPr>
              <a:t> </a:t>
            </a:r>
            <a:r>
              <a:rPr lang="nl-NL" sz="1800" dirty="0" err="1">
                <a:latin typeface="Calibri"/>
                <a:ea typeface="Calibri"/>
                <a:cs typeface="Calibri"/>
                <a:sym typeface="Calibri"/>
              </a:rPr>
              <a:t>Zarate</a:t>
            </a:r>
            <a:r>
              <a:rPr lang="nl-NL" sz="1800" dirty="0">
                <a:latin typeface="Calibri"/>
                <a:ea typeface="Calibri"/>
                <a:cs typeface="Calibri"/>
                <a:sym typeface="Calibri"/>
              </a:rPr>
              <a:t>, 2016</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 name="Google Shape;255;p23" descr="When Identities Collide: The Significance of Intersectionality within the  Disability Community — Full Spectrum Child Care, LLC">
            <a:extLst>
              <a:ext uri="{FF2B5EF4-FFF2-40B4-BE49-F238E27FC236}">
                <a16:creationId xmlns:a16="http://schemas.microsoft.com/office/drawing/2014/main" id="{A227566B-8D7B-48B7-D67E-DAF007F50061}"/>
              </a:ext>
            </a:extLst>
          </p:cNvPr>
          <p:cNvPicPr preferRelativeResize="0"/>
          <p:nvPr/>
        </p:nvPicPr>
        <p:blipFill rotWithShape="1">
          <a:blip r:embed="rId3">
            <a:alphaModFix/>
          </a:blip>
          <a:srcRect b="9962"/>
          <a:stretch/>
        </p:blipFill>
        <p:spPr>
          <a:xfrm>
            <a:off x="838201" y="770173"/>
            <a:ext cx="5184576" cy="466805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nl-NL" dirty="0"/>
              <a:t>Para </a:t>
            </a:r>
            <a:r>
              <a:rPr lang="nl-NL" dirty="0" err="1"/>
              <a:t>abordar</a:t>
            </a:r>
            <a:r>
              <a:rPr lang="nl-NL" dirty="0"/>
              <a:t> la </a:t>
            </a:r>
            <a:r>
              <a:rPr lang="nl-NL" dirty="0" err="1"/>
              <a:t>interseccionalidad</a:t>
            </a:r>
            <a:r>
              <a:rPr lang="nl-NL" dirty="0"/>
              <a:t>, </a:t>
            </a:r>
            <a:r>
              <a:rPr lang="nl-NL" dirty="0" err="1"/>
              <a:t>deberíamos</a:t>
            </a:r>
            <a:r>
              <a:rPr lang="nl-NL" dirty="0"/>
              <a:t> </a:t>
            </a:r>
            <a:r>
              <a:rPr lang="nl-NL" dirty="0" err="1"/>
              <a:t>centrarnos</a:t>
            </a:r>
            <a:r>
              <a:rPr lang="nl-NL" dirty="0"/>
              <a:t> en dar </a:t>
            </a:r>
            <a:r>
              <a:rPr lang="nl-NL" dirty="0" err="1"/>
              <a:t>cuenta</a:t>
            </a:r>
            <a:r>
              <a:rPr lang="nl-NL" dirty="0"/>
              <a:t> de </a:t>
            </a:r>
            <a:r>
              <a:rPr lang="nl-NL" dirty="0" err="1"/>
              <a:t>cómo</a:t>
            </a:r>
            <a:r>
              <a:rPr lang="nl-NL" dirty="0"/>
              <a:t> la </a:t>
            </a:r>
            <a:r>
              <a:rPr lang="nl-NL" dirty="0" err="1"/>
              <a:t>raza</a:t>
            </a:r>
            <a:r>
              <a:rPr lang="nl-NL" dirty="0"/>
              <a:t>, la </a:t>
            </a:r>
            <a:r>
              <a:rPr lang="nl-NL" dirty="0" err="1"/>
              <a:t>clase</a:t>
            </a:r>
            <a:r>
              <a:rPr lang="nl-NL" dirty="0"/>
              <a:t>, el </a:t>
            </a:r>
            <a:r>
              <a:rPr lang="nl-NL" dirty="0" err="1"/>
              <a:t>género</a:t>
            </a:r>
            <a:r>
              <a:rPr lang="nl-NL" dirty="0"/>
              <a:t>, la </a:t>
            </a:r>
            <a:r>
              <a:rPr lang="nl-NL" dirty="0" err="1"/>
              <a:t>sexualidad</a:t>
            </a:r>
            <a:r>
              <a:rPr lang="nl-NL" dirty="0"/>
              <a:t>, la </a:t>
            </a:r>
            <a:r>
              <a:rPr lang="nl-NL" dirty="0" err="1"/>
              <a:t>capacidad</a:t>
            </a:r>
            <a:r>
              <a:rPr lang="nl-NL" dirty="0"/>
              <a:t>, y la </a:t>
            </a:r>
            <a:r>
              <a:rPr lang="nl-NL" dirty="0" err="1"/>
              <a:t>edad</a:t>
            </a:r>
            <a:r>
              <a:rPr lang="nl-NL" dirty="0"/>
              <a:t>, </a:t>
            </a:r>
            <a:r>
              <a:rPr lang="nl-NL" dirty="0" err="1"/>
              <a:t>pueden</a:t>
            </a:r>
            <a:r>
              <a:rPr lang="nl-NL" dirty="0"/>
              <a:t> </a:t>
            </a:r>
            <a:r>
              <a:rPr lang="nl-NL" dirty="0" err="1"/>
              <a:t>organizar</a:t>
            </a:r>
            <a:r>
              <a:rPr lang="nl-NL" dirty="0"/>
              <a:t> la </a:t>
            </a:r>
            <a:r>
              <a:rPr lang="nl-NL" dirty="0" err="1"/>
              <a:t>dinámica</a:t>
            </a:r>
            <a:r>
              <a:rPr lang="nl-NL" dirty="0"/>
              <a:t> de </a:t>
            </a:r>
            <a:r>
              <a:rPr lang="nl-NL" dirty="0" err="1"/>
              <a:t>poder</a:t>
            </a:r>
            <a:r>
              <a:rPr lang="nl-NL" dirty="0"/>
              <a:t> y la </a:t>
            </a:r>
            <a:r>
              <a:rPr lang="nl-NL" dirty="0" err="1"/>
              <a:t>desigualdad</a:t>
            </a:r>
            <a:r>
              <a:rPr lang="nl-NL" dirty="0"/>
              <a:t> de los </a:t>
            </a:r>
            <a:r>
              <a:rPr lang="nl-NL" dirty="0" err="1"/>
              <a:t>niveles</a:t>
            </a:r>
            <a:r>
              <a:rPr lang="nl-NL" dirty="0"/>
              <a:t> </a:t>
            </a:r>
            <a:r>
              <a:rPr lang="nl-NL" dirty="0" err="1"/>
              <a:t>sociales</a:t>
            </a:r>
            <a:r>
              <a:rPr lang="nl-NL" dirty="0"/>
              <a:t> e </a:t>
            </a:r>
            <a:r>
              <a:rPr lang="nl-NL" dirty="0" err="1"/>
              <a:t>individuales</a:t>
            </a:r>
            <a:r>
              <a:rPr lang="nl-NL" dirty="0"/>
              <a:t>.</a:t>
            </a:r>
            <a:endParaRPr dirty="0"/>
          </a:p>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0"/>
              </a:spcBef>
              <a:spcAft>
                <a:spcPts val="0"/>
              </a:spcAft>
              <a:buClr>
                <a:schemeClr val="dk1"/>
              </a:buClr>
              <a:buSzPts val="2800"/>
              <a:buNone/>
            </a:pPr>
            <a:r>
              <a:rPr lang="nl-NL" dirty="0" err="1"/>
              <a:t>Debe</a:t>
            </a:r>
            <a:r>
              <a:rPr lang="nl-NL" dirty="0"/>
              <a:t> </a:t>
            </a:r>
            <a:r>
              <a:rPr lang="nl-NL" dirty="0" err="1"/>
              <a:t>haber</a:t>
            </a:r>
            <a:r>
              <a:rPr lang="nl-NL" dirty="0"/>
              <a:t> </a:t>
            </a:r>
            <a:r>
              <a:rPr lang="nl-NL" dirty="0" err="1"/>
              <a:t>una</a:t>
            </a:r>
            <a:r>
              <a:rPr lang="nl-NL" dirty="0"/>
              <a:t> </a:t>
            </a:r>
            <a:r>
              <a:rPr lang="nl-NL" dirty="0" err="1"/>
              <a:t>aproximación</a:t>
            </a:r>
            <a:r>
              <a:rPr lang="nl-NL" dirty="0"/>
              <a:t> práctica a </a:t>
            </a:r>
            <a:r>
              <a:rPr lang="nl-NL" dirty="0" err="1"/>
              <a:t>esto</a:t>
            </a:r>
            <a:r>
              <a:rPr lang="nl-NL" dirty="0"/>
              <a: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¿Por qué hablamos de esto?</a:t>
            </a:r>
            <a:endParaRPr/>
          </a:p>
        </p:txBody>
      </p:sp>
      <p:sp>
        <p:nvSpPr>
          <p:cNvPr id="281" name="Google Shape;28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34000" lvl="0" indent="-234000" algn="l" rtl="0">
              <a:lnSpc>
                <a:spcPct val="100000"/>
              </a:lnSpc>
              <a:spcBef>
                <a:spcPts val="0"/>
              </a:spcBef>
              <a:spcAft>
                <a:spcPts val="0"/>
              </a:spcAft>
              <a:buClr>
                <a:schemeClr val="dk1"/>
              </a:buClr>
              <a:buSzPts val="2400"/>
              <a:buChar char="•"/>
            </a:pPr>
            <a:r>
              <a:rPr lang="nl-NL" sz="2800" dirty="0" err="1"/>
              <a:t>Todos</a:t>
            </a:r>
            <a:r>
              <a:rPr lang="nl-NL" sz="2800" dirty="0"/>
              <a:t> los </a:t>
            </a:r>
            <a:r>
              <a:rPr lang="nl-NL" sz="2800" dirty="0" err="1"/>
              <a:t>individuos</a:t>
            </a:r>
            <a:r>
              <a:rPr lang="nl-NL" sz="2800" dirty="0"/>
              <a:t> </a:t>
            </a:r>
            <a:r>
              <a:rPr lang="nl-NL" sz="2800" dirty="0" err="1"/>
              <a:t>ocupan</a:t>
            </a:r>
            <a:r>
              <a:rPr lang="nl-NL" sz="2800" dirty="0"/>
              <a:t> </a:t>
            </a:r>
            <a:r>
              <a:rPr lang="nl-NL" sz="2800" dirty="0" err="1"/>
              <a:t>tanto</a:t>
            </a:r>
            <a:r>
              <a:rPr lang="nl-NL" sz="2800" dirty="0"/>
              <a:t> </a:t>
            </a:r>
            <a:r>
              <a:rPr lang="nl-NL" sz="2800" dirty="0" err="1"/>
              <a:t>posiciones</a:t>
            </a:r>
            <a:r>
              <a:rPr lang="nl-NL" sz="2800" dirty="0"/>
              <a:t> de </a:t>
            </a:r>
            <a:r>
              <a:rPr lang="nl-NL" sz="2800" dirty="0" err="1"/>
              <a:t>privilegio</a:t>
            </a:r>
            <a:r>
              <a:rPr lang="nl-NL" sz="2800" dirty="0"/>
              <a:t> </a:t>
            </a:r>
            <a:r>
              <a:rPr lang="nl-NL" sz="2800" dirty="0" err="1"/>
              <a:t>social</a:t>
            </a:r>
            <a:r>
              <a:rPr lang="nl-NL" sz="2800" dirty="0"/>
              <a:t> </a:t>
            </a:r>
            <a:r>
              <a:rPr lang="nl-NL" sz="2800" dirty="0" err="1"/>
              <a:t>como</a:t>
            </a:r>
            <a:r>
              <a:rPr lang="nl-NL" sz="2800" dirty="0"/>
              <a:t> de </a:t>
            </a:r>
            <a:r>
              <a:rPr lang="nl-NL" sz="2800" dirty="0" err="1"/>
              <a:t>marginalidad</a:t>
            </a:r>
            <a:r>
              <a:rPr lang="nl-NL" sz="2800" dirty="0"/>
              <a:t> </a:t>
            </a:r>
            <a:r>
              <a:rPr lang="nl-NL" sz="2800" dirty="0" err="1"/>
              <a:t>cuando</a:t>
            </a:r>
            <a:r>
              <a:rPr lang="nl-NL" sz="2800" dirty="0"/>
              <a:t> se </a:t>
            </a:r>
            <a:r>
              <a:rPr lang="nl-NL" sz="2800" dirty="0" err="1"/>
              <a:t>toman</a:t>
            </a:r>
            <a:r>
              <a:rPr lang="nl-NL" sz="2800" dirty="0"/>
              <a:t> en </a:t>
            </a:r>
            <a:r>
              <a:rPr lang="nl-NL" sz="2800" dirty="0" err="1"/>
              <a:t>cuenta</a:t>
            </a:r>
            <a:r>
              <a:rPr lang="nl-NL" sz="2800" dirty="0"/>
              <a:t> </a:t>
            </a:r>
            <a:r>
              <a:rPr lang="nl-NL" sz="2800" dirty="0" err="1"/>
              <a:t>todas</a:t>
            </a:r>
            <a:r>
              <a:rPr lang="nl-NL" sz="2800" dirty="0"/>
              <a:t> sus </a:t>
            </a:r>
            <a:r>
              <a:rPr lang="nl-NL" sz="2800" dirty="0" err="1"/>
              <a:t>identidades</a:t>
            </a:r>
            <a:r>
              <a:rPr lang="nl-NL" dirty="0"/>
              <a:t> </a:t>
            </a:r>
            <a:r>
              <a:rPr lang="nl-NL" sz="1800" dirty="0"/>
              <a:t>(Jones &amp; </a:t>
            </a:r>
            <a:r>
              <a:rPr lang="nl-NL" sz="1800" dirty="0" err="1"/>
              <a:t>Wijeyesinghe</a:t>
            </a:r>
            <a:r>
              <a:rPr lang="nl-NL" sz="1800" dirty="0"/>
              <a:t>, 2011)</a:t>
            </a:r>
            <a:endParaRPr dirty="0"/>
          </a:p>
          <a:p>
            <a:pPr marL="234000" lvl="0" indent="-234000" algn="l" rtl="0">
              <a:lnSpc>
                <a:spcPct val="100000"/>
              </a:lnSpc>
              <a:spcBef>
                <a:spcPts val="900"/>
              </a:spcBef>
              <a:spcAft>
                <a:spcPts val="0"/>
              </a:spcAft>
              <a:buClr>
                <a:schemeClr val="dk1"/>
              </a:buClr>
              <a:buSzPts val="2400"/>
              <a:buChar char="•"/>
            </a:pPr>
            <a:r>
              <a:rPr lang="nl-NL" dirty="0"/>
              <a:t>La </a:t>
            </a:r>
            <a:r>
              <a:rPr lang="nl-NL" dirty="0" err="1"/>
              <a:t>interseccionalidad</a:t>
            </a:r>
            <a:r>
              <a:rPr lang="nl-NL" dirty="0"/>
              <a:t> </a:t>
            </a:r>
            <a:r>
              <a:rPr lang="nl-NL" dirty="0" err="1"/>
              <a:t>alienta</a:t>
            </a:r>
            <a:r>
              <a:rPr lang="nl-NL" dirty="0"/>
              <a:t> a </a:t>
            </a:r>
            <a:r>
              <a:rPr lang="nl-NL" dirty="0" err="1"/>
              <a:t>quienes</a:t>
            </a:r>
            <a:r>
              <a:rPr lang="nl-NL" dirty="0"/>
              <a:t> </a:t>
            </a:r>
            <a:r>
              <a:rPr lang="nl-NL" dirty="0" err="1"/>
              <a:t>están</a:t>
            </a:r>
            <a:r>
              <a:rPr lang="nl-NL" dirty="0"/>
              <a:t> en el </a:t>
            </a:r>
            <a:r>
              <a:rPr lang="nl-NL" dirty="0" err="1"/>
              <a:t>ámbito</a:t>
            </a:r>
            <a:r>
              <a:rPr lang="nl-NL" dirty="0"/>
              <a:t> </a:t>
            </a:r>
            <a:r>
              <a:rPr lang="nl-NL" dirty="0" err="1"/>
              <a:t>educativo</a:t>
            </a:r>
            <a:r>
              <a:rPr lang="nl-NL" dirty="0"/>
              <a:t> a ver qué se </a:t>
            </a:r>
            <a:r>
              <a:rPr lang="nl-NL" dirty="0" err="1"/>
              <a:t>valora</a:t>
            </a:r>
            <a:r>
              <a:rPr lang="nl-NL" dirty="0"/>
              <a:t> y </a:t>
            </a:r>
            <a:r>
              <a:rPr lang="nl-NL" dirty="0" err="1"/>
              <a:t>quién</a:t>
            </a:r>
            <a:r>
              <a:rPr lang="nl-NL" dirty="0"/>
              <a:t> es </a:t>
            </a:r>
            <a:r>
              <a:rPr lang="nl-NL" dirty="0" err="1"/>
              <a:t>privilegiado</a:t>
            </a:r>
            <a:r>
              <a:rPr lang="nl-NL" dirty="0"/>
              <a:t>. </a:t>
            </a:r>
            <a:endParaRPr dirty="0"/>
          </a:p>
          <a:p>
            <a:pPr marL="691200" lvl="1" indent="-234000" algn="l" rtl="0">
              <a:lnSpc>
                <a:spcPct val="100000"/>
              </a:lnSpc>
              <a:spcBef>
                <a:spcPts val="900"/>
              </a:spcBef>
              <a:spcAft>
                <a:spcPts val="0"/>
              </a:spcAft>
              <a:buSzPts val="2400"/>
              <a:buChar char="•"/>
            </a:pPr>
            <a:r>
              <a:rPr lang="nl-NL" dirty="0"/>
              <a:t>Por </a:t>
            </a:r>
            <a:r>
              <a:rPr lang="nl-NL" dirty="0" err="1"/>
              <a:t>ejemplo</a:t>
            </a:r>
            <a:r>
              <a:rPr lang="nl-NL" dirty="0"/>
              <a:t>, </a:t>
            </a:r>
            <a:r>
              <a:rPr lang="nl-NL" dirty="0" err="1"/>
              <a:t>políticas</a:t>
            </a:r>
            <a:r>
              <a:rPr lang="nl-NL" dirty="0"/>
              <a:t> de </a:t>
            </a:r>
            <a:r>
              <a:rPr lang="nl-NL" dirty="0" err="1"/>
              <a:t>etiquetado</a:t>
            </a:r>
            <a:r>
              <a:rPr lang="nl-NL" dirty="0"/>
              <a:t> y </a:t>
            </a:r>
            <a:r>
              <a:rPr lang="nl-NL" dirty="0" err="1"/>
              <a:t>tolerancia</a:t>
            </a:r>
            <a:r>
              <a:rPr lang="nl-NL" dirty="0"/>
              <a:t> </a:t>
            </a:r>
            <a:r>
              <a:rPr lang="nl-NL" dirty="0" err="1"/>
              <a:t>cero</a:t>
            </a:r>
            <a:r>
              <a:rPr lang="nl-NL" dirty="0"/>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34000" lvl="0" indent="-234000" algn="l" rtl="0">
              <a:lnSpc>
                <a:spcPct val="90000"/>
              </a:lnSpc>
              <a:spcBef>
                <a:spcPts val="0"/>
              </a:spcBef>
              <a:spcAft>
                <a:spcPts val="0"/>
              </a:spcAft>
              <a:buClr>
                <a:schemeClr val="dk1"/>
              </a:buClr>
              <a:buSzPts val="2400"/>
              <a:buChar char="•"/>
            </a:pPr>
            <a:r>
              <a:rPr lang="nl-NL"/>
              <a:t>Si aceptamos que hay múltiples niveles de discriminación, debería haber también múltiples niveles de protección.</a:t>
            </a:r>
            <a:endParaRPr/>
          </a:p>
          <a:p>
            <a:pPr marL="0" lvl="0" indent="0" algn="l" rtl="0">
              <a:lnSpc>
                <a:spcPct val="90000"/>
              </a:lnSpc>
              <a:spcBef>
                <a:spcPts val="0"/>
              </a:spcBef>
              <a:spcAft>
                <a:spcPts val="0"/>
              </a:spcAft>
              <a:buClr>
                <a:schemeClr val="dk1"/>
              </a:buClr>
              <a:buSzPts val="2400"/>
              <a:buNone/>
            </a:pPr>
            <a:endParaRPr/>
          </a:p>
          <a:p>
            <a:pPr marL="234000" lvl="0" indent="-234000" algn="l" rtl="0">
              <a:lnSpc>
                <a:spcPct val="90000"/>
              </a:lnSpc>
              <a:spcBef>
                <a:spcPts val="0"/>
              </a:spcBef>
              <a:spcAft>
                <a:spcPts val="0"/>
              </a:spcAft>
              <a:buClr>
                <a:schemeClr val="dk1"/>
              </a:buClr>
              <a:buSzPts val="2400"/>
              <a:buChar char="•"/>
            </a:pPr>
            <a:r>
              <a:rPr lang="nl-NL"/>
              <a:t>Podemos usar la interseccionalidad para estudiar, comprender y responder a cómo se cruzan estos factores.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9"/>
          <p:cNvSpPr txBox="1">
            <a:spLocks noGrp="1"/>
          </p:cNvSpPr>
          <p:nvPr>
            <p:ph type="body" idx="1"/>
          </p:nvPr>
        </p:nvSpPr>
        <p:spPr>
          <a:xfrm>
            <a:off x="838200" y="979714"/>
            <a:ext cx="10515600" cy="5197249"/>
          </a:xfrm>
          <a:prstGeom prst="rect">
            <a:avLst/>
          </a:prstGeom>
          <a:noFill/>
          <a:ln>
            <a:noFill/>
          </a:ln>
        </p:spPr>
        <p:txBody>
          <a:bodyPr spcFirstLastPara="1" wrap="square" lIns="91425" tIns="45700" rIns="91425" bIns="45700" anchor="t" anchorCtr="0">
            <a:normAutofit/>
          </a:bodyPr>
          <a:lstStyle/>
          <a:p>
            <a:pPr marL="234000" lvl="0" indent="-234000" algn="l" rtl="0">
              <a:lnSpc>
                <a:spcPct val="100000"/>
              </a:lnSpc>
              <a:spcBef>
                <a:spcPts val="0"/>
              </a:spcBef>
              <a:spcAft>
                <a:spcPts val="0"/>
              </a:spcAft>
              <a:buClr>
                <a:schemeClr val="dk1"/>
              </a:buClr>
              <a:buSzPts val="2595"/>
              <a:buChar char="•"/>
            </a:pPr>
            <a:r>
              <a:rPr lang="nl-NL" sz="2400" dirty="0"/>
              <a:t>Si no </a:t>
            </a:r>
            <a:r>
              <a:rPr lang="nl-NL" sz="2400" dirty="0" err="1"/>
              <a:t>mantenemos</a:t>
            </a:r>
            <a:r>
              <a:rPr lang="nl-NL" sz="2400" dirty="0"/>
              <a:t> la </a:t>
            </a:r>
            <a:r>
              <a:rPr lang="nl-NL" sz="2400" dirty="0" err="1"/>
              <a:t>interseccionalidad</a:t>
            </a:r>
            <a:r>
              <a:rPr lang="nl-NL" sz="2400" dirty="0"/>
              <a:t> en </a:t>
            </a:r>
            <a:r>
              <a:rPr lang="nl-NL" sz="2400" dirty="0" err="1"/>
              <a:t>nuestros</a:t>
            </a:r>
            <a:r>
              <a:rPr lang="nl-NL" sz="2400" dirty="0"/>
              <a:t> </a:t>
            </a:r>
            <a:r>
              <a:rPr lang="nl-NL" sz="2400" dirty="0" err="1"/>
              <a:t>enfoques</a:t>
            </a:r>
            <a:r>
              <a:rPr lang="nl-NL" sz="2400" dirty="0"/>
              <a:t>, </a:t>
            </a:r>
            <a:r>
              <a:rPr lang="nl-NL" sz="2400" dirty="0" err="1"/>
              <a:t>corremos</a:t>
            </a:r>
            <a:r>
              <a:rPr lang="nl-NL" sz="2400" dirty="0"/>
              <a:t> el </a:t>
            </a:r>
            <a:r>
              <a:rPr lang="nl-NL" sz="2400" dirty="0" err="1"/>
              <a:t>riesgo</a:t>
            </a:r>
            <a:r>
              <a:rPr lang="nl-NL" sz="2400" dirty="0"/>
              <a:t> de </a:t>
            </a:r>
            <a:r>
              <a:rPr lang="nl-NL" sz="2400" dirty="0" err="1"/>
              <a:t>invertir</a:t>
            </a:r>
            <a:r>
              <a:rPr lang="nl-NL" sz="2400" dirty="0"/>
              <a:t> </a:t>
            </a:r>
            <a:r>
              <a:rPr lang="nl-NL" sz="2400" dirty="0" err="1"/>
              <a:t>recursos</a:t>
            </a:r>
            <a:r>
              <a:rPr lang="nl-NL" sz="2400" dirty="0"/>
              <a:t> en </a:t>
            </a:r>
            <a:r>
              <a:rPr lang="nl-NL" sz="2400" dirty="0" err="1"/>
              <a:t>iniciativas</a:t>
            </a:r>
            <a:r>
              <a:rPr lang="nl-NL" sz="2400" dirty="0"/>
              <a:t> de </a:t>
            </a:r>
            <a:r>
              <a:rPr lang="nl-NL" sz="2400" dirty="0" err="1"/>
              <a:t>un</a:t>
            </a:r>
            <a:r>
              <a:rPr lang="nl-NL" sz="2400" dirty="0"/>
              <a:t> solo </a:t>
            </a:r>
            <a:r>
              <a:rPr lang="nl-NL" sz="2400" dirty="0" err="1"/>
              <a:t>eje</a:t>
            </a:r>
            <a:r>
              <a:rPr lang="nl-NL" sz="2400" dirty="0"/>
              <a:t> que </a:t>
            </a:r>
            <a:r>
              <a:rPr lang="nl-NL" sz="2400" dirty="0" err="1"/>
              <a:t>pueden</a:t>
            </a:r>
            <a:r>
              <a:rPr lang="nl-NL" sz="2400" dirty="0"/>
              <a:t> </a:t>
            </a:r>
            <a:r>
              <a:rPr lang="nl-NL" sz="2400" dirty="0" err="1"/>
              <a:t>fallar</a:t>
            </a:r>
            <a:r>
              <a:rPr lang="nl-NL" sz="2400" dirty="0"/>
              <a:t>. </a:t>
            </a:r>
            <a:endParaRPr dirty="0"/>
          </a:p>
          <a:p>
            <a:pPr marL="234000" lvl="0" indent="-234000" algn="l" rtl="0">
              <a:lnSpc>
                <a:spcPct val="100000"/>
              </a:lnSpc>
              <a:spcBef>
                <a:spcPts val="1200"/>
              </a:spcBef>
              <a:spcAft>
                <a:spcPts val="0"/>
              </a:spcAft>
              <a:buClr>
                <a:schemeClr val="dk1"/>
              </a:buClr>
              <a:buSzPts val="2595"/>
              <a:buChar char="•"/>
            </a:pPr>
            <a:r>
              <a:rPr lang="nl-NL" sz="2400" dirty="0"/>
              <a:t>Las </a:t>
            </a:r>
            <a:r>
              <a:rPr lang="nl-NL" sz="2400" dirty="0" err="1"/>
              <a:t>escuelas</a:t>
            </a:r>
            <a:r>
              <a:rPr lang="nl-NL" sz="2400" dirty="0"/>
              <a:t>, por </a:t>
            </a:r>
            <a:r>
              <a:rPr lang="nl-NL" sz="2400" dirty="0" err="1"/>
              <a:t>ejemplo</a:t>
            </a:r>
            <a:r>
              <a:rPr lang="nl-NL" sz="2400" dirty="0"/>
              <a:t>, </a:t>
            </a:r>
            <a:r>
              <a:rPr lang="nl-NL" sz="2400" dirty="0" err="1"/>
              <a:t>brindan</a:t>
            </a:r>
            <a:r>
              <a:rPr lang="nl-NL" sz="2400" dirty="0"/>
              <a:t> </a:t>
            </a:r>
            <a:r>
              <a:rPr lang="nl-NL" sz="2400" dirty="0" err="1"/>
              <a:t>servicios</a:t>
            </a:r>
            <a:r>
              <a:rPr lang="nl-NL" sz="2400" dirty="0"/>
              <a:t> de </a:t>
            </a:r>
            <a:r>
              <a:rPr lang="nl-NL" sz="2400" dirty="0" err="1"/>
              <a:t>discapacidad</a:t>
            </a:r>
            <a:r>
              <a:rPr lang="nl-NL" sz="2400" dirty="0"/>
              <a:t> en </a:t>
            </a:r>
            <a:r>
              <a:rPr lang="nl-NL" sz="2400" dirty="0" err="1"/>
              <a:t>relación</a:t>
            </a:r>
            <a:r>
              <a:rPr lang="nl-NL" sz="2400" dirty="0"/>
              <a:t> con </a:t>
            </a:r>
            <a:r>
              <a:rPr lang="nl-NL" sz="2400" dirty="0" err="1"/>
              <a:t>su</a:t>
            </a:r>
            <a:r>
              <a:rPr lang="nl-NL" sz="2400" dirty="0"/>
              <a:t> </a:t>
            </a:r>
            <a:r>
              <a:rPr lang="nl-NL" sz="2400" dirty="0" err="1"/>
              <a:t>discapacidad</a:t>
            </a:r>
            <a:r>
              <a:rPr lang="nl-NL" sz="2400" dirty="0"/>
              <a:t>, </a:t>
            </a:r>
            <a:r>
              <a:rPr lang="nl-NL" sz="2400" dirty="0" err="1"/>
              <a:t>niños</a:t>
            </a:r>
            <a:r>
              <a:rPr lang="nl-NL" sz="2400" dirty="0"/>
              <a:t> y </a:t>
            </a:r>
            <a:r>
              <a:rPr lang="nl-NL" sz="2400" dirty="0" err="1"/>
              <a:t>niñas</a:t>
            </a:r>
            <a:r>
              <a:rPr lang="nl-NL" sz="2400" dirty="0"/>
              <a:t> </a:t>
            </a:r>
            <a:r>
              <a:rPr lang="nl-NL" sz="2400" dirty="0" err="1"/>
              <a:t>migrantes</a:t>
            </a:r>
            <a:r>
              <a:rPr lang="nl-NL" sz="2400" dirty="0"/>
              <a:t> </a:t>
            </a:r>
            <a:r>
              <a:rPr lang="nl-NL" sz="2400" dirty="0" err="1"/>
              <a:t>reciben</a:t>
            </a:r>
            <a:r>
              <a:rPr lang="nl-NL" sz="2400" dirty="0"/>
              <a:t> </a:t>
            </a:r>
            <a:r>
              <a:rPr lang="nl-NL" sz="2400" dirty="0" err="1"/>
              <a:t>apoyo</a:t>
            </a:r>
            <a:r>
              <a:rPr lang="nl-NL" sz="2400" dirty="0"/>
              <a:t> con el </a:t>
            </a:r>
            <a:r>
              <a:rPr lang="nl-NL" sz="2400" dirty="0" err="1"/>
              <a:t>aprendizaje</a:t>
            </a:r>
            <a:r>
              <a:rPr lang="nl-NL" sz="2400" dirty="0"/>
              <a:t> del </a:t>
            </a:r>
            <a:r>
              <a:rPr lang="nl-NL" sz="2400" dirty="0" err="1"/>
              <a:t>idioma</a:t>
            </a:r>
            <a:r>
              <a:rPr lang="nl-NL" sz="2400" dirty="0"/>
              <a:t> y la </a:t>
            </a:r>
            <a:r>
              <a:rPr lang="nl-NL" sz="2400" dirty="0" err="1"/>
              <a:t>superación</a:t>
            </a:r>
            <a:r>
              <a:rPr lang="nl-NL" sz="2400" dirty="0"/>
              <a:t> de </a:t>
            </a:r>
            <a:r>
              <a:rPr lang="nl-NL" sz="2400" dirty="0" err="1"/>
              <a:t>posibles</a:t>
            </a:r>
            <a:r>
              <a:rPr lang="nl-NL" sz="2400" dirty="0"/>
              <a:t> </a:t>
            </a:r>
            <a:r>
              <a:rPr lang="nl-NL" sz="2400" dirty="0" err="1"/>
              <a:t>adversidades</a:t>
            </a:r>
            <a:r>
              <a:rPr lang="nl-NL" sz="2400" dirty="0"/>
              <a:t> en el </a:t>
            </a:r>
            <a:r>
              <a:rPr lang="nl-NL" sz="2400" dirty="0" err="1"/>
              <a:t>proceso</a:t>
            </a:r>
            <a:r>
              <a:rPr lang="nl-NL" sz="2400" dirty="0"/>
              <a:t> (por </a:t>
            </a:r>
            <a:r>
              <a:rPr lang="nl-NL" sz="2400" dirty="0" err="1"/>
              <a:t>ejemplo</a:t>
            </a:r>
            <a:r>
              <a:rPr lang="nl-NL" sz="2400" dirty="0"/>
              <a:t> de </a:t>
            </a:r>
            <a:r>
              <a:rPr lang="nl-NL" sz="2400" dirty="0" err="1"/>
              <a:t>quienes</a:t>
            </a:r>
            <a:r>
              <a:rPr lang="nl-NL" sz="2400" dirty="0"/>
              <a:t> </a:t>
            </a:r>
            <a:r>
              <a:rPr lang="nl-NL" sz="2400" dirty="0" err="1"/>
              <a:t>migran</a:t>
            </a:r>
            <a:r>
              <a:rPr lang="nl-NL" sz="2400" dirty="0"/>
              <a:t> </a:t>
            </a:r>
            <a:r>
              <a:rPr lang="nl-NL" sz="2400" dirty="0" err="1"/>
              <a:t>solos</a:t>
            </a:r>
            <a:r>
              <a:rPr lang="nl-NL" sz="2400" dirty="0"/>
              <a:t> o </a:t>
            </a:r>
            <a:r>
              <a:rPr lang="nl-NL" sz="2400" dirty="0" err="1"/>
              <a:t>realizan</a:t>
            </a:r>
            <a:r>
              <a:rPr lang="nl-NL" sz="2400" dirty="0"/>
              <a:t> </a:t>
            </a:r>
            <a:r>
              <a:rPr lang="nl-NL" sz="2400" dirty="0" err="1"/>
              <a:t>una</a:t>
            </a:r>
            <a:r>
              <a:rPr lang="nl-NL" sz="2400" dirty="0"/>
              <a:t> </a:t>
            </a:r>
            <a:r>
              <a:rPr lang="nl-NL" sz="2400" dirty="0" err="1"/>
              <a:t>migración</a:t>
            </a:r>
            <a:r>
              <a:rPr lang="nl-NL" sz="2400" dirty="0"/>
              <a:t> </a:t>
            </a:r>
            <a:r>
              <a:rPr lang="nl-NL" sz="2400" dirty="0" err="1"/>
              <a:t>forzada</a:t>
            </a:r>
            <a:r>
              <a:rPr lang="nl-NL" sz="2400" dirty="0"/>
              <a:t>). </a:t>
            </a:r>
            <a:br>
              <a:rPr lang="nl-NL" sz="2400" dirty="0"/>
            </a:br>
            <a:r>
              <a:rPr lang="nl-NL" sz="2400" dirty="0" err="1"/>
              <a:t>Pero</a:t>
            </a:r>
            <a:r>
              <a:rPr lang="nl-NL" sz="2400" dirty="0"/>
              <a:t>, ¿qué </a:t>
            </a:r>
            <a:r>
              <a:rPr lang="nl-NL" sz="2400" dirty="0" err="1"/>
              <a:t>pasa</a:t>
            </a:r>
            <a:r>
              <a:rPr lang="nl-NL" sz="2400" dirty="0"/>
              <a:t> con el </a:t>
            </a:r>
            <a:r>
              <a:rPr lang="nl-NL" sz="2400" dirty="0" err="1"/>
              <a:t>niño</a:t>
            </a:r>
            <a:r>
              <a:rPr lang="nl-NL" sz="2400" dirty="0"/>
              <a:t> que es </a:t>
            </a:r>
            <a:r>
              <a:rPr lang="nl-NL" sz="2400" dirty="0" err="1"/>
              <a:t>refugiado</a:t>
            </a:r>
            <a:r>
              <a:rPr lang="nl-NL" sz="2400" dirty="0"/>
              <a:t> y </a:t>
            </a:r>
            <a:r>
              <a:rPr lang="nl-NL" sz="2400" dirty="0" err="1"/>
              <a:t>tiene</a:t>
            </a:r>
            <a:r>
              <a:rPr lang="nl-NL" sz="2400" dirty="0"/>
              <a:t> </a:t>
            </a:r>
            <a:r>
              <a:rPr lang="nl-NL" sz="2400" dirty="0" err="1"/>
              <a:t>una</a:t>
            </a:r>
            <a:r>
              <a:rPr lang="nl-NL" sz="2400" dirty="0"/>
              <a:t> </a:t>
            </a:r>
            <a:r>
              <a:rPr lang="nl-NL" sz="2400" dirty="0" err="1"/>
              <a:t>discapacidad</a:t>
            </a:r>
            <a:r>
              <a:rPr lang="nl-NL" sz="2400" dirty="0"/>
              <a:t>? </a:t>
            </a:r>
            <a:r>
              <a:rPr lang="nl-NL" sz="1800" dirty="0"/>
              <a:t>(</a:t>
            </a:r>
            <a:r>
              <a:rPr lang="nl-NL" sz="1800" dirty="0" err="1"/>
              <a:t>Bešić</a:t>
            </a:r>
            <a:r>
              <a:rPr lang="nl-NL" sz="1800" dirty="0"/>
              <a:t>, 2020)</a:t>
            </a:r>
            <a:endParaRPr dirty="0"/>
          </a:p>
          <a:p>
            <a:pPr marL="234000" lvl="0" indent="-124162" algn="l" rtl="0">
              <a:lnSpc>
                <a:spcPct val="100000"/>
              </a:lnSpc>
              <a:spcBef>
                <a:spcPts val="1200"/>
              </a:spcBef>
              <a:spcAft>
                <a:spcPts val="0"/>
              </a:spcAft>
              <a:buClr>
                <a:schemeClr val="dk1"/>
              </a:buClr>
              <a:buSzPts val="1730"/>
              <a:buNone/>
            </a:pPr>
            <a:endParaRPr sz="1600" dirty="0"/>
          </a:p>
          <a:p>
            <a:pPr marL="2754000" lvl="6" indent="-233998" algn="l" rtl="0">
              <a:lnSpc>
                <a:spcPct val="100000"/>
              </a:lnSpc>
              <a:spcBef>
                <a:spcPts val="1200"/>
              </a:spcBef>
              <a:spcAft>
                <a:spcPts val="0"/>
              </a:spcAft>
              <a:buClr>
                <a:schemeClr val="dk1"/>
              </a:buClr>
              <a:buSzPts val="2595"/>
              <a:buChar char="•"/>
            </a:pPr>
            <a:r>
              <a:rPr lang="nl-NL" sz="2400" dirty="0" err="1"/>
              <a:t>Visión</a:t>
            </a:r>
            <a:r>
              <a:rPr lang="nl-NL" sz="2400" dirty="0"/>
              <a:t> </a:t>
            </a:r>
            <a:r>
              <a:rPr lang="nl-NL" sz="2400" dirty="0" err="1"/>
              <a:t>homogeneizadora</a:t>
            </a:r>
            <a:r>
              <a:rPr lang="nl-NL" sz="2400" dirty="0"/>
              <a:t> del </a:t>
            </a:r>
            <a:r>
              <a:rPr lang="nl-NL" sz="2400" dirty="0" err="1"/>
              <a:t>estudiantado</a:t>
            </a:r>
            <a:endParaRPr dirty="0"/>
          </a:p>
          <a:p>
            <a:pPr marL="2754000" lvl="6" indent="-233998" algn="l" rtl="0">
              <a:lnSpc>
                <a:spcPct val="100000"/>
              </a:lnSpc>
              <a:spcBef>
                <a:spcPts val="1200"/>
              </a:spcBef>
              <a:spcAft>
                <a:spcPts val="0"/>
              </a:spcAft>
              <a:buClr>
                <a:schemeClr val="dk1"/>
              </a:buClr>
              <a:buSzPts val="2595"/>
              <a:buChar char="•"/>
            </a:pPr>
            <a:r>
              <a:rPr lang="nl-NL" sz="2400" dirty="0" err="1"/>
              <a:t>Apoyos</a:t>
            </a:r>
            <a:r>
              <a:rPr lang="nl-NL" sz="2400" dirty="0"/>
              <a:t> </a:t>
            </a:r>
            <a:r>
              <a:rPr lang="nl-NL" sz="2400" dirty="0" err="1"/>
              <a:t>limitados</a:t>
            </a:r>
            <a:r>
              <a:rPr lang="nl-NL" sz="2400" dirty="0"/>
              <a:t> o </a:t>
            </a:r>
            <a:r>
              <a:rPr lang="nl-NL" sz="2400" dirty="0" err="1"/>
              <a:t>ineficaces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Caso: Abdullah</a:t>
            </a:r>
            <a:endParaRPr/>
          </a:p>
        </p:txBody>
      </p:sp>
      <p:sp>
        <p:nvSpPr>
          <p:cNvPr id="298" name="Google Shape;29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118"/>
              <a:buNone/>
            </a:pPr>
            <a:r>
              <a:rPr lang="nl-NL" sz="1800"/>
              <a:t>(Adaptado de Roxas &amp; Roy, 2012) </a:t>
            </a:r>
            <a:endParaRPr/>
          </a:p>
          <a:p>
            <a:pPr marL="234000" lvl="0" indent="-234000" algn="l" rtl="0">
              <a:lnSpc>
                <a:spcPct val="150000"/>
              </a:lnSpc>
              <a:spcBef>
                <a:spcPts val="0"/>
              </a:spcBef>
              <a:spcAft>
                <a:spcPts val="0"/>
              </a:spcAft>
              <a:buClr>
                <a:schemeClr val="dk1"/>
              </a:buClr>
              <a:buSzPts val="3294"/>
              <a:buChar char="•"/>
            </a:pPr>
            <a:r>
              <a:rPr lang="nl-NL" sz="2800"/>
              <a:t>¿Dónde podemos ver la influencia del privilegio en la experiencia de Abdullah? </a:t>
            </a:r>
            <a:endParaRPr/>
          </a:p>
          <a:p>
            <a:pPr marL="234000" lvl="0" indent="-234000" algn="l" rtl="0">
              <a:lnSpc>
                <a:spcPct val="150000"/>
              </a:lnSpc>
              <a:spcBef>
                <a:spcPts val="0"/>
              </a:spcBef>
              <a:spcAft>
                <a:spcPts val="0"/>
              </a:spcAft>
              <a:buClr>
                <a:schemeClr val="dk1"/>
              </a:buClr>
              <a:buSzPts val="3294"/>
              <a:buChar char="•"/>
            </a:pPr>
            <a:r>
              <a:rPr lang="nl-NL"/>
              <a:t>¿Dónde podemos ver la influencia de los sistemas de opresión en la experiencia de </a:t>
            </a:r>
            <a:r>
              <a:rPr lang="nl-NL" sz="2800"/>
              <a:t>Abdullah? </a:t>
            </a:r>
            <a:endParaRPr/>
          </a:p>
          <a:p>
            <a:pPr marL="228600" lvl="0" indent="-7747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latin typeface="Calibri"/>
                <a:ea typeface="Calibri"/>
                <a:cs typeface="Calibri"/>
                <a:sym typeface="Calibri"/>
              </a:rPr>
              <a:t>Referencias</a:t>
            </a:r>
            <a:endParaRPr>
              <a:latin typeface="Calibri"/>
              <a:ea typeface="Calibri"/>
              <a:cs typeface="Calibri"/>
              <a:sym typeface="Calibri"/>
            </a:endParaRPr>
          </a:p>
        </p:txBody>
      </p:sp>
      <p:sp>
        <p:nvSpPr>
          <p:cNvPr id="304" name="Google Shape;304;p31"/>
          <p:cNvSpPr txBox="1">
            <a:spLocks noGrp="1"/>
          </p:cNvSpPr>
          <p:nvPr>
            <p:ph type="body" idx="1"/>
          </p:nvPr>
        </p:nvSpPr>
        <p:spPr>
          <a:xfrm>
            <a:off x="838200" y="1455510"/>
            <a:ext cx="10515600" cy="4351338"/>
          </a:xfrm>
          <a:prstGeom prst="rect">
            <a:avLst/>
          </a:prstGeom>
          <a:noFill/>
          <a:ln>
            <a:noFill/>
          </a:ln>
        </p:spPr>
        <p:txBody>
          <a:bodyPr spcFirstLastPara="1" wrap="square" lIns="90000" tIns="45700" rIns="91425" bIns="45700" anchor="t" anchorCtr="0">
            <a:noAutofit/>
          </a:bodyPr>
          <a:lstStyle/>
          <a:p>
            <a:pPr marL="228600" lvl="0" indent="-228600" algn="l" rtl="0">
              <a:lnSpc>
                <a:spcPct val="120000"/>
              </a:lnSpc>
              <a:spcBef>
                <a:spcPts val="0"/>
              </a:spcBef>
              <a:spcAft>
                <a:spcPts val="0"/>
              </a:spcAft>
              <a:buClr>
                <a:srgbClr val="48464F"/>
              </a:buClr>
              <a:buSzPts val="1400"/>
              <a:buFont typeface="Arial"/>
              <a:buChar char="•"/>
            </a:pPr>
            <a:r>
              <a:rPr lang="nl-NL" sz="1400" b="0" i="0" u="none" strike="noStrike">
                <a:solidFill>
                  <a:srgbClr val="48464F"/>
                </a:solidFill>
                <a:latin typeface="Calibri"/>
                <a:ea typeface="Calibri"/>
                <a:cs typeface="Calibri"/>
                <a:sym typeface="Calibri"/>
              </a:rPr>
              <a:t>Bešić, E. (2020). Intersectionality: A pathway towards inclusive education? </a:t>
            </a:r>
            <a:r>
              <a:rPr lang="nl-NL" sz="1400" b="0" i="1" u="none" strike="noStrike">
                <a:solidFill>
                  <a:srgbClr val="48464F"/>
                </a:solidFill>
                <a:latin typeface="Calibri"/>
                <a:ea typeface="Calibri"/>
                <a:cs typeface="Calibri"/>
                <a:sym typeface="Calibri"/>
              </a:rPr>
              <a:t>Prospects</a:t>
            </a:r>
            <a:r>
              <a:rPr lang="nl-NL" sz="1400" b="0" i="0" u="none" strike="noStrike">
                <a:solidFill>
                  <a:srgbClr val="48464F"/>
                </a:solidFill>
                <a:latin typeface="Calibri"/>
                <a:ea typeface="Calibri"/>
                <a:cs typeface="Calibri"/>
                <a:sym typeface="Calibri"/>
              </a:rPr>
              <a:t>, </a:t>
            </a:r>
            <a:r>
              <a:rPr lang="nl-NL" sz="1400" b="0" i="1" u="none" strike="noStrike">
                <a:solidFill>
                  <a:srgbClr val="48464F"/>
                </a:solidFill>
                <a:latin typeface="Calibri"/>
                <a:ea typeface="Calibri"/>
                <a:cs typeface="Calibri"/>
                <a:sym typeface="Calibri"/>
              </a:rPr>
              <a:t>49</a:t>
            </a:r>
            <a:r>
              <a:rPr lang="nl-NL" sz="1400" b="0" i="0" u="none" strike="noStrike">
                <a:solidFill>
                  <a:srgbClr val="48464F"/>
                </a:solidFill>
                <a:latin typeface="Calibri"/>
                <a:ea typeface="Calibri"/>
                <a:cs typeface="Calibri"/>
                <a:sym typeface="Calibri"/>
              </a:rPr>
              <a:t>(3–4), 111–122. https://doi.org/10.1007/s11125-020-09461-6</a:t>
            </a:r>
            <a:endParaRPr sz="1400" b="0" i="0" u="none" strike="noStrike">
              <a:solidFill>
                <a:srgbClr val="2C2F88"/>
              </a:solidFill>
              <a:latin typeface="Calibri"/>
              <a:ea typeface="Calibri"/>
              <a:cs typeface="Calibri"/>
              <a:sym typeface="Calibri"/>
            </a:endParaRPr>
          </a:p>
          <a:p>
            <a:pPr marL="228600" lvl="0" indent="-228600" algn="l" rtl="0">
              <a:lnSpc>
                <a:spcPct val="120000"/>
              </a:lnSpc>
              <a:spcBef>
                <a:spcPts val="0"/>
              </a:spcBef>
              <a:spcAft>
                <a:spcPts val="0"/>
              </a:spcAft>
              <a:buClr>
                <a:srgbClr val="48464F"/>
              </a:buClr>
              <a:buSzPts val="1400"/>
              <a:buFont typeface="Arial"/>
              <a:buChar char="•"/>
            </a:pPr>
            <a:r>
              <a:rPr lang="nl-NL" sz="1400" b="0" i="0" u="none" strike="noStrike">
                <a:solidFill>
                  <a:srgbClr val="48464F"/>
                </a:solidFill>
                <a:latin typeface="Calibri"/>
                <a:ea typeface="Calibri"/>
                <a:cs typeface="Calibri"/>
                <a:sym typeface="Calibri"/>
              </a:rPr>
              <a:t>Carter, N. P. (2018). Intersectionality of Race, Ethnicity, Class, and Gender in Teaching and Teacher Education. </a:t>
            </a:r>
            <a:r>
              <a:rPr lang="nl-NL" sz="1400" b="0" i="1" u="none" strike="noStrike">
                <a:solidFill>
                  <a:srgbClr val="48464F"/>
                </a:solidFill>
                <a:latin typeface="Calibri"/>
                <a:ea typeface="Calibri"/>
                <a:cs typeface="Calibri"/>
                <a:sym typeface="Calibri"/>
              </a:rPr>
              <a:t>Intersectionality of Race, Ethnicity, Class, and Gender in Teaching and Teacher Education</a:t>
            </a:r>
            <a:r>
              <a:rPr lang="nl-NL" sz="1400" b="0" i="0" u="none" strike="noStrike">
                <a:solidFill>
                  <a:srgbClr val="48464F"/>
                </a:solidFill>
                <a:latin typeface="Calibri"/>
                <a:ea typeface="Calibri"/>
                <a:cs typeface="Calibri"/>
                <a:sym typeface="Calibri"/>
              </a:rPr>
              <a:t>, 1–16. </a:t>
            </a:r>
            <a:r>
              <a:rPr lang="nl-NL" sz="1400" b="0" i="0" u="sng" strike="noStrik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https://doi.org/10.1163/9789004365209</a:t>
            </a:r>
            <a:endParaRPr sz="1400" b="0" i="0" u="none" strike="noStrike">
              <a:solidFill>
                <a:srgbClr val="2C2F88"/>
              </a:solidFill>
              <a:latin typeface="Calibri"/>
              <a:ea typeface="Calibri"/>
              <a:cs typeface="Calibri"/>
              <a:sym typeface="Calibri"/>
            </a:endParaRPr>
          </a:p>
          <a:p>
            <a:pPr marL="228600" lvl="0" indent="-228600" algn="l" rtl="0">
              <a:lnSpc>
                <a:spcPct val="120000"/>
              </a:lnSpc>
              <a:spcBef>
                <a:spcPts val="0"/>
              </a:spcBef>
              <a:spcAft>
                <a:spcPts val="0"/>
              </a:spcAft>
              <a:buClr>
                <a:srgbClr val="48464F"/>
              </a:buClr>
              <a:buSzPts val="1400"/>
              <a:buFont typeface="Arial"/>
              <a:buChar char="•"/>
            </a:pPr>
            <a:r>
              <a:rPr lang="nl-NL" sz="1400" b="0" i="0" u="none" strike="noStrike">
                <a:solidFill>
                  <a:srgbClr val="48464F"/>
                </a:solidFill>
                <a:latin typeface="Calibri"/>
                <a:ea typeface="Calibri"/>
                <a:cs typeface="Calibri"/>
                <a:sym typeface="Calibri"/>
              </a:rPr>
              <a:t>Case, K. A. (2016). Engaged Learning for Social Justice. </a:t>
            </a:r>
            <a:r>
              <a:rPr lang="nl-NL" sz="1400" b="0" i="1" u="none" strike="noStrike">
                <a:solidFill>
                  <a:srgbClr val="48464F"/>
                </a:solidFill>
                <a:latin typeface="Calibri"/>
                <a:ea typeface="Calibri"/>
                <a:cs typeface="Calibri"/>
                <a:sym typeface="Calibri"/>
              </a:rPr>
              <a:t>Intersectional Pedagogy</a:t>
            </a:r>
            <a:r>
              <a:rPr lang="nl-NL" sz="1400" b="0" i="0" u="none" strike="noStrike">
                <a:solidFill>
                  <a:srgbClr val="48464F"/>
                </a:solidFill>
                <a:latin typeface="Calibri"/>
                <a:ea typeface="Calibri"/>
                <a:cs typeface="Calibri"/>
                <a:sym typeface="Calibri"/>
              </a:rPr>
              <a:t>, 1–24.</a:t>
            </a:r>
            <a:endParaRPr sz="1400" b="0" i="0" u="none" strike="noStrike">
              <a:solidFill>
                <a:srgbClr val="2C2F88"/>
              </a:solidFill>
              <a:latin typeface="Calibri"/>
              <a:ea typeface="Calibri"/>
              <a:cs typeface="Calibri"/>
              <a:sym typeface="Calibri"/>
            </a:endParaRPr>
          </a:p>
          <a:p>
            <a:pPr marL="228600" lvl="0" indent="-228600" algn="l" rtl="0">
              <a:lnSpc>
                <a:spcPct val="120000"/>
              </a:lnSpc>
              <a:spcBef>
                <a:spcPts val="0"/>
              </a:spcBef>
              <a:spcAft>
                <a:spcPts val="0"/>
              </a:spcAft>
              <a:buClr>
                <a:srgbClr val="48464F"/>
              </a:buClr>
              <a:buSzPts val="1400"/>
              <a:buFont typeface="Arial"/>
              <a:buChar char="•"/>
            </a:pPr>
            <a:r>
              <a:rPr lang="nl-NL" sz="1400" b="0" i="0" u="none" strike="noStrike">
                <a:solidFill>
                  <a:srgbClr val="48464F"/>
                </a:solidFill>
                <a:latin typeface="Calibri"/>
                <a:ea typeface="Calibri"/>
                <a:cs typeface="Calibri"/>
                <a:sym typeface="Calibri"/>
              </a:rPr>
              <a:t>Chapman, C., &amp; Ainscow, M. (2022). </a:t>
            </a:r>
            <a:r>
              <a:rPr lang="nl-NL" sz="1400" b="0" i="1" u="none" strike="noStrike">
                <a:solidFill>
                  <a:srgbClr val="48464F"/>
                </a:solidFill>
                <a:latin typeface="Calibri"/>
                <a:ea typeface="Calibri"/>
                <a:cs typeface="Calibri"/>
                <a:sym typeface="Calibri"/>
              </a:rPr>
              <a:t>Educational Equity Pathways to Success</a:t>
            </a:r>
            <a:r>
              <a:rPr lang="nl-NL" sz="1400" b="0" i="0" u="none" strike="noStrike">
                <a:solidFill>
                  <a:srgbClr val="48464F"/>
                </a:solidFill>
                <a:latin typeface="Calibri"/>
                <a:ea typeface="Calibri"/>
                <a:cs typeface="Calibri"/>
                <a:sym typeface="Calibri"/>
              </a:rPr>
              <a:t>. Routledge.</a:t>
            </a:r>
            <a:endParaRPr sz="1400" b="0" i="0" u="none" strike="noStrike">
              <a:solidFill>
                <a:srgbClr val="2C2F88"/>
              </a:solidFill>
              <a:latin typeface="Calibri"/>
              <a:ea typeface="Calibri"/>
              <a:cs typeface="Calibri"/>
              <a:sym typeface="Calibri"/>
            </a:endParaRPr>
          </a:p>
          <a:p>
            <a:pPr marL="228600" lvl="0" indent="-228600" algn="l" rtl="0">
              <a:lnSpc>
                <a:spcPct val="120000"/>
              </a:lnSpc>
              <a:spcBef>
                <a:spcPts val="0"/>
              </a:spcBef>
              <a:spcAft>
                <a:spcPts val="0"/>
              </a:spcAft>
              <a:buClr>
                <a:srgbClr val="48464F"/>
              </a:buClr>
              <a:buSzPts val="1400"/>
              <a:buFont typeface="Arial"/>
              <a:buChar char="•"/>
            </a:pPr>
            <a:r>
              <a:rPr lang="nl-NL" sz="1400" b="0" i="0" u="none" strike="noStrike">
                <a:solidFill>
                  <a:srgbClr val="48464F"/>
                </a:solidFill>
                <a:latin typeface="Calibri"/>
                <a:ea typeface="Calibri"/>
                <a:cs typeface="Calibri"/>
                <a:sym typeface="Calibri"/>
              </a:rPr>
              <a:t>Cho, S., Crenshaw, K., &amp; Leslie, M. (2013). Toward a </a:t>
            </a:r>
            <a:r>
              <a:rPr lang="nl-NL" sz="1400" b="0" i="0" u="none" strike="noStrike">
                <a:solidFill>
                  <a:srgbClr val="48464F"/>
                </a:solidFill>
              </a:rPr>
              <a:t>Field</a:t>
            </a:r>
            <a:r>
              <a:rPr lang="nl-NL" sz="1400" b="0" i="0" u="none" strike="noStrike">
                <a:solidFill>
                  <a:srgbClr val="48464F"/>
                </a:solidFill>
                <a:latin typeface="Calibri"/>
                <a:ea typeface="Calibri"/>
                <a:cs typeface="Calibri"/>
                <a:sym typeface="Calibri"/>
              </a:rPr>
              <a:t> of Intersectionality Studies: Theory, Applications, and Praxis. </a:t>
            </a:r>
            <a:r>
              <a:rPr lang="nl-NL" sz="1400" b="0" i="1" u="none" strike="noStrike">
                <a:solidFill>
                  <a:srgbClr val="48464F"/>
                </a:solidFill>
                <a:latin typeface="Calibri"/>
                <a:ea typeface="Calibri"/>
                <a:cs typeface="Calibri"/>
                <a:sym typeface="Calibri"/>
              </a:rPr>
              <a:t>Intersectionality: Theorizing Power, Empowering Theory</a:t>
            </a:r>
            <a:r>
              <a:rPr lang="nl-NL" sz="1400" b="0" i="0" u="none" strike="noStrike">
                <a:solidFill>
                  <a:srgbClr val="48464F"/>
                </a:solidFill>
                <a:latin typeface="Calibri"/>
                <a:ea typeface="Calibri"/>
                <a:cs typeface="Calibri"/>
                <a:sym typeface="Calibri"/>
              </a:rPr>
              <a:t>, </a:t>
            </a:r>
            <a:r>
              <a:rPr lang="nl-NL" sz="1400" b="0" i="1" u="none" strike="noStrike">
                <a:solidFill>
                  <a:srgbClr val="48464F"/>
                </a:solidFill>
                <a:latin typeface="Calibri"/>
                <a:ea typeface="Calibri"/>
                <a:cs typeface="Calibri"/>
                <a:sym typeface="Calibri"/>
              </a:rPr>
              <a:t>15</a:t>
            </a:r>
            <a:r>
              <a:rPr lang="nl-NL" sz="1400" b="0" i="0" u="none" strike="noStrike">
                <a:solidFill>
                  <a:srgbClr val="48464F"/>
                </a:solidFill>
                <a:latin typeface="Calibri"/>
                <a:ea typeface="Calibri"/>
                <a:cs typeface="Calibri"/>
                <a:sym typeface="Calibri"/>
              </a:rPr>
              <a:t>(2), 1–23.</a:t>
            </a:r>
            <a:endParaRPr sz="1400" b="0" i="0" u="none" strike="noStrike">
              <a:solidFill>
                <a:srgbClr val="2C2F88"/>
              </a:solidFill>
              <a:latin typeface="Calibri"/>
              <a:ea typeface="Calibri"/>
              <a:cs typeface="Calibri"/>
              <a:sym typeface="Calibri"/>
            </a:endParaRPr>
          </a:p>
          <a:p>
            <a:pPr marL="228600" lvl="0" indent="-228600" algn="l" rtl="0">
              <a:lnSpc>
                <a:spcPct val="120000"/>
              </a:lnSpc>
              <a:spcBef>
                <a:spcPts val="0"/>
              </a:spcBef>
              <a:spcAft>
                <a:spcPts val="0"/>
              </a:spcAft>
              <a:buClr>
                <a:srgbClr val="48464F"/>
              </a:buClr>
              <a:buSzPts val="1400"/>
              <a:buFont typeface="Arial"/>
              <a:buChar char="•"/>
            </a:pPr>
            <a:r>
              <a:rPr lang="nl-NL" sz="1400" b="0" i="0" u="none" strike="noStrike">
                <a:solidFill>
                  <a:srgbClr val="48464F"/>
                </a:solidFill>
                <a:latin typeface="Calibri"/>
                <a:ea typeface="Calibri"/>
                <a:cs typeface="Calibri"/>
                <a:sym typeface="Calibri"/>
              </a:rPr>
              <a:t>Crenshaw, K. (2011). Demarginalizing the intersection of race and sex: A black feminist critique of Anti-discrimination doctrine, feminist theory and anti-racist politics. In </a:t>
            </a:r>
            <a:r>
              <a:rPr lang="nl-NL" sz="1400" b="0" i="1" u="none" strike="noStrike">
                <a:solidFill>
                  <a:srgbClr val="48464F"/>
                </a:solidFill>
                <a:latin typeface="Calibri"/>
                <a:ea typeface="Calibri"/>
                <a:cs typeface="Calibri"/>
                <a:sym typeface="Calibri"/>
              </a:rPr>
              <a:t>Framing intersectionality</a:t>
            </a:r>
            <a:r>
              <a:rPr lang="nl-NL" sz="1400" b="0" i="0" u="none" strike="noStrike">
                <a:solidFill>
                  <a:srgbClr val="48464F"/>
                </a:solidFill>
                <a:latin typeface="Calibri"/>
                <a:ea typeface="Calibri"/>
                <a:cs typeface="Calibri"/>
                <a:sym typeface="Calibri"/>
              </a:rPr>
              <a:t> (pp. 25–42).</a:t>
            </a:r>
            <a:endParaRPr sz="1400" b="0" i="0" u="none" strike="noStrike">
              <a:solidFill>
                <a:srgbClr val="2C2F88"/>
              </a:solidFill>
              <a:latin typeface="Calibri"/>
              <a:ea typeface="Calibri"/>
              <a:cs typeface="Calibri"/>
              <a:sym typeface="Calibri"/>
            </a:endParaRPr>
          </a:p>
          <a:p>
            <a:pPr marL="228600" lvl="0" indent="-228600" algn="l" rtl="0">
              <a:lnSpc>
                <a:spcPct val="120000"/>
              </a:lnSpc>
              <a:spcBef>
                <a:spcPts val="0"/>
              </a:spcBef>
              <a:spcAft>
                <a:spcPts val="0"/>
              </a:spcAft>
              <a:buClr>
                <a:srgbClr val="48464F"/>
              </a:buClr>
              <a:buSzPts val="1400"/>
              <a:buFont typeface="Arial"/>
              <a:buChar char="•"/>
            </a:pPr>
            <a:r>
              <a:rPr lang="nl-NL" sz="1400" b="0" i="0" u="none" strike="noStrike">
                <a:solidFill>
                  <a:srgbClr val="48464F"/>
                </a:solidFill>
                <a:latin typeface="Calibri"/>
                <a:ea typeface="Calibri"/>
                <a:cs typeface="Calibri"/>
                <a:sym typeface="Calibri"/>
              </a:rPr>
              <a:t>Dill, B. T., &amp; Zambrana, R. E. (2020). Critical Thinking About Inequality. </a:t>
            </a:r>
            <a:r>
              <a:rPr lang="nl-NL" sz="1400" b="0" i="1" u="none" strike="noStrike">
                <a:solidFill>
                  <a:srgbClr val="48464F"/>
                </a:solidFill>
                <a:latin typeface="Calibri"/>
                <a:ea typeface="Calibri"/>
                <a:cs typeface="Calibri"/>
                <a:sym typeface="Calibri"/>
              </a:rPr>
              <a:t>Feminist Theory Reader</a:t>
            </a:r>
            <a:r>
              <a:rPr lang="nl-NL" sz="1400" b="0" i="0" u="none" strike="noStrike">
                <a:solidFill>
                  <a:srgbClr val="48464F"/>
                </a:solidFill>
                <a:latin typeface="Calibri"/>
                <a:ea typeface="Calibri"/>
                <a:cs typeface="Calibri"/>
                <a:sym typeface="Calibri"/>
              </a:rPr>
              <a:t>, 108–116. </a:t>
            </a:r>
            <a:r>
              <a:rPr lang="nl-NL" sz="1400" b="0" i="0" u="sng" strike="noStrik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https://doi.org/10.4324/9781003001201-14</a:t>
            </a:r>
            <a:endParaRPr sz="1400" b="0" i="0" u="none" strike="noStrike">
              <a:solidFill>
                <a:srgbClr val="2C2F88"/>
              </a:solidFill>
              <a:latin typeface="Calibri"/>
              <a:ea typeface="Calibri"/>
              <a:cs typeface="Calibri"/>
              <a:sym typeface="Calibri"/>
            </a:endParaRPr>
          </a:p>
          <a:p>
            <a:pPr marL="228600" lvl="0" indent="-228600" algn="l" rtl="0">
              <a:lnSpc>
                <a:spcPct val="120000"/>
              </a:lnSpc>
              <a:spcBef>
                <a:spcPts val="0"/>
              </a:spcBef>
              <a:spcAft>
                <a:spcPts val="0"/>
              </a:spcAft>
              <a:buClr>
                <a:srgbClr val="48464F"/>
              </a:buClr>
              <a:buSzPts val="1400"/>
              <a:buFont typeface="Arial"/>
              <a:buChar char="•"/>
            </a:pPr>
            <a:r>
              <a:rPr lang="nl-NL" sz="1400" b="0" i="0" u="none" strike="noStrike">
                <a:solidFill>
                  <a:srgbClr val="48464F"/>
                </a:solidFill>
                <a:latin typeface="Calibri"/>
                <a:ea typeface="Calibri"/>
                <a:cs typeface="Calibri"/>
                <a:sym typeface="Calibri"/>
              </a:rPr>
              <a:t>Jones, S., &amp; Wijeyesinghe, C. (2011). The Promises and Challenges of Teaching from an Intersectional Perspective: Core Components and Applied Strategies. </a:t>
            </a:r>
            <a:r>
              <a:rPr lang="nl-NL" sz="1400" b="0" i="1" u="none" strike="noStrike">
                <a:solidFill>
                  <a:srgbClr val="48464F"/>
                </a:solidFill>
                <a:latin typeface="Calibri"/>
                <a:ea typeface="Calibri"/>
                <a:cs typeface="Calibri"/>
                <a:sym typeface="Calibri"/>
              </a:rPr>
              <a:t>New Directions for Teaching and Learning</a:t>
            </a:r>
            <a:r>
              <a:rPr lang="nl-NL" sz="1400" b="0" i="0" u="none" strike="noStrike">
                <a:solidFill>
                  <a:srgbClr val="48464F"/>
                </a:solidFill>
                <a:latin typeface="Calibri"/>
                <a:ea typeface="Calibri"/>
                <a:cs typeface="Calibri"/>
                <a:sym typeface="Calibri"/>
              </a:rPr>
              <a:t>, </a:t>
            </a:r>
            <a:r>
              <a:rPr lang="nl-NL" sz="1400" b="0" i="1" u="none" strike="noStrike">
                <a:solidFill>
                  <a:srgbClr val="48464F"/>
                </a:solidFill>
                <a:latin typeface="Calibri"/>
                <a:ea typeface="Calibri"/>
                <a:cs typeface="Calibri"/>
                <a:sym typeface="Calibri"/>
              </a:rPr>
              <a:t>119</a:t>
            </a:r>
            <a:r>
              <a:rPr lang="nl-NL" sz="1400" b="0" i="0" u="none" strike="noStrike">
                <a:solidFill>
                  <a:srgbClr val="48464F"/>
                </a:solidFill>
                <a:latin typeface="Calibri"/>
                <a:ea typeface="Calibri"/>
                <a:cs typeface="Calibri"/>
                <a:sym typeface="Calibri"/>
              </a:rPr>
              <a:t>, 11–20. https://doi.org/10.1002/tl</a:t>
            </a:r>
            <a:endParaRPr sz="1400" b="0" i="0" u="none" strike="noStrike">
              <a:solidFill>
                <a:srgbClr val="2C2F88"/>
              </a:solidFill>
              <a:latin typeface="Calibri"/>
              <a:ea typeface="Calibri"/>
              <a:cs typeface="Calibri"/>
              <a:sym typeface="Calibri"/>
            </a:endParaRPr>
          </a:p>
          <a:p>
            <a:pPr marL="228600" lvl="0" indent="-228600" algn="l" rtl="0">
              <a:lnSpc>
                <a:spcPct val="120000"/>
              </a:lnSpc>
              <a:spcBef>
                <a:spcPts val="0"/>
              </a:spcBef>
              <a:spcAft>
                <a:spcPts val="0"/>
              </a:spcAft>
              <a:buClr>
                <a:srgbClr val="48464F"/>
              </a:buClr>
              <a:buSzPts val="1400"/>
              <a:buFont typeface="Arial"/>
              <a:buChar char="•"/>
            </a:pPr>
            <a:r>
              <a:rPr lang="nl-NL" sz="1400" b="0" i="0" u="none" strike="noStrike">
                <a:solidFill>
                  <a:srgbClr val="48464F"/>
                </a:solidFill>
                <a:latin typeface="Calibri"/>
                <a:ea typeface="Calibri"/>
                <a:cs typeface="Calibri"/>
                <a:sym typeface="Calibri"/>
              </a:rPr>
              <a:t>Rodó</a:t>
            </a:r>
            <a:r>
              <a:rPr lang="nl-NL" sz="1400">
                <a:solidFill>
                  <a:srgbClr val="48464F"/>
                </a:solidFill>
              </a:rPr>
              <a:t> de </a:t>
            </a:r>
            <a:r>
              <a:rPr lang="nl-NL" sz="1400" b="0" i="0" u="none" strike="noStrike">
                <a:solidFill>
                  <a:srgbClr val="48464F"/>
                </a:solidFill>
                <a:latin typeface="Calibri"/>
                <a:ea typeface="Calibri"/>
                <a:cs typeface="Calibri"/>
                <a:sym typeface="Calibri"/>
              </a:rPr>
              <a:t>Zárate, M., &amp; Jorba, M. (2022). Metaphors of intersectionality: Reframing the debate with a new proposal. </a:t>
            </a:r>
            <a:r>
              <a:rPr lang="nl-NL" sz="1400" b="0" i="1" u="none" strike="noStrike">
                <a:solidFill>
                  <a:srgbClr val="48464F"/>
                </a:solidFill>
                <a:latin typeface="Calibri"/>
                <a:ea typeface="Calibri"/>
                <a:cs typeface="Calibri"/>
                <a:sym typeface="Calibri"/>
              </a:rPr>
              <a:t>European Journal of Women’s Studies</a:t>
            </a:r>
            <a:r>
              <a:rPr lang="nl-NL" sz="1400" b="0" i="0" u="none" strike="noStrike">
                <a:solidFill>
                  <a:srgbClr val="48464F"/>
                </a:solidFill>
                <a:latin typeface="Calibri"/>
                <a:ea typeface="Calibri"/>
                <a:cs typeface="Calibri"/>
                <a:sym typeface="Calibri"/>
              </a:rPr>
              <a:t>, </a:t>
            </a:r>
            <a:r>
              <a:rPr lang="nl-NL" sz="1400" b="0" i="1" u="none" strike="noStrike">
                <a:solidFill>
                  <a:srgbClr val="48464F"/>
                </a:solidFill>
                <a:latin typeface="Calibri"/>
                <a:ea typeface="Calibri"/>
                <a:cs typeface="Calibri"/>
                <a:sym typeface="Calibri"/>
              </a:rPr>
              <a:t>29</a:t>
            </a:r>
            <a:r>
              <a:rPr lang="nl-NL" sz="1400" b="0" i="0" u="none" strike="noStrike">
                <a:solidFill>
                  <a:srgbClr val="48464F"/>
                </a:solidFill>
                <a:latin typeface="Calibri"/>
                <a:ea typeface="Calibri"/>
                <a:cs typeface="Calibri"/>
                <a:sym typeface="Calibri"/>
              </a:rPr>
              <a:t>(1), 23–38. </a:t>
            </a:r>
            <a:r>
              <a:rPr lang="nl-NL" sz="1400" b="0" i="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https://doi.org/10.1177/1350506820930734</a:t>
            </a:r>
            <a:endParaRPr sz="1400" b="0" i="0" u="none" strike="noStrike">
              <a:solidFill>
                <a:srgbClr val="2C2F88"/>
              </a:solidFill>
              <a:latin typeface="Calibri"/>
              <a:ea typeface="Calibri"/>
              <a:cs typeface="Calibri"/>
              <a:sym typeface="Calibri"/>
            </a:endParaRPr>
          </a:p>
          <a:p>
            <a:pPr marL="228600" lvl="0" indent="-228600" algn="l" rtl="0">
              <a:lnSpc>
                <a:spcPct val="120000"/>
              </a:lnSpc>
              <a:spcBef>
                <a:spcPts val="0"/>
              </a:spcBef>
              <a:spcAft>
                <a:spcPts val="0"/>
              </a:spcAft>
              <a:buClr>
                <a:srgbClr val="48464F"/>
              </a:buClr>
              <a:buSzPts val="1400"/>
              <a:buFont typeface="Arial"/>
              <a:buChar char="•"/>
            </a:pPr>
            <a:r>
              <a:rPr lang="nl-NL" sz="1400" b="0" i="0" u="none" strike="noStrike">
                <a:solidFill>
                  <a:srgbClr val="48464F"/>
                </a:solidFill>
                <a:latin typeface="Calibri"/>
                <a:ea typeface="Calibri"/>
                <a:cs typeface="Calibri"/>
                <a:sym typeface="Calibri"/>
              </a:rPr>
              <a:t>Roxas, K., &amp; Roy, L. (2012). “That’s How We Roll”: A Case Study of a Recently Arrived Refugee Student in an Urban High School. </a:t>
            </a:r>
            <a:r>
              <a:rPr lang="nl-NL" sz="1400" b="0" i="1" u="none" strike="noStrike">
                <a:solidFill>
                  <a:srgbClr val="48464F"/>
                </a:solidFill>
                <a:latin typeface="Calibri"/>
                <a:ea typeface="Calibri"/>
                <a:cs typeface="Calibri"/>
                <a:sym typeface="Calibri"/>
              </a:rPr>
              <a:t>Urban Review</a:t>
            </a:r>
            <a:r>
              <a:rPr lang="nl-NL" sz="1400" b="0" i="0" u="none" strike="noStrike">
                <a:solidFill>
                  <a:srgbClr val="48464F"/>
                </a:solidFill>
                <a:latin typeface="Calibri"/>
                <a:ea typeface="Calibri"/>
                <a:cs typeface="Calibri"/>
                <a:sym typeface="Calibri"/>
              </a:rPr>
              <a:t>, </a:t>
            </a:r>
            <a:r>
              <a:rPr lang="nl-NL" sz="1400" b="0" i="1" u="none" strike="noStrike">
                <a:solidFill>
                  <a:srgbClr val="48464F"/>
                </a:solidFill>
                <a:latin typeface="Calibri"/>
                <a:ea typeface="Calibri"/>
                <a:cs typeface="Calibri"/>
                <a:sym typeface="Calibri"/>
              </a:rPr>
              <a:t>44</a:t>
            </a:r>
            <a:r>
              <a:rPr lang="nl-NL" sz="1400" b="0" i="0" u="none" strike="noStrike">
                <a:solidFill>
                  <a:srgbClr val="48464F"/>
                </a:solidFill>
                <a:latin typeface="Calibri"/>
                <a:ea typeface="Calibri"/>
                <a:cs typeface="Calibri"/>
                <a:sym typeface="Calibri"/>
              </a:rPr>
              <a:t>(4), 468–486. https://doi.org/10.1007/s11256-012-0203-8</a:t>
            </a:r>
            <a:endParaRPr sz="1400" b="0" i="0" u="none" strike="noStrike">
              <a:solidFill>
                <a:srgbClr val="2C2F88"/>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300"/>
              <a:buNone/>
            </a:pPr>
            <a:endParaRPr sz="13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9da33b5801_0_5"/>
          <p:cNvSpPr txBox="1">
            <a:spLocks noGrp="1"/>
          </p:cNvSpPr>
          <p:nvPr>
            <p:ph type="body" idx="1"/>
          </p:nvPr>
        </p:nvSpPr>
        <p:spPr>
          <a:xfrm>
            <a:off x="323375" y="579350"/>
            <a:ext cx="11560200" cy="5227200"/>
          </a:xfrm>
          <a:prstGeom prst="rect">
            <a:avLst/>
          </a:prstGeom>
          <a:noFill/>
          <a:ln>
            <a:noFill/>
          </a:ln>
        </p:spPr>
        <p:txBody>
          <a:bodyPr spcFirstLastPara="1" wrap="square" lIns="90000" tIns="45700" rIns="91425" bIns="45700" numCol="2" spcCol="108000" anchor="t" anchorCtr="0">
            <a:noAutofit/>
          </a:bodyPr>
          <a:lstStyle/>
          <a:p>
            <a:pPr marL="0" lvl="1" indent="0" algn="l" rtl="0">
              <a:lnSpc>
                <a:spcPct val="100000"/>
              </a:lnSpc>
              <a:spcBef>
                <a:spcPts val="0"/>
              </a:spcBef>
              <a:spcAft>
                <a:spcPts val="0"/>
              </a:spcAft>
              <a:buSzPts val="1800"/>
              <a:buNone/>
            </a:pPr>
            <a:r>
              <a:rPr lang="nl-NL" sz="1400" dirty="0"/>
              <a:t>NOTAS</a:t>
            </a:r>
          </a:p>
          <a:p>
            <a:pPr marL="0" lvl="1" indent="0">
              <a:lnSpc>
                <a:spcPct val="100000"/>
              </a:lnSpc>
              <a:spcBef>
                <a:spcPts val="0"/>
              </a:spcBef>
              <a:buNone/>
            </a:pPr>
            <a:r>
              <a:rPr lang="nl-NL" sz="1400" b="1" dirty="0"/>
              <a:t>Lo que </a:t>
            </a:r>
            <a:r>
              <a:rPr lang="nl-NL" sz="1400" b="1" dirty="0" err="1"/>
              <a:t>funciona</a:t>
            </a:r>
            <a:r>
              <a:rPr lang="nl-NL" sz="1400" b="1" dirty="0"/>
              <a:t> </a:t>
            </a:r>
            <a:r>
              <a:rPr lang="nl-NL" sz="1400" b="1" dirty="0" err="1"/>
              <a:t>mejor</a:t>
            </a:r>
            <a:r>
              <a:rPr lang="nl-NL" sz="1400" b="1" dirty="0"/>
              <a:t> en la </a:t>
            </a:r>
            <a:r>
              <a:rPr lang="nl-NL" sz="1400" b="1" dirty="0" err="1"/>
              <a:t>escuela</a:t>
            </a:r>
            <a:r>
              <a:rPr lang="nl-NL" sz="1400" dirty="0"/>
              <a:t> </a:t>
            </a:r>
            <a:br>
              <a:rPr lang="nl-NL" sz="1150" dirty="0"/>
            </a:br>
            <a:r>
              <a:rPr lang="nl-NL" sz="1150" dirty="0" err="1"/>
              <a:t>Todxs</a:t>
            </a:r>
            <a:r>
              <a:rPr lang="nl-NL" sz="1150" dirty="0"/>
              <a:t> = </a:t>
            </a:r>
            <a:r>
              <a:rPr lang="nl-NL" sz="1150" dirty="0" err="1"/>
              <a:t>dirección</a:t>
            </a:r>
            <a:r>
              <a:rPr lang="nl-NL" sz="1150" dirty="0"/>
              <a:t>  (</a:t>
            </a:r>
            <a:r>
              <a:rPr lang="nl-NL" sz="1150" dirty="0" err="1"/>
              <a:t>dirección</a:t>
            </a:r>
            <a:r>
              <a:rPr lang="nl-NL" sz="1150" dirty="0"/>
              <a:t> del </a:t>
            </a:r>
            <a:r>
              <a:rPr lang="nl-NL" sz="1150" dirty="0" err="1"/>
              <a:t>centro</a:t>
            </a:r>
            <a:r>
              <a:rPr lang="nl-NL" sz="1150" dirty="0"/>
              <a:t>, </a:t>
            </a:r>
            <a:r>
              <a:rPr lang="nl-NL" sz="1150" dirty="0" err="1"/>
              <a:t>profesorado</a:t>
            </a:r>
            <a:r>
              <a:rPr lang="nl-NL" sz="1150" dirty="0"/>
              <a:t>, </a:t>
            </a:r>
            <a:r>
              <a:rPr lang="nl-NL" sz="1150" dirty="0" err="1"/>
              <a:t>alumnado</a:t>
            </a:r>
            <a:r>
              <a:rPr lang="nl-NL" sz="1150" dirty="0"/>
              <a:t>, </a:t>
            </a:r>
            <a:r>
              <a:rPr lang="nl-NL" sz="1150" dirty="0" err="1"/>
              <a:t>otros</a:t>
            </a:r>
            <a:r>
              <a:rPr lang="nl-NL" sz="1150" dirty="0"/>
              <a:t> agentes de </a:t>
            </a:r>
            <a:r>
              <a:rPr lang="nl-NL" sz="1150" dirty="0" err="1"/>
              <a:t>cuidado</a:t>
            </a:r>
            <a:r>
              <a:rPr lang="nl-NL" sz="1150" dirty="0"/>
              <a:t> y </a:t>
            </a:r>
            <a:r>
              <a:rPr lang="nl-NL" sz="1150" dirty="0" err="1"/>
              <a:t>apoyo</a:t>
            </a:r>
            <a:r>
              <a:rPr lang="nl-NL" sz="1150" dirty="0"/>
              <a:t>, </a:t>
            </a:r>
            <a:r>
              <a:rPr lang="nl-NL" sz="1150" dirty="0" err="1"/>
              <a:t>municipio</a:t>
            </a:r>
            <a:r>
              <a:rPr lang="nl-NL" sz="1150" dirty="0"/>
              <a:t>).</a:t>
            </a:r>
            <a:endParaRPr sz="1150" dirty="0"/>
          </a:p>
          <a:p>
            <a:pPr marL="0" lvl="1" indent="0" algn="l" rtl="0">
              <a:lnSpc>
                <a:spcPct val="100000"/>
              </a:lnSpc>
              <a:spcBef>
                <a:spcPts val="0"/>
              </a:spcBef>
              <a:spcAft>
                <a:spcPts val="0"/>
              </a:spcAft>
              <a:buSzPts val="1800"/>
              <a:buNone/>
            </a:pPr>
            <a:endParaRPr sz="1150" dirty="0"/>
          </a:p>
          <a:p>
            <a:pPr marL="0" lvl="1" indent="0" algn="l" rtl="0">
              <a:lnSpc>
                <a:spcPct val="100000"/>
              </a:lnSpc>
              <a:spcBef>
                <a:spcPts val="0"/>
              </a:spcBef>
              <a:spcAft>
                <a:spcPts val="0"/>
              </a:spcAft>
              <a:buSzPts val="1800"/>
              <a:buNone/>
            </a:pPr>
            <a:r>
              <a:rPr lang="nl-NL" sz="1400" b="1" dirty="0" err="1"/>
              <a:t>Desigualdad</a:t>
            </a:r>
            <a:r>
              <a:rPr lang="nl-NL" sz="1400" b="1" dirty="0"/>
              <a:t> de </a:t>
            </a:r>
            <a:r>
              <a:rPr lang="nl-NL" sz="1400" b="1" dirty="0" err="1"/>
              <a:t>oportunidades</a:t>
            </a:r>
            <a:endParaRPr lang="nl-NL" sz="1400" b="1" dirty="0"/>
          </a:p>
          <a:p>
            <a:pPr marL="0" lvl="1" indent="0" algn="l" rtl="0">
              <a:lnSpc>
                <a:spcPct val="100000"/>
              </a:lnSpc>
              <a:spcBef>
                <a:spcPts val="0"/>
              </a:spcBef>
              <a:spcAft>
                <a:spcPts val="0"/>
              </a:spcAft>
              <a:buSzPts val="1800"/>
              <a:buNone/>
            </a:pPr>
            <a:r>
              <a:rPr lang="nl-NL" sz="1150" dirty="0"/>
              <a:t>El </a:t>
            </a:r>
            <a:r>
              <a:rPr lang="nl-NL" sz="1150" dirty="0" err="1"/>
              <a:t>desarrollo</a:t>
            </a:r>
            <a:r>
              <a:rPr lang="nl-NL" sz="1150" dirty="0"/>
              <a:t> </a:t>
            </a:r>
            <a:r>
              <a:rPr lang="nl-NL" sz="1150" dirty="0" err="1"/>
              <a:t>socioemocional</a:t>
            </a:r>
            <a:r>
              <a:rPr lang="nl-NL" sz="1150" dirty="0"/>
              <a:t> y la </a:t>
            </a:r>
            <a:r>
              <a:rPr lang="nl-NL" sz="1150" dirty="0" err="1"/>
              <a:t>resiliencia</a:t>
            </a:r>
            <a:r>
              <a:rPr lang="nl-NL" sz="1150" dirty="0"/>
              <a:t> </a:t>
            </a:r>
            <a:r>
              <a:rPr lang="nl-NL" sz="1150" dirty="0" err="1"/>
              <a:t>son</a:t>
            </a:r>
            <a:r>
              <a:rPr lang="nl-NL" sz="1150" dirty="0"/>
              <a:t> </a:t>
            </a:r>
            <a:r>
              <a:rPr lang="nl-NL" sz="1150" dirty="0" err="1"/>
              <a:t>condiciones</a:t>
            </a:r>
            <a:r>
              <a:rPr lang="nl-NL" sz="1150" dirty="0"/>
              <a:t> </a:t>
            </a:r>
            <a:r>
              <a:rPr lang="nl-NL" sz="1150" dirty="0" err="1"/>
              <a:t>previas</a:t>
            </a:r>
            <a:r>
              <a:rPr lang="nl-NL" sz="1150" dirty="0"/>
              <a:t> para </a:t>
            </a:r>
            <a:r>
              <a:rPr lang="nl-NL" sz="1150" dirty="0" err="1"/>
              <a:t>una</a:t>
            </a:r>
            <a:r>
              <a:rPr lang="nl-NL" sz="1150" dirty="0"/>
              <a:t> </a:t>
            </a:r>
            <a:r>
              <a:rPr lang="nl-NL" sz="1150" dirty="0" err="1"/>
              <a:t>mayor</a:t>
            </a:r>
            <a:r>
              <a:rPr lang="nl-NL" sz="1150" dirty="0"/>
              <a:t> </a:t>
            </a:r>
            <a:r>
              <a:rPr lang="nl-NL" sz="1150" dirty="0" err="1"/>
              <a:t>igualdad</a:t>
            </a:r>
            <a:r>
              <a:rPr lang="nl-NL" sz="1150" dirty="0"/>
              <a:t> de </a:t>
            </a:r>
            <a:r>
              <a:rPr lang="nl-NL" sz="1150" dirty="0" err="1"/>
              <a:t>oportunidades</a:t>
            </a:r>
            <a:r>
              <a:rPr lang="nl-NL" sz="1150" dirty="0"/>
              <a:t>, </a:t>
            </a:r>
            <a:r>
              <a:rPr lang="nl-NL" sz="1150" dirty="0" err="1"/>
              <a:t>incluso</a:t>
            </a:r>
            <a:r>
              <a:rPr lang="nl-NL" sz="1150" dirty="0"/>
              <a:t> con </a:t>
            </a:r>
            <a:r>
              <a:rPr lang="nl-NL" sz="1150" dirty="0" err="1"/>
              <a:t>respecto</a:t>
            </a:r>
            <a:r>
              <a:rPr lang="nl-NL" sz="1150" dirty="0"/>
              <a:t> a </a:t>
            </a:r>
            <a:r>
              <a:rPr lang="nl-NL" sz="1150" dirty="0" err="1"/>
              <a:t>una</a:t>
            </a:r>
            <a:r>
              <a:rPr lang="nl-NL" sz="1150" dirty="0"/>
              <a:t> </a:t>
            </a:r>
            <a:r>
              <a:rPr lang="nl-NL" sz="1150" dirty="0" err="1"/>
              <a:t>buena</a:t>
            </a:r>
            <a:r>
              <a:rPr lang="nl-NL" sz="1150" dirty="0"/>
              <a:t> </a:t>
            </a:r>
            <a:r>
              <a:rPr lang="nl-NL" sz="1150" dirty="0" err="1"/>
              <a:t>educación</a:t>
            </a:r>
            <a:r>
              <a:rPr lang="nl-NL" sz="1150" dirty="0"/>
              <a:t> y </a:t>
            </a:r>
            <a:r>
              <a:rPr lang="nl-NL" sz="1150" dirty="0" err="1"/>
              <a:t>oportunidades</a:t>
            </a:r>
            <a:r>
              <a:rPr lang="nl-NL" sz="1150" dirty="0"/>
              <a:t> </a:t>
            </a:r>
            <a:r>
              <a:rPr lang="nl-NL" sz="1150" dirty="0" err="1"/>
              <a:t>sociales</a:t>
            </a:r>
            <a:r>
              <a:rPr lang="nl-NL" sz="1150" dirty="0"/>
              <a:t> en </a:t>
            </a:r>
            <a:r>
              <a:rPr lang="nl-NL" sz="1150" dirty="0" err="1"/>
              <a:t>general</a:t>
            </a:r>
            <a:r>
              <a:rPr lang="nl-NL" sz="1150" dirty="0"/>
              <a:t>. </a:t>
            </a:r>
            <a:r>
              <a:rPr lang="nl-NL" sz="1150" dirty="0" err="1"/>
              <a:t>Invertir</a:t>
            </a:r>
            <a:r>
              <a:rPr lang="nl-NL" sz="1150" dirty="0"/>
              <a:t> en el </a:t>
            </a:r>
            <a:r>
              <a:rPr lang="nl-NL" sz="1150" dirty="0" err="1"/>
              <a:t>bienestar</a:t>
            </a:r>
            <a:r>
              <a:rPr lang="nl-NL" sz="1150" dirty="0"/>
              <a:t> en la </a:t>
            </a:r>
            <a:r>
              <a:rPr lang="nl-NL" sz="1150" dirty="0" err="1"/>
              <a:t>escuela</a:t>
            </a:r>
            <a:r>
              <a:rPr lang="nl-NL" sz="1150" dirty="0"/>
              <a:t> es </a:t>
            </a:r>
            <a:r>
              <a:rPr lang="nl-NL" sz="1150" dirty="0" err="1"/>
              <a:t>un</a:t>
            </a:r>
            <a:r>
              <a:rPr lang="nl-NL" sz="1150" dirty="0"/>
              <a:t> </a:t>
            </a:r>
            <a:r>
              <a:rPr lang="nl-NL" sz="1150" dirty="0" err="1"/>
              <a:t>elemento</a:t>
            </a:r>
            <a:r>
              <a:rPr lang="nl-NL" sz="1150" dirty="0"/>
              <a:t> </a:t>
            </a:r>
            <a:r>
              <a:rPr lang="nl-NL" sz="1150" dirty="0" err="1"/>
              <a:t>esencial</a:t>
            </a:r>
            <a:r>
              <a:rPr lang="nl-NL" sz="1150" dirty="0"/>
              <a:t> para </a:t>
            </a:r>
            <a:r>
              <a:rPr lang="nl-NL" sz="1150" dirty="0" err="1"/>
              <a:t>poder</a:t>
            </a:r>
            <a:r>
              <a:rPr lang="nl-NL" sz="1150" dirty="0"/>
              <a:t> </a:t>
            </a:r>
            <a:r>
              <a:rPr lang="nl-NL" sz="1150" dirty="0" err="1"/>
              <a:t>mantener</a:t>
            </a:r>
            <a:r>
              <a:rPr lang="nl-NL" sz="1150" dirty="0"/>
              <a:t> el control </a:t>
            </a:r>
            <a:r>
              <a:rPr lang="nl-NL" sz="1150" dirty="0" err="1"/>
              <a:t>sobre</a:t>
            </a:r>
            <a:r>
              <a:rPr lang="nl-NL" sz="1150" dirty="0"/>
              <a:t> la </a:t>
            </a:r>
            <a:r>
              <a:rPr lang="nl-NL" sz="1150" dirty="0" err="1"/>
              <a:t>propia</a:t>
            </a:r>
            <a:r>
              <a:rPr lang="nl-NL" sz="1150" dirty="0"/>
              <a:t> </a:t>
            </a:r>
            <a:r>
              <a:rPr lang="nl-NL" sz="1150" dirty="0" err="1"/>
              <a:t>vida</a:t>
            </a:r>
            <a:r>
              <a:rPr lang="nl-NL" sz="1150" dirty="0"/>
              <a:t>. Es importante que NNA </a:t>
            </a:r>
            <a:r>
              <a:rPr lang="nl-NL" sz="1150" dirty="0" err="1"/>
              <a:t>aprendan</a:t>
            </a:r>
            <a:r>
              <a:rPr lang="nl-NL" sz="1150" dirty="0"/>
              <a:t> a </a:t>
            </a:r>
            <a:r>
              <a:rPr lang="nl-NL" sz="1150" dirty="0" err="1"/>
              <a:t>sobrevivir</a:t>
            </a:r>
            <a:r>
              <a:rPr lang="nl-NL" sz="1150" dirty="0"/>
              <a:t> en la </a:t>
            </a:r>
            <a:r>
              <a:rPr lang="nl-NL" sz="1150" dirty="0" err="1"/>
              <a:t>sociedad</a:t>
            </a:r>
            <a:r>
              <a:rPr lang="nl-NL" sz="1150" dirty="0"/>
              <a:t> </a:t>
            </a:r>
            <a:r>
              <a:rPr lang="nl-NL" sz="1150" dirty="0" err="1"/>
              <a:t>actual</a:t>
            </a:r>
            <a:r>
              <a:rPr lang="nl-NL" sz="1150" dirty="0"/>
              <a:t> y en </a:t>
            </a:r>
            <a:r>
              <a:rPr lang="nl-NL" sz="1150" dirty="0" err="1"/>
              <a:t>contacto</a:t>
            </a:r>
            <a:r>
              <a:rPr lang="nl-NL" sz="1150" dirty="0"/>
              <a:t> con los/as </a:t>
            </a:r>
            <a:r>
              <a:rPr lang="nl-NL" sz="1150" dirty="0" err="1"/>
              <a:t>demás</a:t>
            </a:r>
            <a:r>
              <a:rPr lang="nl-NL" sz="1150" dirty="0"/>
              <a:t>. </a:t>
            </a:r>
            <a:br>
              <a:rPr lang="nl-NL" sz="1150" dirty="0"/>
            </a:br>
            <a:r>
              <a:rPr lang="nl-NL" sz="1150" dirty="0" err="1"/>
              <a:t>Ejemplos</a:t>
            </a:r>
            <a:r>
              <a:rPr lang="nl-NL" sz="1150" dirty="0"/>
              <a:t> de </a:t>
            </a:r>
            <a:r>
              <a:rPr lang="nl-NL" sz="1150" dirty="0" err="1"/>
              <a:t>condiciones</a:t>
            </a:r>
            <a:r>
              <a:rPr lang="nl-NL" sz="1150" dirty="0"/>
              <a:t> de </a:t>
            </a:r>
            <a:r>
              <a:rPr lang="nl-NL" sz="1150" dirty="0" err="1"/>
              <a:t>vida</a:t>
            </a:r>
            <a:r>
              <a:rPr lang="nl-NL" sz="1150" dirty="0"/>
              <a:t> </a:t>
            </a:r>
            <a:r>
              <a:rPr lang="nl-NL" sz="1150" dirty="0" err="1"/>
              <a:t>desfavorables</a:t>
            </a:r>
            <a:r>
              <a:rPr lang="nl-NL" sz="1150" dirty="0"/>
              <a:t>/</a:t>
            </a:r>
            <a:r>
              <a:rPr lang="nl-NL" sz="1150" dirty="0" err="1"/>
              <a:t>factores</a:t>
            </a:r>
            <a:r>
              <a:rPr lang="nl-NL" sz="1150" dirty="0"/>
              <a:t> </a:t>
            </a:r>
            <a:r>
              <a:rPr lang="nl-NL" sz="1150" dirty="0" err="1"/>
              <a:t>desfavorables</a:t>
            </a:r>
            <a:r>
              <a:rPr lang="nl-NL" sz="1150" dirty="0"/>
              <a:t>: </a:t>
            </a:r>
            <a:br>
              <a:rPr lang="nl-NL" sz="1150" dirty="0"/>
            </a:br>
            <a:r>
              <a:rPr lang="nl-NL" sz="1150" dirty="0" err="1"/>
              <a:t>posición</a:t>
            </a:r>
            <a:r>
              <a:rPr lang="nl-NL" sz="1150" dirty="0"/>
              <a:t> de vista </a:t>
            </a:r>
            <a:r>
              <a:rPr lang="nl-NL" sz="1150" dirty="0" err="1"/>
              <a:t>socioeconómica</a:t>
            </a:r>
            <a:r>
              <a:rPr lang="nl-NL" sz="1150" dirty="0"/>
              <a:t> </a:t>
            </a:r>
            <a:r>
              <a:rPr lang="nl-NL" sz="1150" dirty="0" err="1"/>
              <a:t>baja</a:t>
            </a:r>
            <a:r>
              <a:rPr lang="nl-NL" sz="1150" dirty="0"/>
              <a:t>; </a:t>
            </a:r>
            <a:r>
              <a:rPr lang="nl-NL" sz="1150" dirty="0" err="1"/>
              <a:t>otras</a:t>
            </a:r>
            <a:r>
              <a:rPr lang="nl-NL" sz="1150" dirty="0"/>
              <a:t> </a:t>
            </a:r>
            <a:r>
              <a:rPr lang="nl-NL" sz="1150" dirty="0" err="1"/>
              <a:t>experiencias</a:t>
            </a:r>
            <a:r>
              <a:rPr lang="nl-NL" sz="1150" dirty="0"/>
              <a:t> </a:t>
            </a:r>
            <a:r>
              <a:rPr lang="nl-NL" sz="1150" dirty="0" err="1"/>
              <a:t>traumáticas</a:t>
            </a:r>
            <a:r>
              <a:rPr lang="nl-NL" sz="1150" dirty="0"/>
              <a:t> de la </a:t>
            </a:r>
            <a:r>
              <a:rPr lang="nl-NL" sz="1150" dirty="0" err="1"/>
              <a:t>infancia</a:t>
            </a:r>
            <a:r>
              <a:rPr lang="nl-NL" sz="1150" dirty="0"/>
              <a:t>, </a:t>
            </a:r>
            <a:r>
              <a:rPr lang="nl-NL" sz="1150" dirty="0" err="1"/>
              <a:t>como</a:t>
            </a:r>
            <a:r>
              <a:rPr lang="nl-NL" sz="1150" dirty="0"/>
              <a:t> el </a:t>
            </a:r>
            <a:r>
              <a:rPr lang="nl-NL" sz="1150" dirty="0" err="1"/>
              <a:t>abuso</a:t>
            </a:r>
            <a:r>
              <a:rPr lang="nl-NL" sz="1150" dirty="0"/>
              <a:t> y el </a:t>
            </a:r>
            <a:r>
              <a:rPr lang="nl-NL" sz="1150" dirty="0" err="1"/>
              <a:t>abandono</a:t>
            </a:r>
            <a:r>
              <a:rPr lang="nl-NL" sz="1150" dirty="0"/>
              <a:t>.</a:t>
            </a:r>
            <a:endParaRPr sz="1150" dirty="0"/>
          </a:p>
          <a:p>
            <a:pPr marL="0" lvl="1" indent="0" algn="l" rtl="0">
              <a:lnSpc>
                <a:spcPct val="100000"/>
              </a:lnSpc>
              <a:spcBef>
                <a:spcPts val="0"/>
              </a:spcBef>
              <a:spcAft>
                <a:spcPts val="0"/>
              </a:spcAft>
              <a:buSzPts val="1800"/>
              <a:buNone/>
            </a:pPr>
            <a:endParaRPr sz="1150" dirty="0"/>
          </a:p>
          <a:p>
            <a:pPr marL="0" lvl="1" indent="0" algn="l" rtl="0">
              <a:lnSpc>
                <a:spcPct val="100000"/>
              </a:lnSpc>
              <a:spcBef>
                <a:spcPts val="0"/>
              </a:spcBef>
              <a:spcAft>
                <a:spcPts val="0"/>
              </a:spcAft>
              <a:buSzPts val="1800"/>
              <a:buNone/>
            </a:pPr>
            <a:r>
              <a:rPr lang="nl-NL" sz="1400" b="1" dirty="0" err="1"/>
              <a:t>Interseccionalidad</a:t>
            </a:r>
            <a:r>
              <a:rPr lang="nl-NL" sz="1400" b="1" dirty="0"/>
              <a:t> </a:t>
            </a:r>
          </a:p>
          <a:p>
            <a:pPr marL="0" lvl="1" indent="0" algn="l" rtl="0">
              <a:lnSpc>
                <a:spcPct val="100000"/>
              </a:lnSpc>
              <a:spcBef>
                <a:spcPts val="0"/>
              </a:spcBef>
              <a:spcAft>
                <a:spcPts val="0"/>
              </a:spcAft>
              <a:buSzPts val="1800"/>
              <a:buNone/>
            </a:pPr>
            <a:r>
              <a:rPr lang="nl-NL" sz="1150" dirty="0" err="1"/>
              <a:t>Granny</a:t>
            </a:r>
            <a:r>
              <a:rPr lang="nl-NL" sz="1150" dirty="0"/>
              <a:t> Smith, Red </a:t>
            </a:r>
            <a:r>
              <a:rPr lang="nl-NL" sz="1150" dirty="0" err="1"/>
              <a:t>Delicious</a:t>
            </a:r>
            <a:r>
              <a:rPr lang="nl-NL" sz="1150" dirty="0"/>
              <a:t>, Pink Lady, </a:t>
            </a:r>
            <a:r>
              <a:rPr lang="nl-NL" sz="1150" dirty="0" err="1"/>
              <a:t>Honeycrisp</a:t>
            </a:r>
            <a:r>
              <a:rPr lang="nl-NL" sz="1150" dirty="0"/>
              <a:t>, Fuji, Gala o Golden </a:t>
            </a:r>
            <a:r>
              <a:rPr lang="nl-NL" sz="1150" dirty="0" err="1"/>
              <a:t>Delicious</a:t>
            </a:r>
            <a:r>
              <a:rPr lang="nl-NL" sz="1150" dirty="0"/>
              <a:t>. </a:t>
            </a:r>
            <a:r>
              <a:rPr lang="nl-NL" sz="1150" dirty="0" err="1"/>
              <a:t>Cada</a:t>
            </a:r>
            <a:r>
              <a:rPr lang="nl-NL" sz="1150" dirty="0"/>
              <a:t> </a:t>
            </a:r>
            <a:r>
              <a:rPr lang="nl-NL" sz="1150" dirty="0" err="1"/>
              <a:t>manzana</a:t>
            </a:r>
            <a:r>
              <a:rPr lang="nl-NL" sz="1150" dirty="0"/>
              <a:t> </a:t>
            </a:r>
            <a:r>
              <a:rPr lang="nl-NL" sz="1150" dirty="0" err="1"/>
              <a:t>tiene</a:t>
            </a:r>
            <a:r>
              <a:rPr lang="nl-NL" sz="1150" dirty="0"/>
              <a:t> </a:t>
            </a:r>
            <a:r>
              <a:rPr lang="nl-NL" sz="1150" dirty="0" err="1"/>
              <a:t>un</a:t>
            </a:r>
            <a:r>
              <a:rPr lang="nl-NL" sz="1150" dirty="0"/>
              <a:t> </a:t>
            </a:r>
            <a:r>
              <a:rPr lang="nl-NL" sz="1150" dirty="0" err="1"/>
              <a:t>determinado</a:t>
            </a:r>
            <a:r>
              <a:rPr lang="nl-NL" sz="1150" dirty="0"/>
              <a:t> </a:t>
            </a:r>
            <a:r>
              <a:rPr lang="nl-NL" sz="1150" dirty="0" err="1"/>
              <a:t>color</a:t>
            </a:r>
            <a:r>
              <a:rPr lang="nl-NL" sz="1150" dirty="0"/>
              <a:t>, </a:t>
            </a:r>
            <a:r>
              <a:rPr lang="nl-NL" sz="1150" dirty="0" err="1"/>
              <a:t>sabor</a:t>
            </a:r>
            <a:r>
              <a:rPr lang="nl-NL" sz="1150" dirty="0"/>
              <a:t>, </a:t>
            </a:r>
            <a:r>
              <a:rPr lang="nl-NL" sz="1150" dirty="0" err="1"/>
              <a:t>textura</a:t>
            </a:r>
            <a:r>
              <a:rPr lang="nl-NL" sz="1150" dirty="0"/>
              <a:t>, etc. </a:t>
            </a:r>
            <a:r>
              <a:rPr lang="nl-NL" sz="1150" dirty="0" err="1"/>
              <a:t>Estas</a:t>
            </a:r>
            <a:r>
              <a:rPr lang="nl-NL" sz="1150" dirty="0"/>
              <a:t> y </a:t>
            </a:r>
            <a:r>
              <a:rPr lang="nl-NL" sz="1150" dirty="0" err="1"/>
              <a:t>otras</a:t>
            </a:r>
            <a:r>
              <a:rPr lang="nl-NL" sz="1150" dirty="0"/>
              <a:t> </a:t>
            </a:r>
            <a:r>
              <a:rPr lang="nl-NL" sz="1150" dirty="0" err="1"/>
              <a:t>propiedades</a:t>
            </a:r>
            <a:r>
              <a:rPr lang="nl-NL" sz="1150" dirty="0"/>
              <a:t> </a:t>
            </a:r>
            <a:r>
              <a:rPr lang="nl-NL" sz="1150" dirty="0" err="1"/>
              <a:t>son</a:t>
            </a:r>
            <a:r>
              <a:rPr lang="nl-NL" sz="1150" dirty="0"/>
              <a:t> </a:t>
            </a:r>
            <a:r>
              <a:rPr lang="nl-NL" sz="1150" dirty="0" err="1"/>
              <a:t>criterios</a:t>
            </a:r>
            <a:r>
              <a:rPr lang="nl-NL" sz="1150" dirty="0"/>
              <a:t> </a:t>
            </a:r>
            <a:r>
              <a:rPr lang="nl-NL" sz="1150" dirty="0" err="1"/>
              <a:t>según</a:t>
            </a:r>
            <a:r>
              <a:rPr lang="nl-NL" sz="1150" dirty="0"/>
              <a:t> los </a:t>
            </a:r>
            <a:r>
              <a:rPr lang="nl-NL" sz="1150" dirty="0" err="1"/>
              <a:t>cuales</a:t>
            </a:r>
            <a:r>
              <a:rPr lang="nl-NL" sz="1150" dirty="0"/>
              <a:t> es </a:t>
            </a:r>
            <a:r>
              <a:rPr lang="nl-NL" sz="1150" dirty="0" err="1"/>
              <a:t>posible</a:t>
            </a:r>
            <a:r>
              <a:rPr lang="nl-NL" sz="1150" dirty="0"/>
              <a:t> </a:t>
            </a:r>
            <a:r>
              <a:rPr lang="nl-NL" sz="1150" dirty="0" err="1"/>
              <a:t>clasificar</a:t>
            </a:r>
            <a:r>
              <a:rPr lang="nl-NL" sz="1150" dirty="0"/>
              <a:t> </a:t>
            </a:r>
            <a:r>
              <a:rPr lang="nl-NL" sz="1150" dirty="0" err="1"/>
              <a:t>ampliamente</a:t>
            </a:r>
            <a:r>
              <a:rPr lang="nl-NL" sz="1150" dirty="0"/>
              <a:t> los </a:t>
            </a:r>
            <a:r>
              <a:rPr lang="nl-NL" sz="1150" dirty="0" err="1"/>
              <a:t>tipos</a:t>
            </a:r>
            <a:r>
              <a:rPr lang="nl-NL" sz="1150" dirty="0"/>
              <a:t> de </a:t>
            </a:r>
            <a:r>
              <a:rPr lang="nl-NL" sz="1150" dirty="0" err="1"/>
              <a:t>manzanas</a:t>
            </a:r>
            <a:r>
              <a:rPr lang="nl-NL" sz="1150" dirty="0"/>
              <a:t> en la práctica y el </a:t>
            </a:r>
            <a:r>
              <a:rPr lang="nl-NL" sz="1150" dirty="0" err="1"/>
              <a:t>conocimiento</a:t>
            </a:r>
            <a:r>
              <a:rPr lang="nl-NL" sz="1150" dirty="0"/>
              <a:t> </a:t>
            </a:r>
            <a:r>
              <a:rPr lang="nl-NL" sz="1150" dirty="0" err="1"/>
              <a:t>cotidianos</a:t>
            </a:r>
            <a:r>
              <a:rPr lang="nl-NL" sz="1150" dirty="0"/>
              <a:t>. </a:t>
            </a:r>
            <a:r>
              <a:rPr lang="nl-NL" sz="1150" dirty="0" err="1"/>
              <a:t>Cada</a:t>
            </a:r>
            <a:r>
              <a:rPr lang="nl-NL" sz="1150" dirty="0"/>
              <a:t> </a:t>
            </a:r>
            <a:r>
              <a:rPr lang="nl-NL" sz="1150" dirty="0" err="1"/>
              <a:t>propiedad</a:t>
            </a:r>
            <a:r>
              <a:rPr lang="nl-NL" sz="1150" dirty="0"/>
              <a:t> </a:t>
            </a:r>
            <a:r>
              <a:rPr lang="nl-NL" sz="1150" dirty="0" err="1"/>
              <a:t>específica</a:t>
            </a:r>
            <a:r>
              <a:rPr lang="nl-NL" sz="1150" dirty="0"/>
              <a:t> de la </a:t>
            </a:r>
            <a:r>
              <a:rPr lang="nl-NL" sz="1150" dirty="0" err="1"/>
              <a:t>manzana</a:t>
            </a:r>
            <a:r>
              <a:rPr lang="nl-NL" sz="1150" dirty="0"/>
              <a:t> (</a:t>
            </a:r>
            <a:r>
              <a:rPr lang="nl-NL" sz="1150" dirty="0" err="1"/>
              <a:t>roja</a:t>
            </a:r>
            <a:r>
              <a:rPr lang="nl-NL" sz="1150" dirty="0"/>
              <a:t>, grande, </a:t>
            </a:r>
            <a:r>
              <a:rPr lang="nl-NL" sz="1150" dirty="0" err="1"/>
              <a:t>dulce</a:t>
            </a:r>
            <a:r>
              <a:rPr lang="nl-NL" sz="1150" dirty="0"/>
              <a:t>) es análoga a las </a:t>
            </a:r>
            <a:r>
              <a:rPr lang="nl-NL" sz="1150" dirty="0" err="1"/>
              <a:t>posiciones</a:t>
            </a:r>
            <a:r>
              <a:rPr lang="nl-NL" sz="1150" dirty="0"/>
              <a:t> </a:t>
            </a:r>
            <a:r>
              <a:rPr lang="nl-NL" sz="1150" dirty="0" err="1"/>
              <a:t>sociales</a:t>
            </a:r>
            <a:r>
              <a:rPr lang="nl-NL" sz="1150" dirty="0"/>
              <a:t> en </a:t>
            </a:r>
            <a:r>
              <a:rPr lang="nl-NL" sz="1150" dirty="0" err="1"/>
              <a:t>interseccionalidad</a:t>
            </a:r>
            <a:r>
              <a:rPr lang="nl-NL" sz="1150" dirty="0"/>
              <a:t> (</a:t>
            </a:r>
            <a:r>
              <a:rPr lang="nl-NL" sz="1150" dirty="0" err="1"/>
              <a:t>hombre</a:t>
            </a:r>
            <a:r>
              <a:rPr lang="nl-NL" sz="1150" dirty="0"/>
              <a:t>, blanco, gay).</a:t>
            </a:r>
            <a:endParaRPr sz="1150" dirty="0"/>
          </a:p>
          <a:p>
            <a:pPr marL="0" lvl="1" indent="0" algn="l" rtl="0">
              <a:lnSpc>
                <a:spcPct val="100000"/>
              </a:lnSpc>
              <a:spcBef>
                <a:spcPts val="0"/>
              </a:spcBef>
              <a:spcAft>
                <a:spcPts val="0"/>
              </a:spcAft>
              <a:buSzPts val="1800"/>
              <a:buNone/>
            </a:pPr>
            <a:r>
              <a:rPr lang="nl-NL" sz="1150" dirty="0"/>
              <a:t>Las </a:t>
            </a:r>
            <a:r>
              <a:rPr lang="nl-NL" sz="1150" dirty="0" err="1"/>
              <a:t>características</a:t>
            </a:r>
            <a:r>
              <a:rPr lang="nl-NL" sz="1150" dirty="0"/>
              <a:t>/ </a:t>
            </a:r>
            <a:r>
              <a:rPr lang="nl-NL" sz="1150" dirty="0" err="1"/>
              <a:t>posiciones</a:t>
            </a:r>
            <a:r>
              <a:rPr lang="nl-NL" sz="1150" dirty="0"/>
              <a:t> no se </a:t>
            </a:r>
            <a:r>
              <a:rPr lang="nl-NL" sz="1150" dirty="0" err="1"/>
              <a:t>constituyen</a:t>
            </a:r>
            <a:r>
              <a:rPr lang="nl-NL" sz="1150" dirty="0"/>
              <a:t> </a:t>
            </a:r>
            <a:r>
              <a:rPr lang="nl-NL" sz="1150" dirty="0" err="1"/>
              <a:t>mutuamente</a:t>
            </a:r>
            <a:r>
              <a:rPr lang="nl-NL" sz="1150" dirty="0"/>
              <a:t>; en cambio, </a:t>
            </a:r>
            <a:r>
              <a:rPr lang="nl-NL" sz="1150" dirty="0" err="1"/>
              <a:t>constituyen</a:t>
            </a:r>
            <a:r>
              <a:rPr lang="nl-NL" sz="1150" dirty="0"/>
              <a:t> la </a:t>
            </a:r>
            <a:r>
              <a:rPr lang="nl-NL" sz="1150" dirty="0" err="1"/>
              <a:t>manzana</a:t>
            </a:r>
            <a:r>
              <a:rPr lang="nl-NL" sz="1150" dirty="0"/>
              <a:t> (o a </a:t>
            </a:r>
            <a:r>
              <a:rPr lang="nl-NL" sz="1150" dirty="0" err="1"/>
              <a:t>un</a:t>
            </a:r>
            <a:r>
              <a:rPr lang="nl-NL" sz="1150" dirty="0"/>
              <a:t> </a:t>
            </a:r>
            <a:r>
              <a:rPr lang="nl-NL" sz="1150" dirty="0" err="1"/>
              <a:t>individuo</a:t>
            </a:r>
            <a:r>
              <a:rPr lang="nl-NL" sz="1150" dirty="0"/>
              <a:t>).</a:t>
            </a:r>
            <a:endParaRPr sz="1150" dirty="0"/>
          </a:p>
          <a:p>
            <a:pPr marL="0" lvl="1" indent="0" algn="l" rtl="0">
              <a:lnSpc>
                <a:spcPct val="100000"/>
              </a:lnSpc>
              <a:spcBef>
                <a:spcPts val="0"/>
              </a:spcBef>
              <a:spcAft>
                <a:spcPts val="0"/>
              </a:spcAft>
              <a:buSzPts val="1800"/>
              <a:buNone/>
            </a:pPr>
            <a:r>
              <a:rPr lang="nl-NL" sz="1150" dirty="0"/>
              <a:t>Mi </a:t>
            </a:r>
            <a:r>
              <a:rPr lang="nl-NL" sz="1150" dirty="0" err="1"/>
              <a:t>edad</a:t>
            </a:r>
            <a:r>
              <a:rPr lang="nl-NL" sz="1150" dirty="0"/>
              <a:t> es la </a:t>
            </a:r>
            <a:r>
              <a:rPr lang="nl-NL" sz="1150" dirty="0" err="1"/>
              <a:t>misma</a:t>
            </a:r>
            <a:r>
              <a:rPr lang="nl-NL" sz="1150" dirty="0"/>
              <a:t> si </a:t>
            </a:r>
            <a:r>
              <a:rPr lang="nl-NL" sz="1150" dirty="0" err="1"/>
              <a:t>soy</a:t>
            </a:r>
            <a:r>
              <a:rPr lang="nl-NL" sz="1150" dirty="0"/>
              <a:t> </a:t>
            </a:r>
            <a:r>
              <a:rPr lang="nl-NL" sz="1150" dirty="0" err="1"/>
              <a:t>mujer</a:t>
            </a:r>
            <a:r>
              <a:rPr lang="nl-NL" sz="1150" dirty="0"/>
              <a:t> u </a:t>
            </a:r>
            <a:r>
              <a:rPr lang="nl-NL" sz="1150" dirty="0" err="1"/>
              <a:t>hombre</a:t>
            </a:r>
            <a:r>
              <a:rPr lang="nl-NL" sz="1150" dirty="0"/>
              <a:t>, al </a:t>
            </a:r>
            <a:r>
              <a:rPr lang="nl-NL" sz="1150" dirty="0" err="1"/>
              <a:t>igual</a:t>
            </a:r>
            <a:r>
              <a:rPr lang="nl-NL" sz="1150" dirty="0"/>
              <a:t> que mi </a:t>
            </a:r>
            <a:r>
              <a:rPr lang="nl-NL" sz="1150" dirty="0" err="1"/>
              <a:t>etnia</a:t>
            </a:r>
            <a:r>
              <a:rPr lang="nl-NL" sz="1150" dirty="0"/>
              <a:t> no </a:t>
            </a:r>
            <a:r>
              <a:rPr lang="nl-NL" sz="1150" dirty="0" err="1"/>
              <a:t>cambia</a:t>
            </a:r>
            <a:r>
              <a:rPr lang="nl-NL" sz="1150" dirty="0"/>
              <a:t> </a:t>
            </a:r>
            <a:r>
              <a:rPr lang="nl-NL" sz="1150" dirty="0" err="1"/>
              <a:t>dependiendo</a:t>
            </a:r>
            <a:r>
              <a:rPr lang="nl-NL" sz="1150" dirty="0"/>
              <a:t> de mi </a:t>
            </a:r>
            <a:r>
              <a:rPr lang="nl-NL" sz="1150" dirty="0" err="1"/>
              <a:t>orientación</a:t>
            </a:r>
            <a:r>
              <a:rPr lang="nl-NL" sz="1150" dirty="0"/>
              <a:t> </a:t>
            </a:r>
            <a:r>
              <a:rPr lang="nl-NL" sz="1150" dirty="0" err="1"/>
              <a:t>sexual</a:t>
            </a:r>
            <a:r>
              <a:rPr lang="nl-NL" sz="1150" dirty="0"/>
              <a:t>. Lo que </a:t>
            </a:r>
            <a:r>
              <a:rPr lang="nl-NL" sz="1150" dirty="0" err="1"/>
              <a:t>podría</a:t>
            </a:r>
            <a:r>
              <a:rPr lang="nl-NL" sz="1150" dirty="0"/>
              <a:t> </a:t>
            </a:r>
            <a:r>
              <a:rPr lang="nl-NL" sz="1150" dirty="0" err="1"/>
              <a:t>cambiar</a:t>
            </a:r>
            <a:r>
              <a:rPr lang="nl-NL" sz="1150" dirty="0"/>
              <a:t> </a:t>
            </a:r>
            <a:r>
              <a:rPr lang="nl-NL" sz="1150" dirty="0" err="1"/>
              <a:t>son</a:t>
            </a:r>
            <a:r>
              <a:rPr lang="nl-NL" sz="1150" dirty="0"/>
              <a:t> los </a:t>
            </a:r>
            <a:r>
              <a:rPr lang="nl-NL" sz="1150" dirty="0" err="1"/>
              <a:t>efectos</a:t>
            </a:r>
            <a:r>
              <a:rPr lang="nl-NL" sz="1150" dirty="0"/>
              <a:t> de </a:t>
            </a:r>
            <a:r>
              <a:rPr lang="nl-NL" sz="1150" dirty="0" err="1"/>
              <a:t>esas</a:t>
            </a:r>
            <a:r>
              <a:rPr lang="nl-NL" sz="1150" dirty="0"/>
              <a:t> </a:t>
            </a:r>
            <a:r>
              <a:rPr lang="nl-NL" sz="1150" dirty="0" err="1"/>
              <a:t>posiciones</a:t>
            </a:r>
            <a:r>
              <a:rPr lang="nl-NL" sz="1150" dirty="0"/>
              <a:t>; por </a:t>
            </a:r>
            <a:r>
              <a:rPr lang="nl-NL" sz="1150" dirty="0" err="1"/>
              <a:t>ejemplo</a:t>
            </a:r>
            <a:r>
              <a:rPr lang="nl-NL" sz="1150" dirty="0"/>
              <a:t> la </a:t>
            </a:r>
            <a:r>
              <a:rPr lang="nl-NL" sz="1150" dirty="0" err="1"/>
              <a:t>consideración</a:t>
            </a:r>
            <a:r>
              <a:rPr lang="nl-NL" sz="1150" dirty="0"/>
              <a:t> </a:t>
            </a:r>
            <a:r>
              <a:rPr lang="nl-NL" sz="1150" dirty="0" err="1"/>
              <a:t>social</a:t>
            </a:r>
            <a:r>
              <a:rPr lang="nl-NL" sz="1150" dirty="0"/>
              <a:t> de mi </a:t>
            </a:r>
            <a:r>
              <a:rPr lang="nl-NL" sz="1150" dirty="0" err="1"/>
              <a:t>edad</a:t>
            </a:r>
            <a:r>
              <a:rPr lang="nl-NL" sz="1150" dirty="0"/>
              <a:t> </a:t>
            </a:r>
            <a:r>
              <a:rPr lang="nl-NL" sz="1150" dirty="0" err="1"/>
              <a:t>puede</a:t>
            </a:r>
            <a:r>
              <a:rPr lang="nl-NL" sz="1150" dirty="0"/>
              <a:t> </a:t>
            </a:r>
            <a:r>
              <a:rPr lang="nl-NL" sz="1150" dirty="0" err="1"/>
              <a:t>variar</a:t>
            </a:r>
            <a:r>
              <a:rPr lang="nl-NL" sz="1150" dirty="0"/>
              <a:t> </a:t>
            </a:r>
            <a:r>
              <a:rPr lang="nl-NL" sz="1150" dirty="0" err="1"/>
              <a:t>dependiendo</a:t>
            </a:r>
            <a:r>
              <a:rPr lang="nl-NL" sz="1150" dirty="0"/>
              <a:t> de mi </a:t>
            </a:r>
            <a:r>
              <a:rPr lang="nl-NL" sz="1150" dirty="0" err="1"/>
              <a:t>género</a:t>
            </a:r>
            <a:r>
              <a:rPr lang="nl-NL" sz="1150" dirty="0"/>
              <a:t>.</a:t>
            </a:r>
            <a:endParaRPr sz="1150" dirty="0"/>
          </a:p>
          <a:p>
            <a:pPr marL="0" lvl="1" indent="0" algn="l" rtl="0">
              <a:lnSpc>
                <a:spcPct val="100000"/>
              </a:lnSpc>
              <a:spcBef>
                <a:spcPts val="0"/>
              </a:spcBef>
              <a:spcAft>
                <a:spcPts val="0"/>
              </a:spcAft>
              <a:buSzPts val="1800"/>
              <a:buNone/>
            </a:pPr>
            <a:r>
              <a:rPr lang="nl-NL" sz="1150" dirty="0"/>
              <a:t>La persona es </a:t>
            </a:r>
            <a:r>
              <a:rPr lang="nl-NL" sz="1150" dirty="0" err="1"/>
              <a:t>un</a:t>
            </a:r>
            <a:r>
              <a:rPr lang="nl-NL" sz="1150" dirty="0"/>
              <a:t> </a:t>
            </a:r>
            <a:r>
              <a:rPr lang="nl-NL" sz="1150" dirty="0" err="1"/>
              <a:t>todo</a:t>
            </a:r>
            <a:r>
              <a:rPr lang="nl-NL" sz="1150" dirty="0"/>
              <a:t> en el que se </a:t>
            </a:r>
            <a:r>
              <a:rPr lang="nl-NL" sz="1150" dirty="0" err="1"/>
              <a:t>pueden</a:t>
            </a:r>
            <a:r>
              <a:rPr lang="nl-NL" sz="1150" dirty="0"/>
              <a:t> </a:t>
            </a:r>
            <a:r>
              <a:rPr lang="nl-NL" sz="1150" dirty="0" err="1"/>
              <a:t>distinguir</a:t>
            </a:r>
            <a:r>
              <a:rPr lang="nl-NL" sz="1150" dirty="0"/>
              <a:t>, </a:t>
            </a:r>
            <a:r>
              <a:rPr lang="nl-NL" sz="1150" dirty="0" err="1"/>
              <a:t>nombrar</a:t>
            </a:r>
            <a:r>
              <a:rPr lang="nl-NL" sz="1150" dirty="0"/>
              <a:t> y </a:t>
            </a:r>
            <a:r>
              <a:rPr lang="nl-NL" sz="1150" dirty="0" err="1"/>
              <a:t>estudiar</a:t>
            </a:r>
            <a:r>
              <a:rPr lang="nl-NL" sz="1150" dirty="0"/>
              <a:t> </a:t>
            </a:r>
            <a:r>
              <a:rPr lang="nl-NL" sz="1150" dirty="0" err="1"/>
              <a:t>diferentes</a:t>
            </a:r>
            <a:r>
              <a:rPr lang="nl-NL" sz="1150" dirty="0"/>
              <a:t> </a:t>
            </a:r>
            <a:r>
              <a:rPr lang="nl-NL" sz="1150" dirty="0" err="1"/>
              <a:t>propiedades</a:t>
            </a:r>
            <a:r>
              <a:rPr lang="nl-NL" sz="1150" dirty="0"/>
              <a:t>.</a:t>
            </a:r>
            <a:endParaRPr sz="1150" dirty="0"/>
          </a:p>
          <a:p>
            <a:pPr marL="0" lvl="1" indent="0" algn="l" rtl="0">
              <a:lnSpc>
                <a:spcPct val="100000"/>
              </a:lnSpc>
              <a:spcBef>
                <a:spcPts val="0"/>
              </a:spcBef>
              <a:spcAft>
                <a:spcPts val="0"/>
              </a:spcAft>
              <a:buSzPts val="1800"/>
              <a:buNone/>
            </a:pPr>
            <a:r>
              <a:rPr lang="nl-NL" sz="1150" dirty="0" err="1"/>
              <a:t>Siguiendo</a:t>
            </a:r>
            <a:r>
              <a:rPr lang="nl-NL" sz="1150" dirty="0"/>
              <a:t> con la metáfora de la </a:t>
            </a:r>
            <a:r>
              <a:rPr lang="nl-NL" sz="1150" dirty="0" err="1"/>
              <a:t>cesta</a:t>
            </a:r>
            <a:r>
              <a:rPr lang="nl-NL" sz="1150" dirty="0"/>
              <a:t> de </a:t>
            </a:r>
            <a:r>
              <a:rPr lang="nl-NL" sz="1150" dirty="0" err="1"/>
              <a:t>manzanas</a:t>
            </a:r>
            <a:r>
              <a:rPr lang="nl-NL" sz="1150" dirty="0"/>
              <a:t>, </a:t>
            </a:r>
            <a:r>
              <a:rPr lang="nl-NL" sz="1150" dirty="0" err="1"/>
              <a:t>podríamos</a:t>
            </a:r>
            <a:r>
              <a:rPr lang="nl-NL" sz="1150" dirty="0"/>
              <a:t> </a:t>
            </a:r>
            <a:r>
              <a:rPr lang="nl-NL" sz="1150" dirty="0" err="1"/>
              <a:t>centrarnos</a:t>
            </a:r>
            <a:r>
              <a:rPr lang="nl-NL" sz="1150" dirty="0"/>
              <a:t> en los </a:t>
            </a:r>
            <a:r>
              <a:rPr lang="nl-NL" sz="1150" dirty="0" err="1"/>
              <a:t>diferentes</a:t>
            </a:r>
            <a:r>
              <a:rPr lang="nl-NL" sz="1150" dirty="0"/>
              <a:t> </a:t>
            </a:r>
            <a:r>
              <a:rPr lang="nl-NL" sz="1150" dirty="0" err="1"/>
              <a:t>valores</a:t>
            </a:r>
            <a:r>
              <a:rPr lang="nl-NL" sz="1150" dirty="0"/>
              <a:t> que se </a:t>
            </a:r>
            <a:r>
              <a:rPr lang="nl-NL" sz="1150" dirty="0" err="1"/>
              <a:t>le</a:t>
            </a:r>
            <a:r>
              <a:rPr lang="nl-NL" sz="1150" dirty="0"/>
              <a:t> dan a las </a:t>
            </a:r>
            <a:r>
              <a:rPr lang="nl-NL" sz="1150" dirty="0" err="1"/>
              <a:t>distintas</a:t>
            </a:r>
            <a:r>
              <a:rPr lang="nl-NL" sz="1150" dirty="0"/>
              <a:t> </a:t>
            </a:r>
            <a:r>
              <a:rPr lang="nl-NL" sz="1150" dirty="0" err="1"/>
              <a:t>manzanas</a:t>
            </a:r>
            <a:r>
              <a:rPr lang="nl-NL" sz="1150" dirty="0"/>
              <a:t> de la </a:t>
            </a:r>
            <a:r>
              <a:rPr lang="nl-NL" sz="1150" dirty="0" err="1"/>
              <a:t>cesta</a:t>
            </a:r>
            <a:r>
              <a:rPr lang="nl-NL" sz="1150" dirty="0"/>
              <a:t>. </a:t>
            </a:r>
            <a:r>
              <a:rPr lang="nl-NL" sz="1150" dirty="0" err="1"/>
              <a:t>Esos</a:t>
            </a:r>
            <a:r>
              <a:rPr lang="nl-NL" sz="1150" dirty="0"/>
              <a:t> </a:t>
            </a:r>
            <a:r>
              <a:rPr lang="nl-NL" sz="1150" dirty="0" err="1"/>
              <a:t>valores</a:t>
            </a:r>
            <a:r>
              <a:rPr lang="nl-NL" sz="1150" dirty="0"/>
              <a:t> se </a:t>
            </a:r>
            <a:r>
              <a:rPr lang="nl-NL" sz="1150" dirty="0" err="1"/>
              <a:t>construyen</a:t>
            </a:r>
            <a:r>
              <a:rPr lang="nl-NL" sz="1150" dirty="0"/>
              <a:t> </a:t>
            </a:r>
            <a:r>
              <a:rPr lang="nl-NL" sz="1150" dirty="0" err="1"/>
              <a:t>socialmente</a:t>
            </a:r>
            <a:r>
              <a:rPr lang="nl-NL" sz="1150" dirty="0"/>
              <a:t> y se </a:t>
            </a:r>
            <a:r>
              <a:rPr lang="nl-NL" sz="1150" dirty="0" err="1"/>
              <a:t>definen</a:t>
            </a:r>
            <a:r>
              <a:rPr lang="nl-NL" sz="1150" dirty="0"/>
              <a:t> </a:t>
            </a:r>
            <a:r>
              <a:rPr lang="nl-NL" sz="1150" dirty="0" err="1"/>
              <a:t>cultural</a:t>
            </a:r>
            <a:r>
              <a:rPr lang="nl-NL" sz="1150" dirty="0"/>
              <a:t> e </a:t>
            </a:r>
            <a:r>
              <a:rPr lang="nl-NL" sz="1150" dirty="0" err="1"/>
              <a:t>históricamente</a:t>
            </a:r>
            <a:r>
              <a:rPr lang="nl-NL" sz="1150" dirty="0"/>
              <a:t>. Los </a:t>
            </a:r>
            <a:r>
              <a:rPr lang="nl-NL" sz="1150" dirty="0" err="1"/>
              <a:t>colores</a:t>
            </a:r>
            <a:r>
              <a:rPr lang="nl-NL" sz="1150" dirty="0"/>
              <a:t> o </a:t>
            </a:r>
            <a:r>
              <a:rPr lang="nl-NL" sz="1150" dirty="0" err="1"/>
              <a:t>tamaños</a:t>
            </a:r>
            <a:r>
              <a:rPr lang="nl-NL" sz="1150" dirty="0"/>
              <a:t> de las </a:t>
            </a:r>
            <a:r>
              <a:rPr lang="nl-NL" sz="1150" dirty="0" err="1"/>
              <a:t>manzanas</a:t>
            </a:r>
            <a:r>
              <a:rPr lang="nl-NL" sz="1150" dirty="0"/>
              <a:t> tienen </a:t>
            </a:r>
            <a:r>
              <a:rPr lang="nl-NL" sz="1150" dirty="0" err="1"/>
              <a:t>diferentes</a:t>
            </a:r>
            <a:r>
              <a:rPr lang="nl-NL" sz="1150" dirty="0"/>
              <a:t> significados en </a:t>
            </a:r>
            <a:r>
              <a:rPr lang="nl-NL" sz="1150" dirty="0" err="1"/>
              <a:t>diferentes</a:t>
            </a:r>
            <a:r>
              <a:rPr lang="nl-NL" sz="1150" dirty="0"/>
              <a:t> </a:t>
            </a:r>
            <a:r>
              <a:rPr lang="nl-NL" sz="1150" dirty="0" err="1"/>
              <a:t>contextos</a:t>
            </a:r>
            <a:r>
              <a:rPr lang="nl-NL" sz="1150" dirty="0"/>
              <a:t>, por lo que sus </a:t>
            </a:r>
            <a:r>
              <a:rPr lang="nl-NL" sz="1150" dirty="0" err="1"/>
              <a:t>propiedades</a:t>
            </a:r>
            <a:r>
              <a:rPr lang="nl-NL" sz="1150" dirty="0"/>
              <a:t> no </a:t>
            </a:r>
            <a:r>
              <a:rPr lang="nl-NL" sz="1150" dirty="0" err="1"/>
              <a:t>determinan</a:t>
            </a:r>
            <a:r>
              <a:rPr lang="nl-NL" sz="1150" dirty="0"/>
              <a:t> </a:t>
            </a:r>
            <a:r>
              <a:rPr lang="nl-NL" sz="1150" dirty="0" err="1"/>
              <a:t>su</a:t>
            </a:r>
            <a:r>
              <a:rPr lang="nl-NL" sz="1150" dirty="0"/>
              <a:t> </a:t>
            </a:r>
            <a:r>
              <a:rPr lang="nl-NL" sz="1150" dirty="0" err="1"/>
              <a:t>valor</a:t>
            </a:r>
            <a:r>
              <a:rPr lang="nl-NL" sz="1150" dirty="0"/>
              <a:t> de </a:t>
            </a:r>
            <a:r>
              <a:rPr lang="nl-NL" sz="1150" dirty="0" err="1"/>
              <a:t>manera</a:t>
            </a:r>
            <a:r>
              <a:rPr lang="nl-NL" sz="1150" dirty="0"/>
              <a:t> </a:t>
            </a:r>
            <a:r>
              <a:rPr lang="nl-NL" sz="1150" dirty="0" err="1"/>
              <a:t>fija</a:t>
            </a:r>
            <a:r>
              <a:rPr lang="nl-NL" sz="1150" dirty="0"/>
              <a:t> </a:t>
            </a:r>
            <a:r>
              <a:rPr lang="nl-NL" sz="1150" dirty="0" err="1"/>
              <a:t>sino</a:t>
            </a:r>
            <a:r>
              <a:rPr lang="nl-NL" sz="1150" dirty="0"/>
              <a:t> que </a:t>
            </a:r>
            <a:r>
              <a:rPr lang="nl-NL" sz="1150" dirty="0" err="1"/>
              <a:t>cambian</a:t>
            </a:r>
            <a:r>
              <a:rPr lang="nl-NL" sz="1150" dirty="0"/>
              <a:t> </a:t>
            </a:r>
            <a:r>
              <a:rPr lang="nl-NL" sz="1150" dirty="0" err="1"/>
              <a:t>según</a:t>
            </a:r>
            <a:r>
              <a:rPr lang="nl-NL" sz="1150" dirty="0"/>
              <a:t> el </a:t>
            </a:r>
            <a:r>
              <a:rPr lang="nl-NL" sz="1150" dirty="0" err="1"/>
              <a:t>contexto</a:t>
            </a:r>
            <a:r>
              <a:rPr lang="nl-NL" sz="1150" dirty="0"/>
              <a:t> </a:t>
            </a:r>
            <a:r>
              <a:rPr lang="nl-NL" sz="1150" dirty="0" err="1"/>
              <a:t>social</a:t>
            </a:r>
            <a:r>
              <a:rPr lang="nl-NL" sz="1150" dirty="0"/>
              <a:t>. La </a:t>
            </a:r>
            <a:r>
              <a:rPr lang="nl-NL" sz="1150" dirty="0" err="1"/>
              <a:t>dulzura</a:t>
            </a:r>
            <a:r>
              <a:rPr lang="nl-NL" sz="1150" dirty="0"/>
              <a:t>, por </a:t>
            </a:r>
            <a:r>
              <a:rPr lang="nl-NL" sz="1150" dirty="0" err="1"/>
              <a:t>ejemplo</a:t>
            </a:r>
            <a:r>
              <a:rPr lang="nl-NL" sz="1150" dirty="0"/>
              <a:t>, se </a:t>
            </a:r>
            <a:r>
              <a:rPr lang="nl-NL" sz="1150" dirty="0" err="1"/>
              <a:t>define</a:t>
            </a:r>
            <a:r>
              <a:rPr lang="nl-NL" sz="1150" dirty="0"/>
              <a:t> en </a:t>
            </a:r>
            <a:r>
              <a:rPr lang="nl-NL" sz="1150" dirty="0" err="1"/>
              <a:t>relación</a:t>
            </a:r>
            <a:r>
              <a:rPr lang="nl-NL" sz="1150" dirty="0"/>
              <a:t> con </a:t>
            </a:r>
            <a:r>
              <a:rPr lang="nl-NL" sz="1150" dirty="0" err="1"/>
              <a:t>otras</a:t>
            </a:r>
            <a:r>
              <a:rPr lang="nl-NL" sz="1150" dirty="0"/>
              <a:t> </a:t>
            </a:r>
            <a:r>
              <a:rPr lang="nl-NL" sz="1150" dirty="0" err="1"/>
              <a:t>frutas</a:t>
            </a:r>
            <a:r>
              <a:rPr lang="nl-NL" sz="1150" dirty="0"/>
              <a:t> en </a:t>
            </a:r>
            <a:r>
              <a:rPr lang="nl-NL" sz="1150" dirty="0" err="1"/>
              <a:t>una</a:t>
            </a:r>
            <a:r>
              <a:rPr lang="nl-NL" sz="1150" dirty="0"/>
              <a:t> </a:t>
            </a:r>
            <a:r>
              <a:rPr lang="nl-NL" sz="1150" dirty="0" err="1"/>
              <a:t>región</a:t>
            </a:r>
            <a:r>
              <a:rPr lang="nl-NL" sz="1150" dirty="0"/>
              <a:t> </a:t>
            </a:r>
            <a:r>
              <a:rPr lang="nl-NL" sz="1150" dirty="0" err="1"/>
              <a:t>específica</a:t>
            </a:r>
            <a:r>
              <a:rPr lang="nl-NL" sz="1150" dirty="0"/>
              <a:t>, y </a:t>
            </a:r>
            <a:r>
              <a:rPr lang="nl-NL" sz="1150" dirty="0" err="1"/>
              <a:t>algunos</a:t>
            </a:r>
            <a:r>
              <a:rPr lang="nl-NL" sz="1150" dirty="0"/>
              <a:t> </a:t>
            </a:r>
            <a:r>
              <a:rPr lang="nl-NL" sz="1150" dirty="0" err="1"/>
              <a:t>tipos</a:t>
            </a:r>
            <a:r>
              <a:rPr lang="nl-NL" sz="1150" dirty="0"/>
              <a:t> de </a:t>
            </a:r>
            <a:r>
              <a:rPr lang="nl-NL" sz="1150" dirty="0" err="1"/>
              <a:t>manzanas</a:t>
            </a:r>
            <a:r>
              <a:rPr lang="nl-NL" sz="1150" dirty="0"/>
              <a:t> </a:t>
            </a:r>
            <a:r>
              <a:rPr lang="nl-NL" sz="1150" dirty="0" err="1"/>
              <a:t>son</a:t>
            </a:r>
            <a:r>
              <a:rPr lang="nl-NL" sz="1150" dirty="0"/>
              <a:t> </a:t>
            </a:r>
            <a:r>
              <a:rPr lang="nl-NL" sz="1150" dirty="0" err="1"/>
              <a:t>más</a:t>
            </a:r>
            <a:r>
              <a:rPr lang="nl-NL" sz="1150" dirty="0"/>
              <a:t> </a:t>
            </a:r>
            <a:r>
              <a:rPr lang="nl-NL" sz="1150" dirty="0" err="1"/>
              <a:t>valorados</a:t>
            </a:r>
            <a:r>
              <a:rPr lang="nl-NL" sz="1150" dirty="0"/>
              <a:t> que </a:t>
            </a:r>
            <a:r>
              <a:rPr lang="nl-NL" sz="1150" dirty="0" err="1"/>
              <a:t>otros</a:t>
            </a:r>
            <a:r>
              <a:rPr lang="nl-NL" sz="1150" dirty="0"/>
              <a:t> en </a:t>
            </a:r>
            <a:r>
              <a:rPr lang="nl-NL" sz="1150" dirty="0" err="1"/>
              <a:t>diferentes</a:t>
            </a:r>
            <a:r>
              <a:rPr lang="nl-NL" sz="1150" dirty="0"/>
              <a:t> </a:t>
            </a:r>
            <a:r>
              <a:rPr lang="nl-NL" sz="1150" dirty="0" err="1"/>
              <a:t>países</a:t>
            </a:r>
            <a:r>
              <a:rPr lang="nl-NL" sz="1150" dirty="0"/>
              <a:t>.</a:t>
            </a:r>
            <a:endParaRPr sz="1150" dirty="0"/>
          </a:p>
          <a:p>
            <a:pPr marL="0" lvl="1" indent="0" algn="l" rtl="0">
              <a:lnSpc>
                <a:spcPct val="100000"/>
              </a:lnSpc>
              <a:spcBef>
                <a:spcPts val="0"/>
              </a:spcBef>
              <a:spcAft>
                <a:spcPts val="0"/>
              </a:spcAft>
              <a:buSzPts val="1800"/>
              <a:buNone/>
            </a:pPr>
            <a:endParaRPr sz="1150" dirty="0"/>
          </a:p>
          <a:p>
            <a:pPr marL="0" lvl="1" indent="0" algn="l" rtl="0">
              <a:lnSpc>
                <a:spcPct val="100000"/>
              </a:lnSpc>
              <a:spcBef>
                <a:spcPts val="0"/>
              </a:spcBef>
              <a:spcAft>
                <a:spcPts val="0"/>
              </a:spcAft>
              <a:buSzPts val="1800"/>
              <a:buNone/>
            </a:pPr>
            <a:r>
              <a:rPr lang="nl-NL" sz="1200" b="1" dirty="0" err="1"/>
              <a:t>Interseccionalidad</a:t>
            </a:r>
            <a:r>
              <a:rPr lang="nl-NL" sz="1200" b="1" dirty="0"/>
              <a:t>  2</a:t>
            </a:r>
          </a:p>
          <a:p>
            <a:pPr marL="0" lvl="1" indent="0" algn="l" rtl="0">
              <a:lnSpc>
                <a:spcPct val="100000"/>
              </a:lnSpc>
              <a:spcBef>
                <a:spcPts val="0"/>
              </a:spcBef>
              <a:spcAft>
                <a:spcPts val="0"/>
              </a:spcAft>
              <a:buSzPts val="1800"/>
              <a:buNone/>
            </a:pPr>
            <a:r>
              <a:rPr lang="nl-NL" sz="1150" dirty="0"/>
              <a:t>(1) </a:t>
            </a:r>
            <a:r>
              <a:rPr lang="nl-NL" sz="1150" dirty="0" err="1"/>
              <a:t>Ubicar</a:t>
            </a:r>
            <a:r>
              <a:rPr lang="nl-NL" sz="1150" dirty="0"/>
              <a:t> las </a:t>
            </a:r>
            <a:r>
              <a:rPr lang="nl-NL" sz="1150" dirty="0" err="1"/>
              <a:t>experiencias</a:t>
            </a:r>
            <a:r>
              <a:rPr lang="nl-NL" sz="1150" dirty="0"/>
              <a:t> </a:t>
            </a:r>
            <a:r>
              <a:rPr lang="nl-NL" sz="1150" dirty="0" err="1"/>
              <a:t>vividas</a:t>
            </a:r>
            <a:r>
              <a:rPr lang="nl-NL" sz="1150" dirty="0"/>
              <a:t> y las </a:t>
            </a:r>
            <a:r>
              <a:rPr lang="nl-NL" sz="1150" dirty="0" err="1"/>
              <a:t>luchas</a:t>
            </a:r>
            <a:r>
              <a:rPr lang="nl-NL" sz="1150" dirty="0"/>
              <a:t> de las </a:t>
            </a:r>
            <a:r>
              <a:rPr lang="nl-NL" sz="1150" dirty="0" err="1"/>
              <a:t>personas</a:t>
            </a:r>
            <a:r>
              <a:rPr lang="nl-NL" sz="1150" dirty="0"/>
              <a:t> de </a:t>
            </a:r>
            <a:r>
              <a:rPr lang="nl-NL" sz="1150" dirty="0" err="1"/>
              <a:t>color</a:t>
            </a:r>
            <a:r>
              <a:rPr lang="nl-NL" sz="1150" dirty="0"/>
              <a:t> y </a:t>
            </a:r>
            <a:r>
              <a:rPr lang="nl-NL" sz="1150" dirty="0" err="1"/>
              <a:t>otros</a:t>
            </a:r>
            <a:r>
              <a:rPr lang="nl-NL" sz="1150" dirty="0"/>
              <a:t> </a:t>
            </a:r>
            <a:r>
              <a:rPr lang="nl-NL" sz="1150" dirty="0" err="1"/>
              <a:t>grupos</a:t>
            </a:r>
            <a:r>
              <a:rPr lang="nl-NL" sz="1150" dirty="0"/>
              <a:t> </a:t>
            </a:r>
            <a:r>
              <a:rPr lang="nl-NL" sz="1150" dirty="0" err="1"/>
              <a:t>marginados</a:t>
            </a:r>
            <a:r>
              <a:rPr lang="nl-NL" sz="1150" dirty="0"/>
              <a:t> </a:t>
            </a:r>
            <a:r>
              <a:rPr lang="nl-NL" sz="1150" dirty="0" err="1"/>
              <a:t>como</a:t>
            </a:r>
            <a:r>
              <a:rPr lang="nl-NL" sz="1150" dirty="0"/>
              <a:t> </a:t>
            </a:r>
            <a:r>
              <a:rPr lang="nl-NL" sz="1150" dirty="0" err="1"/>
              <a:t>punto</a:t>
            </a:r>
            <a:r>
              <a:rPr lang="nl-NL" sz="1150" dirty="0"/>
              <a:t> de </a:t>
            </a:r>
            <a:r>
              <a:rPr lang="nl-NL" sz="1150" dirty="0" err="1"/>
              <a:t>partida</a:t>
            </a:r>
            <a:r>
              <a:rPr lang="nl-NL" sz="1150" dirty="0"/>
              <a:t> para el </a:t>
            </a:r>
            <a:r>
              <a:rPr lang="nl-NL" sz="1150" dirty="0" err="1"/>
              <a:t>desarrollo</a:t>
            </a:r>
            <a:r>
              <a:rPr lang="nl-NL" sz="1150" dirty="0"/>
              <a:t> de la </a:t>
            </a:r>
            <a:r>
              <a:rPr lang="nl-NL" sz="1150" dirty="0" err="1"/>
              <a:t>teoría</a:t>
            </a:r>
            <a:r>
              <a:rPr lang="nl-NL" sz="1150" dirty="0"/>
              <a:t>;</a:t>
            </a:r>
            <a:endParaRPr sz="1150" dirty="0"/>
          </a:p>
          <a:p>
            <a:pPr marL="0" lvl="1" indent="0" algn="l" rtl="0">
              <a:lnSpc>
                <a:spcPct val="100000"/>
              </a:lnSpc>
              <a:spcBef>
                <a:spcPts val="0"/>
              </a:spcBef>
              <a:spcAft>
                <a:spcPts val="0"/>
              </a:spcAft>
              <a:buSzPts val="1800"/>
              <a:buNone/>
            </a:pPr>
            <a:r>
              <a:rPr lang="nl-NL" sz="1150" dirty="0"/>
              <a:t>(2) </a:t>
            </a:r>
            <a:r>
              <a:rPr lang="nl-NL" sz="1150" dirty="0" err="1"/>
              <a:t>Explorar</a:t>
            </a:r>
            <a:r>
              <a:rPr lang="nl-NL" sz="1150" dirty="0"/>
              <a:t> las </a:t>
            </a:r>
            <a:r>
              <a:rPr lang="nl-NL" sz="1150" dirty="0" err="1"/>
              <a:t>complejidades</a:t>
            </a:r>
            <a:r>
              <a:rPr lang="nl-NL" sz="1150" dirty="0"/>
              <a:t> no solo de las </a:t>
            </a:r>
            <a:r>
              <a:rPr lang="nl-NL" sz="1150" dirty="0" err="1"/>
              <a:t>identidades</a:t>
            </a:r>
            <a:r>
              <a:rPr lang="nl-NL" sz="1150" dirty="0"/>
              <a:t> </a:t>
            </a:r>
            <a:r>
              <a:rPr lang="nl-NL" sz="1150" dirty="0" err="1"/>
              <a:t>individuales</a:t>
            </a:r>
            <a:r>
              <a:rPr lang="nl-NL" sz="1150" dirty="0"/>
              <a:t> </a:t>
            </a:r>
            <a:r>
              <a:rPr lang="nl-NL" sz="1150" dirty="0" err="1"/>
              <a:t>sino</a:t>
            </a:r>
            <a:r>
              <a:rPr lang="nl-NL" sz="1150" dirty="0"/>
              <a:t> </a:t>
            </a:r>
            <a:r>
              <a:rPr lang="nl-NL" sz="1150" dirty="0" err="1"/>
              <a:t>también</a:t>
            </a:r>
            <a:r>
              <a:rPr lang="nl-NL" sz="1150" dirty="0"/>
              <a:t> de la </a:t>
            </a:r>
            <a:r>
              <a:rPr lang="nl-NL" sz="1150" dirty="0" err="1"/>
              <a:t>identidad</a:t>
            </a:r>
            <a:r>
              <a:rPr lang="nl-NL" sz="1150" dirty="0"/>
              <a:t> </a:t>
            </a:r>
            <a:r>
              <a:rPr lang="nl-NL" sz="1150" dirty="0" err="1"/>
              <a:t>grupal</a:t>
            </a:r>
            <a:r>
              <a:rPr lang="nl-NL" sz="1150" dirty="0"/>
              <a:t>, </a:t>
            </a:r>
            <a:r>
              <a:rPr lang="nl-NL" sz="1150" dirty="0" err="1"/>
              <a:t>reconociendo</a:t>
            </a:r>
            <a:r>
              <a:rPr lang="nl-NL" sz="1150" dirty="0"/>
              <a:t> que las </a:t>
            </a:r>
            <a:r>
              <a:rPr lang="nl-NL" sz="1150" dirty="0" err="1"/>
              <a:t>variaciones</a:t>
            </a:r>
            <a:r>
              <a:rPr lang="nl-NL" sz="1150" dirty="0"/>
              <a:t> </a:t>
            </a:r>
            <a:r>
              <a:rPr lang="nl-NL" sz="1150" dirty="0" err="1"/>
              <a:t>dentro</a:t>
            </a:r>
            <a:r>
              <a:rPr lang="nl-NL" sz="1150" dirty="0"/>
              <a:t> de los </a:t>
            </a:r>
            <a:r>
              <a:rPr lang="nl-NL" sz="1150" dirty="0" err="1"/>
              <a:t>grupos</a:t>
            </a:r>
            <a:r>
              <a:rPr lang="nl-NL" sz="1150" dirty="0"/>
              <a:t> a </a:t>
            </a:r>
            <a:r>
              <a:rPr lang="nl-NL" sz="1150" dirty="0" err="1"/>
              <a:t>menudo</a:t>
            </a:r>
            <a:r>
              <a:rPr lang="nl-NL" sz="1150" dirty="0"/>
              <a:t> se </a:t>
            </a:r>
            <a:r>
              <a:rPr lang="nl-NL" sz="1150" dirty="0" err="1"/>
              <a:t>ignoran</a:t>
            </a:r>
            <a:r>
              <a:rPr lang="nl-NL" sz="1150" dirty="0"/>
              <a:t>.</a:t>
            </a:r>
            <a:endParaRPr sz="1150" dirty="0"/>
          </a:p>
          <a:p>
            <a:pPr marL="0" lvl="1" indent="0" algn="l" rtl="0">
              <a:lnSpc>
                <a:spcPct val="100000"/>
              </a:lnSpc>
              <a:spcBef>
                <a:spcPts val="0"/>
              </a:spcBef>
              <a:spcAft>
                <a:spcPts val="0"/>
              </a:spcAft>
              <a:buSzPts val="1800"/>
              <a:buNone/>
            </a:pPr>
            <a:r>
              <a:rPr lang="nl-NL" sz="1150" dirty="0"/>
              <a:t>(3) </a:t>
            </a:r>
            <a:r>
              <a:rPr lang="nl-NL" sz="1150" dirty="0" err="1"/>
              <a:t>Revelar</a:t>
            </a:r>
            <a:r>
              <a:rPr lang="nl-NL" sz="1150" dirty="0"/>
              <a:t> las </a:t>
            </a:r>
            <a:r>
              <a:rPr lang="nl-NL" sz="1150" dirty="0" err="1"/>
              <a:t>formas</a:t>
            </a:r>
            <a:r>
              <a:rPr lang="nl-NL" sz="1150" dirty="0"/>
              <a:t> en que los </a:t>
            </a:r>
            <a:r>
              <a:rPr lang="nl-NL" sz="1150" dirty="0" err="1"/>
              <a:t>dominios</a:t>
            </a:r>
            <a:r>
              <a:rPr lang="nl-NL" sz="1150" dirty="0"/>
              <a:t> de </a:t>
            </a:r>
            <a:r>
              <a:rPr lang="nl-NL" sz="1150" dirty="0" err="1"/>
              <a:t>poder</a:t>
            </a:r>
            <a:r>
              <a:rPr lang="nl-NL" sz="1150" dirty="0"/>
              <a:t> </a:t>
            </a:r>
            <a:r>
              <a:rPr lang="nl-NL" sz="1150" dirty="0" err="1"/>
              <a:t>interconectados</a:t>
            </a:r>
            <a:r>
              <a:rPr lang="nl-NL" sz="1150" dirty="0"/>
              <a:t> </a:t>
            </a:r>
            <a:r>
              <a:rPr lang="nl-NL" sz="1150" dirty="0" err="1"/>
              <a:t>organizan</a:t>
            </a:r>
            <a:r>
              <a:rPr lang="nl-NL" sz="1150" dirty="0"/>
              <a:t> y </a:t>
            </a:r>
            <a:r>
              <a:rPr lang="nl-NL" sz="1150" dirty="0" err="1"/>
              <a:t>estructuran</a:t>
            </a:r>
            <a:r>
              <a:rPr lang="nl-NL" sz="1150" dirty="0"/>
              <a:t> la </a:t>
            </a:r>
            <a:r>
              <a:rPr lang="nl-NL" sz="1150" dirty="0" err="1"/>
              <a:t>desigualdad</a:t>
            </a:r>
            <a:r>
              <a:rPr lang="nl-NL" sz="1150" dirty="0"/>
              <a:t> y la </a:t>
            </a:r>
            <a:r>
              <a:rPr lang="nl-NL" sz="1150" dirty="0" err="1"/>
              <a:t>opresión</a:t>
            </a:r>
            <a:r>
              <a:rPr lang="nl-NL" sz="1150" dirty="0"/>
              <a:t>; y</a:t>
            </a:r>
            <a:endParaRPr sz="1150" dirty="0"/>
          </a:p>
          <a:p>
            <a:pPr marL="0" lvl="1" indent="0" algn="l" rtl="0">
              <a:lnSpc>
                <a:spcPct val="100000"/>
              </a:lnSpc>
              <a:spcBef>
                <a:spcPts val="0"/>
              </a:spcBef>
              <a:spcAft>
                <a:spcPts val="0"/>
              </a:spcAft>
              <a:buSzPts val="1800"/>
              <a:buNone/>
            </a:pPr>
            <a:r>
              <a:rPr lang="nl-NL" sz="1150" dirty="0"/>
              <a:t>(4) </a:t>
            </a:r>
            <a:r>
              <a:rPr lang="nl-NL" sz="1150" dirty="0" err="1"/>
              <a:t>Promover</a:t>
            </a:r>
            <a:r>
              <a:rPr lang="nl-NL" sz="1150" dirty="0"/>
              <a:t> la </a:t>
            </a:r>
            <a:r>
              <a:rPr lang="nl-NL" sz="1150" dirty="0" err="1"/>
              <a:t>justicia</a:t>
            </a:r>
            <a:r>
              <a:rPr lang="nl-NL" sz="1150" dirty="0"/>
              <a:t> </a:t>
            </a:r>
            <a:r>
              <a:rPr lang="nl-NL" sz="1150" dirty="0" err="1"/>
              <a:t>social</a:t>
            </a:r>
            <a:r>
              <a:rPr lang="nl-NL" sz="1150" dirty="0"/>
              <a:t> y el cambio </a:t>
            </a:r>
            <a:r>
              <a:rPr lang="nl-NL" sz="1150" dirty="0" err="1"/>
              <a:t>social</a:t>
            </a:r>
            <a:r>
              <a:rPr lang="nl-NL" sz="1150" dirty="0"/>
              <a:t> </a:t>
            </a:r>
            <a:r>
              <a:rPr lang="nl-NL" sz="1150" dirty="0" err="1"/>
              <a:t>vinculando</a:t>
            </a:r>
            <a:r>
              <a:rPr lang="nl-NL" sz="1150" dirty="0"/>
              <a:t> la </a:t>
            </a:r>
            <a:r>
              <a:rPr lang="nl-NL" sz="1150" dirty="0" err="1"/>
              <a:t>investigación</a:t>
            </a:r>
            <a:r>
              <a:rPr lang="nl-NL" sz="1150" dirty="0"/>
              <a:t> y la práctica para </a:t>
            </a:r>
            <a:r>
              <a:rPr lang="nl-NL" sz="1150" dirty="0" err="1"/>
              <a:t>crear</a:t>
            </a:r>
            <a:r>
              <a:rPr lang="nl-NL" sz="1150" dirty="0"/>
              <a:t> </a:t>
            </a:r>
            <a:r>
              <a:rPr lang="nl-NL" sz="1150" dirty="0" err="1"/>
              <a:t>un</a:t>
            </a:r>
            <a:r>
              <a:rPr lang="nl-NL" sz="1150" dirty="0"/>
              <a:t> </a:t>
            </a:r>
            <a:r>
              <a:rPr lang="nl-NL" sz="1150" dirty="0" err="1"/>
              <a:t>enfoque</a:t>
            </a:r>
            <a:r>
              <a:rPr lang="nl-NL" sz="1150" dirty="0"/>
              <a:t> </a:t>
            </a:r>
            <a:r>
              <a:rPr lang="nl-NL" sz="1150" dirty="0" err="1"/>
              <a:t>holístico</a:t>
            </a:r>
            <a:r>
              <a:rPr lang="nl-NL" sz="1150" dirty="0"/>
              <a:t> para la </a:t>
            </a:r>
            <a:r>
              <a:rPr lang="nl-NL" sz="1150" dirty="0" err="1"/>
              <a:t>erradicación</a:t>
            </a:r>
            <a:r>
              <a:rPr lang="nl-NL" sz="1150" dirty="0"/>
              <a:t> de las </a:t>
            </a:r>
            <a:r>
              <a:rPr lang="nl-NL" sz="1150" dirty="0" err="1"/>
              <a:t>disparidades</a:t>
            </a:r>
            <a:r>
              <a:rPr lang="nl-NL" sz="1150" dirty="0"/>
              <a:t> y para </a:t>
            </a:r>
            <a:r>
              <a:rPr lang="nl-NL" sz="1150" dirty="0" err="1"/>
              <a:t>cambiar</a:t>
            </a:r>
            <a:r>
              <a:rPr lang="nl-NL" sz="1150" dirty="0"/>
              <a:t> las </a:t>
            </a:r>
            <a:r>
              <a:rPr lang="nl-NL" sz="1150" dirty="0" err="1"/>
              <a:t>instituciones</a:t>
            </a:r>
            <a:r>
              <a:rPr lang="nl-NL" sz="1150" dirty="0"/>
              <a:t> </a:t>
            </a:r>
            <a:r>
              <a:rPr lang="nl-NL" sz="1150" dirty="0" err="1"/>
              <a:t>sociales</a:t>
            </a:r>
            <a:r>
              <a:rPr lang="nl-NL" sz="1150" dirty="0"/>
              <a:t> y de </a:t>
            </a:r>
            <a:r>
              <a:rPr lang="nl-NL" sz="1150" dirty="0" err="1"/>
              <a:t>educación</a:t>
            </a:r>
            <a:r>
              <a:rPr lang="nl-NL" sz="1150" dirty="0"/>
              <a:t> superior.</a:t>
            </a:r>
            <a:endParaRPr sz="11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pic>
        <p:nvPicPr>
          <p:cNvPr id="130" name="Google Shape;130;p4"/>
          <p:cNvPicPr preferRelativeResize="0"/>
          <p:nvPr/>
        </p:nvPicPr>
        <p:blipFill rotWithShape="1">
          <a:blip r:embed="rId3">
            <a:alphaModFix/>
          </a:blip>
          <a:srcRect t="5514" b="6681"/>
          <a:stretch/>
        </p:blipFill>
        <p:spPr>
          <a:xfrm>
            <a:off x="1920650" y="350300"/>
            <a:ext cx="7996070" cy="5915025"/>
          </a:xfrm>
          <a:custGeom>
            <a:avLst/>
            <a:gdLst/>
            <a:ahLst/>
            <a:cxnLst/>
            <a:rect l="l" t="t" r="r" b="b"/>
            <a:pathLst>
              <a:path w="9270806" h="6858000" extrusionOk="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9da33b5801_0_0"/>
          <p:cNvSpPr txBox="1">
            <a:spLocks noGrp="1"/>
          </p:cNvSpPr>
          <p:nvPr>
            <p:ph type="body" idx="1"/>
          </p:nvPr>
        </p:nvSpPr>
        <p:spPr>
          <a:xfrm>
            <a:off x="323375" y="579350"/>
            <a:ext cx="11560200" cy="5227200"/>
          </a:xfrm>
          <a:prstGeom prst="rect">
            <a:avLst/>
          </a:prstGeom>
          <a:noFill/>
          <a:ln>
            <a:noFill/>
          </a:ln>
        </p:spPr>
        <p:txBody>
          <a:bodyPr spcFirstLastPara="1" wrap="square" lIns="90000" tIns="45700" rIns="91425" bIns="45700" numCol="2" spcCol="108000" anchor="t" anchorCtr="0">
            <a:noAutofit/>
          </a:bodyPr>
          <a:lstStyle/>
          <a:p>
            <a:pPr marL="0" lvl="0" indent="0" algn="l" rtl="0">
              <a:lnSpc>
                <a:spcPct val="100000"/>
              </a:lnSpc>
              <a:spcBef>
                <a:spcPts val="0"/>
              </a:spcBef>
              <a:spcAft>
                <a:spcPts val="0"/>
              </a:spcAft>
              <a:buSzPts val="1800"/>
              <a:buNone/>
            </a:pPr>
            <a:r>
              <a:rPr lang="nl-NL" sz="1300" b="1" dirty="0"/>
              <a:t>¿Por qué </a:t>
            </a:r>
            <a:r>
              <a:rPr lang="nl-NL" sz="1300" b="1" dirty="0" err="1"/>
              <a:t>hablamos</a:t>
            </a:r>
            <a:r>
              <a:rPr lang="nl-NL" sz="1300" b="1" dirty="0"/>
              <a:t> de </a:t>
            </a:r>
            <a:r>
              <a:rPr lang="nl-NL" sz="1300" b="1" dirty="0" err="1"/>
              <a:t>esto</a:t>
            </a:r>
            <a:r>
              <a:rPr lang="nl-NL" sz="1300" b="1" dirty="0"/>
              <a:t>?</a:t>
            </a:r>
            <a:r>
              <a:rPr lang="nl-NL" sz="1300" dirty="0"/>
              <a:t>:</a:t>
            </a:r>
          </a:p>
          <a:p>
            <a:pPr marL="0" lvl="0" indent="0" algn="l" rtl="0">
              <a:lnSpc>
                <a:spcPct val="100000"/>
              </a:lnSpc>
              <a:spcBef>
                <a:spcPts val="0"/>
              </a:spcBef>
              <a:spcAft>
                <a:spcPts val="0"/>
              </a:spcAft>
              <a:buSzPts val="1800"/>
              <a:buNone/>
            </a:pPr>
            <a:r>
              <a:rPr lang="nl-NL" sz="1150" dirty="0" err="1"/>
              <a:t>Un</a:t>
            </a:r>
            <a:r>
              <a:rPr lang="nl-NL" sz="1150" dirty="0"/>
              <a:t> </a:t>
            </a:r>
            <a:r>
              <a:rPr lang="nl-NL" sz="1150" dirty="0" err="1"/>
              <a:t>problema</a:t>
            </a:r>
            <a:r>
              <a:rPr lang="nl-NL" sz="1150" dirty="0"/>
              <a:t> es que </a:t>
            </a:r>
            <a:r>
              <a:rPr lang="nl-NL" sz="1150" dirty="0" err="1"/>
              <a:t>un</a:t>
            </a:r>
            <a:r>
              <a:rPr lang="nl-NL" sz="1150" dirty="0"/>
              <a:t> </a:t>
            </a:r>
            <a:r>
              <a:rPr lang="nl-NL" sz="1150" dirty="0" err="1"/>
              <a:t>comportamiento</a:t>
            </a:r>
            <a:r>
              <a:rPr lang="nl-NL" sz="1150" dirty="0"/>
              <a:t> </a:t>
            </a:r>
            <a:r>
              <a:rPr lang="nl-NL" sz="1150" dirty="0" err="1"/>
              <a:t>disruptivo</a:t>
            </a:r>
            <a:r>
              <a:rPr lang="nl-NL" sz="1150" dirty="0"/>
              <a:t> o </a:t>
            </a:r>
            <a:r>
              <a:rPr lang="nl-NL" sz="1150" dirty="0" err="1"/>
              <a:t>inapropiado</a:t>
            </a:r>
            <a:r>
              <a:rPr lang="nl-NL" sz="1150" dirty="0"/>
              <a:t> es </a:t>
            </a:r>
            <a:r>
              <a:rPr lang="nl-NL" sz="1150" dirty="0" err="1"/>
              <a:t>construido</a:t>
            </a:r>
            <a:r>
              <a:rPr lang="nl-NL" sz="1150" dirty="0"/>
              <a:t> </a:t>
            </a:r>
            <a:r>
              <a:rPr lang="nl-NL" sz="1150" dirty="0" err="1"/>
              <a:t>socialmente</a:t>
            </a:r>
            <a:r>
              <a:rPr lang="nl-NL" sz="1150" dirty="0"/>
              <a:t>, </a:t>
            </a:r>
            <a:r>
              <a:rPr lang="nl-NL" sz="1150" dirty="0" err="1"/>
              <a:t>determinado</a:t>
            </a:r>
            <a:r>
              <a:rPr lang="nl-NL" sz="1150" dirty="0"/>
              <a:t> o </a:t>
            </a:r>
            <a:r>
              <a:rPr lang="nl-NL" sz="1150" dirty="0" err="1"/>
              <a:t>interpretado</a:t>
            </a:r>
            <a:r>
              <a:rPr lang="nl-NL" sz="1150" dirty="0"/>
              <a:t> por </a:t>
            </a:r>
            <a:r>
              <a:rPr lang="nl-NL" sz="1150" dirty="0" err="1"/>
              <a:t>quien</a:t>
            </a:r>
            <a:r>
              <a:rPr lang="nl-NL" sz="1150" dirty="0"/>
              <a:t> </a:t>
            </a:r>
            <a:r>
              <a:rPr lang="nl-NL" sz="1150" dirty="0" err="1"/>
              <a:t>observa</a:t>
            </a:r>
            <a:r>
              <a:rPr lang="nl-NL" sz="1150" dirty="0"/>
              <a:t>, de </a:t>
            </a:r>
            <a:r>
              <a:rPr lang="nl-NL" sz="1150" dirty="0" err="1"/>
              <a:t>acuerdo</a:t>
            </a:r>
            <a:r>
              <a:rPr lang="nl-NL" sz="1150" dirty="0"/>
              <a:t> con </a:t>
            </a:r>
            <a:r>
              <a:rPr lang="nl-NL" sz="1150" dirty="0" err="1"/>
              <a:t>una</a:t>
            </a:r>
            <a:r>
              <a:rPr lang="nl-NL" sz="1150" dirty="0"/>
              <a:t> </a:t>
            </a:r>
            <a:r>
              <a:rPr lang="nl-NL" sz="1150" dirty="0" err="1"/>
              <a:t>mirada</a:t>
            </a:r>
            <a:r>
              <a:rPr lang="nl-NL" sz="1150" dirty="0"/>
              <a:t> </a:t>
            </a:r>
            <a:r>
              <a:rPr lang="nl-NL" sz="1150" dirty="0" err="1"/>
              <a:t>particular</a:t>
            </a:r>
            <a:r>
              <a:rPr lang="nl-NL" sz="1150" dirty="0"/>
              <a:t>. </a:t>
            </a:r>
            <a:endParaRPr sz="1150" dirty="0"/>
          </a:p>
          <a:p>
            <a:pPr marL="0" lvl="0" indent="0" algn="l" rtl="0">
              <a:lnSpc>
                <a:spcPct val="100000"/>
              </a:lnSpc>
              <a:spcBef>
                <a:spcPts val="0"/>
              </a:spcBef>
              <a:spcAft>
                <a:spcPts val="0"/>
              </a:spcAft>
              <a:buSzPts val="1800"/>
              <a:buNone/>
            </a:pPr>
            <a:r>
              <a:rPr lang="nl-NL" sz="1150" dirty="0" err="1"/>
              <a:t>Cuando</a:t>
            </a:r>
            <a:r>
              <a:rPr lang="nl-NL" sz="1150" dirty="0"/>
              <a:t> se </a:t>
            </a:r>
            <a:r>
              <a:rPr lang="nl-NL" sz="1150" dirty="0" err="1"/>
              <a:t>etiqueta</a:t>
            </a:r>
            <a:r>
              <a:rPr lang="nl-NL" sz="1150" dirty="0"/>
              <a:t>, no se </a:t>
            </a:r>
            <a:r>
              <a:rPr lang="nl-NL" sz="1150" dirty="0" err="1"/>
              <a:t>tiene</a:t>
            </a:r>
            <a:r>
              <a:rPr lang="nl-NL" sz="1150" dirty="0"/>
              <a:t> en </a:t>
            </a:r>
            <a:r>
              <a:rPr lang="nl-NL" sz="1150" dirty="0" err="1"/>
              <a:t>cuenta</a:t>
            </a:r>
            <a:r>
              <a:rPr lang="nl-NL" sz="1150" dirty="0"/>
              <a:t> la </a:t>
            </a:r>
            <a:r>
              <a:rPr lang="nl-NL" sz="1150" dirty="0" err="1"/>
              <a:t>situación</a:t>
            </a:r>
            <a:r>
              <a:rPr lang="nl-NL" sz="1150" dirty="0"/>
              <a:t> que da </a:t>
            </a:r>
            <a:r>
              <a:rPr lang="nl-NL" sz="1150" dirty="0" err="1"/>
              <a:t>lugar</a:t>
            </a:r>
            <a:r>
              <a:rPr lang="nl-NL" sz="1150" dirty="0"/>
              <a:t> a la </a:t>
            </a:r>
            <a:r>
              <a:rPr lang="nl-NL" sz="1150" dirty="0" err="1"/>
              <a:t>acción</a:t>
            </a:r>
            <a:r>
              <a:rPr lang="nl-NL" sz="1150" dirty="0"/>
              <a:t>, o el </a:t>
            </a:r>
            <a:r>
              <a:rPr lang="nl-NL" sz="1150" dirty="0" err="1"/>
              <a:t>entorno</a:t>
            </a:r>
            <a:r>
              <a:rPr lang="nl-NL" sz="1150" dirty="0"/>
              <a:t> del </a:t>
            </a:r>
            <a:r>
              <a:rPr lang="nl-NL" sz="1150" dirty="0" err="1"/>
              <a:t>hogar</a:t>
            </a:r>
            <a:r>
              <a:rPr lang="nl-NL" sz="1150" dirty="0"/>
              <a:t> </a:t>
            </a:r>
            <a:r>
              <a:rPr lang="nl-NL" sz="1150" dirty="0" err="1"/>
              <a:t>donde</a:t>
            </a:r>
            <a:r>
              <a:rPr lang="nl-NL" sz="1150" dirty="0"/>
              <a:t> se </a:t>
            </a:r>
            <a:r>
              <a:rPr lang="nl-NL" sz="1150" dirty="0" err="1"/>
              <a:t>modelan</a:t>
            </a:r>
            <a:r>
              <a:rPr lang="nl-NL" sz="1150" dirty="0"/>
              <a:t> o </a:t>
            </a:r>
            <a:r>
              <a:rPr lang="nl-NL" sz="1150" dirty="0" err="1"/>
              <a:t>practican</a:t>
            </a:r>
            <a:r>
              <a:rPr lang="nl-NL" sz="1150" dirty="0"/>
              <a:t> </a:t>
            </a:r>
            <a:r>
              <a:rPr lang="nl-NL" sz="1150" dirty="0" err="1"/>
              <a:t>ciertos</a:t>
            </a:r>
            <a:r>
              <a:rPr lang="nl-NL" sz="1150" dirty="0"/>
              <a:t> </a:t>
            </a:r>
            <a:r>
              <a:rPr lang="nl-NL" sz="1150" dirty="0" err="1"/>
              <a:t>comportamientos</a:t>
            </a:r>
            <a:r>
              <a:rPr lang="nl-NL" sz="1150" dirty="0"/>
              <a:t> o </a:t>
            </a:r>
            <a:r>
              <a:rPr lang="nl-NL" sz="1150" dirty="0" err="1"/>
              <a:t>respuestas</a:t>
            </a:r>
            <a:r>
              <a:rPr lang="nl-NL" sz="1150" dirty="0"/>
              <a:t>.</a:t>
            </a:r>
            <a:endParaRPr sz="1150" dirty="0"/>
          </a:p>
          <a:p>
            <a:pPr marL="0" lvl="0" indent="0" algn="l" rtl="0">
              <a:lnSpc>
                <a:spcPct val="100000"/>
              </a:lnSpc>
              <a:spcBef>
                <a:spcPts val="0"/>
              </a:spcBef>
              <a:spcAft>
                <a:spcPts val="0"/>
              </a:spcAft>
              <a:buClr>
                <a:schemeClr val="dk1"/>
              </a:buClr>
              <a:buSzPts val="1200"/>
              <a:buFont typeface="Calibri"/>
              <a:buNone/>
            </a:pPr>
            <a:r>
              <a:rPr lang="nl-NL" sz="1150" dirty="0" err="1"/>
              <a:t>Otro</a:t>
            </a:r>
            <a:r>
              <a:rPr lang="nl-NL" sz="1150" dirty="0"/>
              <a:t> </a:t>
            </a:r>
            <a:r>
              <a:rPr lang="nl-NL" sz="1150" dirty="0" err="1"/>
              <a:t>problema</a:t>
            </a:r>
            <a:r>
              <a:rPr lang="nl-NL" sz="1150" dirty="0"/>
              <a:t> de </a:t>
            </a:r>
            <a:r>
              <a:rPr lang="nl-NL" sz="1150" dirty="0" err="1"/>
              <a:t>etiquetar</a:t>
            </a:r>
            <a:r>
              <a:rPr lang="nl-NL" sz="1150" dirty="0"/>
              <a:t> es que los </a:t>
            </a:r>
            <a:r>
              <a:rPr lang="nl-NL" sz="1150" dirty="0" err="1"/>
              <a:t>juicios</a:t>
            </a:r>
            <a:r>
              <a:rPr lang="nl-NL" sz="1150" dirty="0"/>
              <a:t> </a:t>
            </a:r>
            <a:r>
              <a:rPr lang="nl-NL" sz="1150" dirty="0" err="1"/>
              <a:t>hechos</a:t>
            </a:r>
            <a:r>
              <a:rPr lang="nl-NL" sz="1150" dirty="0"/>
              <a:t> por </a:t>
            </a:r>
            <a:r>
              <a:rPr lang="nl-NL" sz="1150" dirty="0" err="1"/>
              <a:t>maestros</a:t>
            </a:r>
            <a:r>
              <a:rPr lang="nl-NL" sz="1150" dirty="0"/>
              <a:t>/as y personal </a:t>
            </a:r>
            <a:r>
              <a:rPr lang="nl-NL" sz="1150" dirty="0" err="1"/>
              <a:t>educativo</a:t>
            </a:r>
            <a:r>
              <a:rPr lang="nl-NL" sz="1150" dirty="0"/>
              <a:t> no </a:t>
            </a:r>
            <a:r>
              <a:rPr lang="nl-NL" sz="1150" dirty="0" err="1"/>
              <a:t>son</a:t>
            </a:r>
            <a:r>
              <a:rPr lang="nl-NL" sz="1150" dirty="0"/>
              <a:t> </a:t>
            </a:r>
            <a:r>
              <a:rPr lang="nl-NL" sz="1150" dirty="0" err="1"/>
              <a:t>consistentes</a:t>
            </a:r>
            <a:r>
              <a:rPr lang="nl-NL" sz="1150" dirty="0"/>
              <a:t> en </a:t>
            </a:r>
            <a:r>
              <a:rPr lang="nl-NL" sz="1150" dirty="0" err="1"/>
              <a:t>todas</a:t>
            </a:r>
            <a:r>
              <a:rPr lang="nl-NL" sz="1150" dirty="0"/>
              <a:t> las </a:t>
            </a:r>
            <a:r>
              <a:rPr lang="nl-NL" sz="1150" dirty="0" err="1"/>
              <a:t>aulas</a:t>
            </a:r>
            <a:r>
              <a:rPr lang="nl-NL" sz="1150" dirty="0"/>
              <a:t>, </a:t>
            </a:r>
            <a:r>
              <a:rPr lang="nl-NL" sz="1150" dirty="0" err="1"/>
              <a:t>escuelas</a:t>
            </a:r>
            <a:r>
              <a:rPr lang="nl-NL" sz="1150" dirty="0"/>
              <a:t> o </a:t>
            </a:r>
            <a:r>
              <a:rPr lang="nl-NL" sz="1150" dirty="0" err="1"/>
              <a:t>comunidades</a:t>
            </a:r>
            <a:r>
              <a:rPr lang="nl-NL" sz="1150" dirty="0"/>
              <a:t>.</a:t>
            </a:r>
            <a:endParaRPr sz="1150" dirty="0"/>
          </a:p>
          <a:p>
            <a:pPr marL="0" lvl="0" indent="0" algn="l" rtl="0">
              <a:lnSpc>
                <a:spcPct val="100000"/>
              </a:lnSpc>
              <a:spcBef>
                <a:spcPts val="0"/>
              </a:spcBef>
              <a:spcAft>
                <a:spcPts val="0"/>
              </a:spcAft>
              <a:buClr>
                <a:schemeClr val="dk1"/>
              </a:buClr>
              <a:buSzPts val="1200"/>
              <a:buFont typeface="Calibri"/>
              <a:buNone/>
            </a:pPr>
            <a:endParaRPr sz="1150" dirty="0"/>
          </a:p>
          <a:p>
            <a:pPr marL="0" indent="0">
              <a:lnSpc>
                <a:spcPct val="100000"/>
              </a:lnSpc>
              <a:spcBef>
                <a:spcPts val="0"/>
              </a:spcBef>
              <a:buSzPts val="1200"/>
              <a:buNone/>
            </a:pPr>
            <a:r>
              <a:rPr lang="nl-NL" sz="1150" dirty="0"/>
              <a:t>Las </a:t>
            </a:r>
            <a:r>
              <a:rPr lang="nl-NL" sz="1150" dirty="0" err="1"/>
              <a:t>políticas</a:t>
            </a:r>
            <a:r>
              <a:rPr lang="nl-NL" sz="1150" dirty="0"/>
              <a:t> </a:t>
            </a:r>
            <a:r>
              <a:rPr lang="nl-NL" sz="1150" dirty="0" err="1"/>
              <a:t>dde</a:t>
            </a:r>
            <a:r>
              <a:rPr lang="nl-NL" sz="1150" dirty="0"/>
              <a:t> </a:t>
            </a:r>
            <a:r>
              <a:rPr lang="nl-NL" sz="1150" dirty="0" err="1"/>
              <a:t>tolerancia</a:t>
            </a:r>
            <a:r>
              <a:rPr lang="nl-NL" sz="1150" dirty="0"/>
              <a:t> </a:t>
            </a:r>
            <a:r>
              <a:rPr lang="nl-NL" sz="1150" dirty="0" err="1"/>
              <a:t>cero</a:t>
            </a:r>
            <a:r>
              <a:rPr lang="nl-NL" sz="1150" dirty="0"/>
              <a:t> </a:t>
            </a:r>
            <a:r>
              <a:rPr lang="nl-NL" sz="1150" dirty="0" err="1"/>
              <a:t>hacia</a:t>
            </a:r>
            <a:r>
              <a:rPr lang="nl-NL" sz="1150" dirty="0"/>
              <a:t> </a:t>
            </a:r>
            <a:r>
              <a:rPr lang="nl-NL" sz="1150" dirty="0" err="1"/>
              <a:t>determinados</a:t>
            </a:r>
            <a:r>
              <a:rPr lang="nl-NL" sz="1150" dirty="0"/>
              <a:t> </a:t>
            </a:r>
            <a:r>
              <a:rPr lang="nl-NL" sz="1150" dirty="0" err="1"/>
              <a:t>comportamientos</a:t>
            </a:r>
            <a:r>
              <a:rPr lang="nl-NL" sz="1150" dirty="0"/>
              <a:t>, por </a:t>
            </a:r>
            <a:r>
              <a:rPr lang="nl-NL" sz="1150" dirty="0" err="1"/>
              <a:t>ejemplo</a:t>
            </a:r>
            <a:r>
              <a:rPr lang="nl-NL" sz="1150" dirty="0"/>
              <a:t>, a </a:t>
            </a:r>
            <a:r>
              <a:rPr lang="nl-NL" sz="1150" dirty="0" err="1"/>
              <a:t>veces</a:t>
            </a:r>
            <a:r>
              <a:rPr lang="nl-NL" sz="1150" dirty="0"/>
              <a:t> </a:t>
            </a:r>
            <a:r>
              <a:rPr lang="nl-NL" sz="1150" dirty="0" err="1"/>
              <a:t>fomentan</a:t>
            </a:r>
            <a:r>
              <a:rPr lang="nl-NL" sz="1150" dirty="0"/>
              <a:t> </a:t>
            </a:r>
            <a:r>
              <a:rPr lang="nl-NL" sz="1150" dirty="0" err="1"/>
              <a:t>prácticas</a:t>
            </a:r>
            <a:r>
              <a:rPr lang="nl-NL" sz="1150" dirty="0"/>
              <a:t> en las </a:t>
            </a:r>
            <a:r>
              <a:rPr lang="nl-NL" sz="1150" dirty="0" err="1"/>
              <a:t>escuelas</a:t>
            </a:r>
            <a:r>
              <a:rPr lang="nl-NL" sz="1150" dirty="0"/>
              <a:t> que </a:t>
            </a:r>
            <a:r>
              <a:rPr lang="nl-NL" sz="1150" dirty="0" err="1"/>
              <a:t>excluyen</a:t>
            </a:r>
            <a:r>
              <a:rPr lang="nl-NL" sz="1150" dirty="0"/>
              <a:t> </a:t>
            </a:r>
            <a:r>
              <a:rPr lang="nl-NL" sz="1150" dirty="0" err="1"/>
              <a:t>aún</a:t>
            </a:r>
            <a:r>
              <a:rPr lang="nl-NL" sz="1150" dirty="0"/>
              <a:t> </a:t>
            </a:r>
            <a:r>
              <a:rPr lang="nl-NL" sz="1150" dirty="0" err="1"/>
              <a:t>más</a:t>
            </a:r>
            <a:r>
              <a:rPr lang="nl-NL" sz="1150" dirty="0"/>
              <a:t> al </a:t>
            </a:r>
            <a:r>
              <a:rPr lang="nl-NL" sz="1150" dirty="0" err="1"/>
              <a:t>estudiantado</a:t>
            </a:r>
            <a:r>
              <a:rPr lang="nl-NL" sz="1150" dirty="0"/>
              <a:t>  </a:t>
            </a:r>
            <a:r>
              <a:rPr lang="nl-NL" sz="1150" dirty="0" err="1"/>
              <a:t>ya</a:t>
            </a:r>
            <a:r>
              <a:rPr lang="nl-NL" sz="1150" dirty="0"/>
              <a:t> </a:t>
            </a:r>
            <a:r>
              <a:rPr lang="nl-NL" sz="1150" dirty="0" err="1"/>
              <a:t>clasificado</a:t>
            </a:r>
            <a:r>
              <a:rPr lang="nl-NL" sz="1150" dirty="0"/>
              <a:t>  “con </a:t>
            </a:r>
            <a:r>
              <a:rPr lang="nl-NL" sz="1150" dirty="0" err="1"/>
              <a:t>problemas</a:t>
            </a:r>
            <a:r>
              <a:rPr lang="nl-NL" sz="1150" dirty="0"/>
              <a:t> de </a:t>
            </a:r>
            <a:r>
              <a:rPr lang="nl-NL" sz="1150" dirty="0" err="1"/>
              <a:t>conducta</a:t>
            </a:r>
            <a:r>
              <a:rPr lang="nl-NL" sz="1150" dirty="0"/>
              <a:t>”. </a:t>
            </a:r>
            <a:r>
              <a:rPr lang="nl-NL" sz="1150" dirty="0" err="1"/>
              <a:t>Tales</a:t>
            </a:r>
            <a:r>
              <a:rPr lang="nl-NL" sz="1150" dirty="0"/>
              <a:t> </a:t>
            </a:r>
            <a:r>
              <a:rPr lang="nl-NL" sz="1150" dirty="0" err="1"/>
              <a:t>políticas</a:t>
            </a:r>
            <a:r>
              <a:rPr lang="nl-NL" sz="1150" dirty="0"/>
              <a:t> </a:t>
            </a:r>
            <a:r>
              <a:rPr lang="nl-NL" sz="1150" dirty="0" err="1"/>
              <a:t>establecen</a:t>
            </a:r>
            <a:r>
              <a:rPr lang="nl-NL" sz="1150" dirty="0"/>
              <a:t> </a:t>
            </a:r>
            <a:r>
              <a:rPr lang="nl-NL" sz="1150" dirty="0" err="1"/>
              <a:t>firmes</a:t>
            </a:r>
            <a:r>
              <a:rPr lang="nl-NL" sz="1150" dirty="0"/>
              <a:t> e </a:t>
            </a:r>
            <a:r>
              <a:rPr lang="nl-NL" sz="1150" dirty="0" err="1"/>
              <a:t>inflexibles</a:t>
            </a:r>
            <a:r>
              <a:rPr lang="nl-NL" sz="1150" dirty="0"/>
              <a:t> </a:t>
            </a:r>
            <a:r>
              <a:rPr lang="nl-NL" sz="1150" dirty="0" err="1"/>
              <a:t>parámetros</a:t>
            </a:r>
            <a:r>
              <a:rPr lang="nl-NL" sz="1150" dirty="0"/>
              <a:t> de </a:t>
            </a:r>
            <a:r>
              <a:rPr lang="nl-NL" sz="1150" dirty="0" err="1"/>
              <a:t>comportamiento</a:t>
            </a:r>
            <a:r>
              <a:rPr lang="nl-NL" sz="1150" dirty="0"/>
              <a:t> </a:t>
            </a:r>
            <a:r>
              <a:rPr lang="nl-NL" sz="1150" dirty="0" err="1"/>
              <a:t>aceptable</a:t>
            </a:r>
            <a:r>
              <a:rPr lang="nl-NL" sz="1150" dirty="0"/>
              <a:t> para </a:t>
            </a:r>
            <a:r>
              <a:rPr lang="nl-NL" sz="1150" dirty="0" err="1"/>
              <a:t>todos</a:t>
            </a:r>
            <a:r>
              <a:rPr lang="nl-NL" sz="1150" dirty="0"/>
              <a:t> los </a:t>
            </a:r>
            <a:r>
              <a:rPr lang="nl-NL" sz="1150" dirty="0" err="1"/>
              <a:t>niños</a:t>
            </a:r>
            <a:r>
              <a:rPr lang="nl-NL" sz="1150" dirty="0"/>
              <a:t> y </a:t>
            </a:r>
            <a:r>
              <a:rPr lang="nl-NL" sz="1150" dirty="0" err="1"/>
              <a:t>niñas</a:t>
            </a:r>
            <a:r>
              <a:rPr lang="nl-NL" sz="1150" dirty="0"/>
              <a:t>, </a:t>
            </a:r>
            <a:r>
              <a:rPr lang="nl-NL" sz="1150" dirty="0" err="1"/>
              <a:t>independientemente</a:t>
            </a:r>
            <a:r>
              <a:rPr lang="nl-NL" sz="1150" dirty="0"/>
              <a:t> de las </a:t>
            </a:r>
            <a:r>
              <a:rPr lang="nl-NL" sz="1150" dirty="0" err="1"/>
              <a:t>circunstancias</a:t>
            </a:r>
            <a:r>
              <a:rPr lang="nl-NL" sz="1150" dirty="0"/>
              <a:t>.</a:t>
            </a:r>
            <a:endParaRPr sz="1150" dirty="0"/>
          </a:p>
          <a:p>
            <a:pPr marL="0" lvl="0" indent="0" algn="l" rtl="0">
              <a:lnSpc>
                <a:spcPct val="100000"/>
              </a:lnSpc>
              <a:spcBef>
                <a:spcPts val="0"/>
              </a:spcBef>
              <a:spcAft>
                <a:spcPts val="0"/>
              </a:spcAft>
              <a:buClr>
                <a:schemeClr val="dk1"/>
              </a:buClr>
              <a:buSzPts val="1200"/>
              <a:buFont typeface="Calibri"/>
              <a:buNone/>
            </a:pPr>
            <a:r>
              <a:rPr lang="nl-NL" sz="1150" dirty="0" err="1"/>
              <a:t>Quienes</a:t>
            </a:r>
            <a:r>
              <a:rPr lang="nl-NL" sz="1150" dirty="0"/>
              <a:t> </a:t>
            </a:r>
            <a:r>
              <a:rPr lang="nl-NL" sz="1150" dirty="0" err="1"/>
              <a:t>provienen</a:t>
            </a:r>
            <a:r>
              <a:rPr lang="nl-NL" sz="1150" dirty="0"/>
              <a:t> de </a:t>
            </a:r>
            <a:r>
              <a:rPr lang="nl-NL" sz="1150" dirty="0" err="1"/>
              <a:t>entornos</a:t>
            </a:r>
            <a:r>
              <a:rPr lang="nl-NL" sz="1150" dirty="0"/>
              <a:t> </a:t>
            </a:r>
            <a:r>
              <a:rPr lang="nl-NL" sz="1150" dirty="0" err="1"/>
              <a:t>familiares</a:t>
            </a:r>
            <a:r>
              <a:rPr lang="nl-NL" sz="1150" dirty="0"/>
              <a:t> </a:t>
            </a:r>
            <a:r>
              <a:rPr lang="nl-NL" sz="1150" dirty="0" err="1"/>
              <a:t>desafiantes</a:t>
            </a:r>
            <a:r>
              <a:rPr lang="nl-NL" sz="1150" dirty="0"/>
              <a:t>, tienen </a:t>
            </a:r>
            <a:r>
              <a:rPr lang="nl-NL" sz="1150" dirty="0" err="1"/>
              <a:t>dificultades</a:t>
            </a:r>
            <a:r>
              <a:rPr lang="nl-NL" sz="1150" dirty="0"/>
              <a:t> con el </a:t>
            </a:r>
            <a:r>
              <a:rPr lang="nl-NL" sz="1150" dirty="0" err="1"/>
              <a:t>aprendizaje</a:t>
            </a:r>
            <a:r>
              <a:rPr lang="nl-NL" sz="1150" dirty="0"/>
              <a:t> o </a:t>
            </a:r>
            <a:r>
              <a:rPr lang="nl-NL" sz="1150" dirty="0" err="1"/>
              <a:t>experimentan</a:t>
            </a:r>
            <a:r>
              <a:rPr lang="nl-NL" sz="1150" dirty="0"/>
              <a:t> </a:t>
            </a:r>
            <a:r>
              <a:rPr lang="nl-NL" sz="1150" dirty="0" err="1"/>
              <a:t>caos</a:t>
            </a:r>
            <a:r>
              <a:rPr lang="nl-NL" sz="1150" dirty="0"/>
              <a:t> en sus </a:t>
            </a:r>
            <a:r>
              <a:rPr lang="nl-NL" sz="1150" dirty="0" err="1"/>
              <a:t>vidas</a:t>
            </a:r>
            <a:r>
              <a:rPr lang="nl-NL" sz="1150" dirty="0"/>
              <a:t> tienen </a:t>
            </a:r>
            <a:r>
              <a:rPr lang="nl-NL" sz="1150" dirty="0" err="1"/>
              <a:t>menos</a:t>
            </a:r>
            <a:r>
              <a:rPr lang="nl-NL" sz="1150" dirty="0"/>
              <a:t> </a:t>
            </a:r>
            <a:r>
              <a:rPr lang="nl-NL" sz="1150" dirty="0" err="1"/>
              <a:t>probabilidades</a:t>
            </a:r>
            <a:r>
              <a:rPr lang="nl-NL" sz="1150" dirty="0"/>
              <a:t> de </a:t>
            </a:r>
            <a:r>
              <a:rPr lang="nl-NL" sz="1150" dirty="0" err="1"/>
              <a:t>ajustarse</a:t>
            </a:r>
            <a:r>
              <a:rPr lang="nl-NL" sz="1150" dirty="0"/>
              <a:t> a </a:t>
            </a:r>
            <a:r>
              <a:rPr lang="nl-NL" sz="1150" dirty="0" err="1"/>
              <a:t>reglas</a:t>
            </a:r>
            <a:r>
              <a:rPr lang="nl-NL" sz="1150" dirty="0"/>
              <a:t> que </a:t>
            </a:r>
            <a:r>
              <a:rPr lang="nl-NL" sz="1150" dirty="0" err="1"/>
              <a:t>son</a:t>
            </a:r>
            <a:r>
              <a:rPr lang="nl-NL" sz="1150" dirty="0"/>
              <a:t> </a:t>
            </a:r>
            <a:r>
              <a:rPr lang="nl-NL" sz="1150" dirty="0" err="1"/>
              <a:t>inflexibles</a:t>
            </a:r>
            <a:r>
              <a:rPr lang="nl-NL" sz="1150" dirty="0"/>
              <a:t> y no se </a:t>
            </a:r>
            <a:r>
              <a:rPr lang="nl-NL" sz="1150" dirty="0" err="1"/>
              <a:t>adaptan</a:t>
            </a:r>
            <a:r>
              <a:rPr lang="nl-NL" sz="1150" dirty="0"/>
              <a:t> a los </a:t>
            </a:r>
            <a:r>
              <a:rPr lang="nl-NL" sz="1150" dirty="0" err="1"/>
              <a:t>mundos</a:t>
            </a:r>
            <a:r>
              <a:rPr lang="nl-NL" sz="1150" dirty="0"/>
              <a:t> en los que </a:t>
            </a:r>
            <a:r>
              <a:rPr lang="nl-NL" sz="1150" dirty="0" err="1"/>
              <a:t>viven</a:t>
            </a:r>
            <a:r>
              <a:rPr lang="nl-NL" sz="1150" dirty="0"/>
              <a:t>.</a:t>
            </a:r>
            <a:endParaRPr sz="1150" dirty="0"/>
          </a:p>
          <a:p>
            <a:pPr marL="0" lvl="0" indent="0" algn="l" rtl="0">
              <a:lnSpc>
                <a:spcPct val="100000"/>
              </a:lnSpc>
              <a:spcBef>
                <a:spcPts val="0"/>
              </a:spcBef>
              <a:spcAft>
                <a:spcPts val="0"/>
              </a:spcAft>
              <a:buClr>
                <a:schemeClr val="dk1"/>
              </a:buClr>
              <a:buSzPts val="1200"/>
              <a:buFont typeface="Calibri"/>
              <a:buNone/>
            </a:pPr>
            <a:r>
              <a:rPr lang="nl-NL" sz="1150" dirty="0"/>
              <a:t>Al </a:t>
            </a:r>
            <a:r>
              <a:rPr lang="nl-NL" sz="1150" dirty="0" err="1"/>
              <a:t>igual</a:t>
            </a:r>
            <a:r>
              <a:rPr lang="nl-NL" sz="1150" dirty="0"/>
              <a:t> que el </a:t>
            </a:r>
            <a:r>
              <a:rPr lang="nl-NL" sz="1150" dirty="0" err="1"/>
              <a:t>etiquetado</a:t>
            </a:r>
            <a:r>
              <a:rPr lang="nl-NL" sz="1150" dirty="0"/>
              <a:t>, las </a:t>
            </a:r>
            <a:r>
              <a:rPr lang="nl-NL" sz="1150" dirty="0" err="1"/>
              <a:t>políticas</a:t>
            </a:r>
            <a:r>
              <a:rPr lang="nl-NL" sz="1150" dirty="0"/>
              <a:t> y </a:t>
            </a:r>
            <a:r>
              <a:rPr lang="nl-NL" sz="1150" dirty="0" err="1"/>
              <a:t>prácticas</a:t>
            </a:r>
            <a:r>
              <a:rPr lang="nl-NL" sz="1150" dirty="0"/>
              <a:t> de </a:t>
            </a:r>
            <a:r>
              <a:rPr lang="nl-NL" sz="1150" dirty="0" err="1"/>
              <a:t>tolerancia</a:t>
            </a:r>
            <a:r>
              <a:rPr lang="nl-NL" sz="1150" dirty="0"/>
              <a:t> </a:t>
            </a:r>
            <a:r>
              <a:rPr lang="nl-NL" sz="1150" dirty="0" err="1"/>
              <a:t>cero</a:t>
            </a:r>
            <a:r>
              <a:rPr lang="nl-NL" sz="1150" dirty="0"/>
              <a:t> </a:t>
            </a:r>
            <a:r>
              <a:rPr lang="nl-NL" sz="1150" dirty="0" err="1"/>
              <a:t>descartan</a:t>
            </a:r>
            <a:r>
              <a:rPr lang="nl-NL" sz="1150" dirty="0"/>
              <a:t> o </a:t>
            </a:r>
            <a:r>
              <a:rPr lang="nl-NL" sz="1150" dirty="0" err="1"/>
              <a:t>minimizan</a:t>
            </a:r>
            <a:r>
              <a:rPr lang="nl-NL" sz="1150" dirty="0"/>
              <a:t> el </a:t>
            </a:r>
            <a:r>
              <a:rPr lang="nl-NL" sz="1150" dirty="0" err="1"/>
              <a:t>contexto</a:t>
            </a:r>
            <a:r>
              <a:rPr lang="nl-NL" sz="1150" dirty="0"/>
              <a:t> de la </a:t>
            </a:r>
            <a:r>
              <a:rPr lang="nl-NL" sz="1150" dirty="0" err="1"/>
              <a:t>acción</a:t>
            </a:r>
            <a:r>
              <a:rPr lang="nl-NL" sz="1150" dirty="0"/>
              <a:t>, a </a:t>
            </a:r>
            <a:r>
              <a:rPr lang="nl-NL" sz="1150" dirty="0" err="1"/>
              <a:t>favor</a:t>
            </a:r>
            <a:r>
              <a:rPr lang="nl-NL" sz="1150" dirty="0"/>
              <a:t> de la </a:t>
            </a:r>
            <a:r>
              <a:rPr lang="nl-NL" sz="1150" dirty="0" err="1"/>
              <a:t>aplicación</a:t>
            </a:r>
            <a:r>
              <a:rPr lang="nl-NL" sz="1150" dirty="0"/>
              <a:t> </a:t>
            </a:r>
            <a:r>
              <a:rPr lang="nl-NL" sz="1150" dirty="0" err="1"/>
              <a:t>estricta</a:t>
            </a:r>
            <a:r>
              <a:rPr lang="nl-NL" sz="1150" dirty="0"/>
              <a:t> de las </a:t>
            </a:r>
            <a:r>
              <a:rPr lang="nl-NL" sz="1150" dirty="0" err="1"/>
              <a:t>reglas</a:t>
            </a:r>
            <a:r>
              <a:rPr lang="nl-NL" sz="1150" dirty="0"/>
              <a:t>.</a:t>
            </a:r>
            <a:endParaRPr sz="1150" dirty="0"/>
          </a:p>
          <a:p>
            <a:pPr marL="0" lvl="0" indent="0" algn="l" rtl="0">
              <a:lnSpc>
                <a:spcPct val="100000"/>
              </a:lnSpc>
              <a:spcBef>
                <a:spcPts val="0"/>
              </a:spcBef>
              <a:spcAft>
                <a:spcPts val="0"/>
              </a:spcAft>
              <a:buSzPts val="1800"/>
              <a:buNone/>
            </a:pPr>
            <a:endParaRPr sz="1150" dirty="0"/>
          </a:p>
          <a:p>
            <a:pPr marL="0" lvl="0" indent="0" algn="l" rtl="0">
              <a:lnSpc>
                <a:spcPct val="100000"/>
              </a:lnSpc>
              <a:spcBef>
                <a:spcPts val="0"/>
              </a:spcBef>
              <a:spcAft>
                <a:spcPts val="0"/>
              </a:spcAft>
              <a:buSzPts val="1800"/>
              <a:buNone/>
            </a:pPr>
            <a:r>
              <a:rPr lang="nl-NL" sz="1300" b="1" dirty="0" err="1"/>
              <a:t>Caso</a:t>
            </a:r>
            <a:r>
              <a:rPr lang="nl-NL" sz="1300" b="1" dirty="0"/>
              <a:t> Abdullah</a:t>
            </a:r>
          </a:p>
          <a:p>
            <a:pPr marL="0" lvl="0" indent="0" algn="l" rtl="0">
              <a:lnSpc>
                <a:spcPct val="100000"/>
              </a:lnSpc>
              <a:spcBef>
                <a:spcPts val="0"/>
              </a:spcBef>
              <a:spcAft>
                <a:spcPts val="0"/>
              </a:spcAft>
              <a:buSzPts val="1800"/>
              <a:buNone/>
            </a:pPr>
            <a:r>
              <a:rPr lang="nl-NL" sz="1150" dirty="0" err="1"/>
              <a:t>Según</a:t>
            </a:r>
            <a:r>
              <a:rPr lang="nl-NL" sz="1150" dirty="0"/>
              <a:t> </a:t>
            </a:r>
            <a:r>
              <a:rPr lang="nl-NL" sz="1150" dirty="0" err="1"/>
              <a:t>Cho</a:t>
            </a:r>
            <a:r>
              <a:rPr lang="nl-NL" sz="1150" dirty="0"/>
              <a:t> y </a:t>
            </a:r>
            <a:r>
              <a:rPr lang="nl-NL" sz="1150" dirty="0" err="1"/>
              <a:t>colegas</a:t>
            </a:r>
            <a:r>
              <a:rPr lang="nl-NL" sz="1150" dirty="0"/>
              <a:t> (2013, p. 795), “lo que </a:t>
            </a:r>
            <a:r>
              <a:rPr lang="nl-NL" sz="1150" dirty="0" err="1"/>
              <a:t>hace</a:t>
            </a:r>
            <a:r>
              <a:rPr lang="nl-NL" sz="1150" dirty="0"/>
              <a:t> que </a:t>
            </a:r>
            <a:r>
              <a:rPr lang="nl-NL" sz="1150" dirty="0" err="1"/>
              <a:t>un</a:t>
            </a:r>
            <a:r>
              <a:rPr lang="nl-NL" sz="1150" dirty="0"/>
              <a:t> </a:t>
            </a:r>
            <a:r>
              <a:rPr lang="nl-NL" sz="1150" dirty="0" err="1"/>
              <a:t>análisis</a:t>
            </a:r>
            <a:r>
              <a:rPr lang="nl-NL" sz="1150" dirty="0"/>
              <a:t> </a:t>
            </a:r>
            <a:r>
              <a:rPr lang="nl-NL" sz="1150" dirty="0" err="1"/>
              <a:t>sea</a:t>
            </a:r>
            <a:r>
              <a:rPr lang="nl-NL" sz="1150" dirty="0"/>
              <a:t> </a:t>
            </a:r>
            <a:r>
              <a:rPr lang="nl-NL" sz="1150" dirty="0" err="1"/>
              <a:t>interseccional</a:t>
            </a:r>
            <a:r>
              <a:rPr lang="nl-NL" sz="1150" dirty="0"/>
              <a:t> es (…) </a:t>
            </a:r>
            <a:r>
              <a:rPr lang="nl-NL" sz="1150" dirty="0" err="1"/>
              <a:t>su</a:t>
            </a:r>
            <a:r>
              <a:rPr lang="nl-NL" sz="1150" dirty="0"/>
              <a:t> forma </a:t>
            </a:r>
            <a:r>
              <a:rPr lang="nl-NL" sz="1150" dirty="0" err="1"/>
              <a:t>interseccional</a:t>
            </a:r>
            <a:r>
              <a:rPr lang="nl-NL" sz="1150" dirty="0"/>
              <a:t> de </a:t>
            </a:r>
            <a:r>
              <a:rPr lang="nl-NL" sz="1150" dirty="0" err="1"/>
              <a:t>pensar</a:t>
            </a:r>
            <a:r>
              <a:rPr lang="nl-NL" sz="1150" dirty="0"/>
              <a:t> </a:t>
            </a:r>
            <a:r>
              <a:rPr lang="nl-NL" sz="1150" dirty="0" err="1"/>
              <a:t>sobre</a:t>
            </a:r>
            <a:r>
              <a:rPr lang="nl-NL" sz="1150" dirty="0"/>
              <a:t> el </a:t>
            </a:r>
            <a:r>
              <a:rPr lang="nl-NL" sz="1150" dirty="0" err="1"/>
              <a:t>problema</a:t>
            </a:r>
            <a:r>
              <a:rPr lang="nl-NL" sz="1150" dirty="0"/>
              <a:t> de la </a:t>
            </a:r>
            <a:r>
              <a:rPr lang="nl-NL" sz="1150" dirty="0" err="1"/>
              <a:t>igualdad</a:t>
            </a:r>
            <a:r>
              <a:rPr lang="nl-NL" sz="1150" dirty="0"/>
              <a:t> y la </a:t>
            </a:r>
            <a:r>
              <a:rPr lang="nl-NL" sz="1150" dirty="0" err="1"/>
              <a:t>diferencia</a:t>
            </a:r>
            <a:r>
              <a:rPr lang="nl-NL" sz="1150" dirty="0"/>
              <a:t> y </a:t>
            </a:r>
            <a:r>
              <a:rPr lang="nl-NL" sz="1150" dirty="0" err="1"/>
              <a:t>su</a:t>
            </a:r>
            <a:r>
              <a:rPr lang="nl-NL" sz="1150" dirty="0"/>
              <a:t> </a:t>
            </a:r>
            <a:r>
              <a:rPr lang="nl-NL" sz="1150" dirty="0" err="1"/>
              <a:t>relación</a:t>
            </a:r>
            <a:r>
              <a:rPr lang="nl-NL" sz="1150" dirty="0"/>
              <a:t> con el </a:t>
            </a:r>
            <a:r>
              <a:rPr lang="nl-NL" sz="1150" dirty="0" err="1"/>
              <a:t>poder</a:t>
            </a:r>
            <a:r>
              <a:rPr lang="nl-NL" sz="1150" dirty="0"/>
              <a:t>.”</a:t>
            </a:r>
            <a:endParaRPr sz="1150" dirty="0"/>
          </a:p>
          <a:p>
            <a:pPr marL="0" lvl="0" indent="0" algn="l" rtl="0">
              <a:lnSpc>
                <a:spcPct val="100000"/>
              </a:lnSpc>
              <a:spcBef>
                <a:spcPts val="1000"/>
              </a:spcBef>
              <a:spcAft>
                <a:spcPts val="0"/>
              </a:spcAft>
              <a:buClr>
                <a:schemeClr val="dk1"/>
              </a:buClr>
              <a:buSzPts val="1300"/>
              <a:buNone/>
            </a:pPr>
            <a:r>
              <a:rPr lang="nl-NL" sz="1150" dirty="0"/>
              <a:t>Ver el </a:t>
            </a:r>
            <a:r>
              <a:rPr lang="nl-NL" sz="1150" dirty="0" err="1"/>
              <a:t>caso</a:t>
            </a:r>
            <a:r>
              <a:rPr lang="nl-NL" sz="1150" dirty="0"/>
              <a:t> de Abdullah en el </a:t>
            </a:r>
            <a:r>
              <a:rPr lang="nl-NL" sz="1150" dirty="0" err="1"/>
              <a:t>contenido</a:t>
            </a:r>
            <a:r>
              <a:rPr lang="nl-NL" sz="1150" dirty="0"/>
              <a:t>, #3.3</a:t>
            </a:r>
            <a:endParaRPr sz="11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nl-NL" sz="3600" dirty="0"/>
              <a:t>El '</a:t>
            </a:r>
            <a:r>
              <a:rPr lang="nl-NL" sz="3600" dirty="0" err="1"/>
              <a:t>sociograma</a:t>
            </a:r>
            <a:r>
              <a:rPr lang="nl-NL" sz="3600" dirty="0"/>
              <a:t>' de </a:t>
            </a:r>
            <a:r>
              <a:rPr lang="nl-NL" sz="3600" dirty="0" err="1"/>
              <a:t>una</a:t>
            </a:r>
            <a:r>
              <a:rPr lang="nl-NL" sz="3600" dirty="0"/>
              <a:t> </a:t>
            </a:r>
            <a:r>
              <a:rPr lang="nl-NL" sz="3600" dirty="0" err="1"/>
              <a:t>escuela</a:t>
            </a:r>
            <a:r>
              <a:rPr lang="nl-NL" sz="3600" dirty="0"/>
              <a:t> y </a:t>
            </a:r>
            <a:r>
              <a:rPr lang="nl-NL" sz="3600" dirty="0" err="1"/>
              <a:t>su</a:t>
            </a:r>
            <a:r>
              <a:rPr lang="nl-NL" sz="3600" dirty="0"/>
              <a:t> </a:t>
            </a:r>
            <a:r>
              <a:rPr lang="nl-NL" sz="3600" dirty="0" err="1"/>
              <a:t>comunidad</a:t>
            </a:r>
            <a:endParaRPr sz="3600" dirty="0"/>
          </a:p>
        </p:txBody>
      </p:sp>
      <p:sp>
        <p:nvSpPr>
          <p:cNvPr id="136" name="Google Shape;13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A3838"/>
              </a:buClr>
              <a:buSzPts val="3600"/>
              <a:buFont typeface="Zilla Slab"/>
              <a:buNone/>
            </a:pPr>
            <a:endParaRPr sz="2400" dirty="0"/>
          </a:p>
          <a:p>
            <a:pPr marL="228600" marR="0" lvl="0" indent="-228600" algn="l" rtl="0">
              <a:lnSpc>
                <a:spcPct val="90000"/>
              </a:lnSpc>
              <a:spcBef>
                <a:spcPts val="0"/>
              </a:spcBef>
              <a:spcAft>
                <a:spcPts val="0"/>
              </a:spcAft>
              <a:buClr>
                <a:srgbClr val="3A3838"/>
              </a:buClr>
              <a:buSzPts val="2400"/>
              <a:buChar char="•"/>
            </a:pPr>
            <a:r>
              <a:rPr lang="nl-NL" sz="2400" dirty="0"/>
              <a:t>¿Qué </a:t>
            </a:r>
            <a:r>
              <a:rPr lang="nl-NL" sz="2400" dirty="0" err="1"/>
              <a:t>personas</a:t>
            </a:r>
            <a:r>
              <a:rPr lang="nl-NL" sz="2400" dirty="0"/>
              <a:t> y </a:t>
            </a:r>
            <a:r>
              <a:rPr lang="nl-NL" sz="2400" dirty="0" err="1"/>
              <a:t>entidades</a:t>
            </a:r>
            <a:r>
              <a:rPr lang="nl-NL" sz="2400" dirty="0"/>
              <a:t> (</a:t>
            </a:r>
            <a:r>
              <a:rPr lang="nl-NL" sz="2400" dirty="0" err="1"/>
              <a:t>dentro</a:t>
            </a:r>
            <a:r>
              <a:rPr lang="nl-NL" sz="2400" dirty="0"/>
              <a:t> y </a:t>
            </a:r>
            <a:r>
              <a:rPr lang="nl-NL" sz="2400" dirty="0" err="1"/>
              <a:t>fuera</a:t>
            </a:r>
            <a:r>
              <a:rPr lang="nl-NL" sz="2400" dirty="0"/>
              <a:t> de las </a:t>
            </a:r>
            <a:r>
              <a:rPr lang="nl-NL" sz="2400" dirty="0" err="1"/>
              <a:t>escuelas</a:t>
            </a:r>
            <a:r>
              <a:rPr lang="nl-NL" sz="2400" dirty="0"/>
              <a:t> </a:t>
            </a:r>
            <a:r>
              <a:rPr lang="nl-NL" sz="2400" dirty="0" err="1"/>
              <a:t>deben</a:t>
            </a:r>
            <a:r>
              <a:rPr lang="nl-NL" sz="2400" dirty="0"/>
              <a:t> </a:t>
            </a:r>
            <a:r>
              <a:rPr lang="nl-NL" sz="2400" dirty="0" err="1"/>
              <a:t>incluirse</a:t>
            </a:r>
            <a:r>
              <a:rPr lang="nl-NL" sz="2400" dirty="0"/>
              <a:t> </a:t>
            </a:r>
            <a:r>
              <a:rPr lang="nl-NL" sz="2400" dirty="0" err="1"/>
              <a:t>cuando</a:t>
            </a:r>
            <a:r>
              <a:rPr lang="nl-NL" sz="2400" dirty="0"/>
              <a:t> se </a:t>
            </a:r>
            <a:r>
              <a:rPr lang="nl-NL" sz="2400" dirty="0" err="1"/>
              <a:t>trabaja</a:t>
            </a:r>
            <a:r>
              <a:rPr lang="nl-NL" sz="2400" dirty="0"/>
              <a:t> en el </a:t>
            </a:r>
            <a:r>
              <a:rPr lang="nl-NL" sz="2400" dirty="0" err="1"/>
              <a:t>bienestar</a:t>
            </a:r>
            <a:r>
              <a:rPr lang="nl-NL" sz="2400" dirty="0"/>
              <a:t> del </a:t>
            </a:r>
            <a:r>
              <a:rPr lang="nl-NL" sz="2400" dirty="0" err="1"/>
              <a:t>estudiantado</a:t>
            </a:r>
            <a:r>
              <a:rPr lang="nl-NL" sz="2400" dirty="0"/>
              <a:t> (y el personal)?</a:t>
            </a:r>
          </a:p>
          <a:p>
            <a:pPr marL="228600" marR="0" lvl="0" indent="-228600" algn="l" rtl="0">
              <a:lnSpc>
                <a:spcPct val="90000"/>
              </a:lnSpc>
              <a:spcBef>
                <a:spcPts val="0"/>
              </a:spcBef>
              <a:spcAft>
                <a:spcPts val="0"/>
              </a:spcAft>
              <a:buClr>
                <a:srgbClr val="3A3838"/>
              </a:buClr>
              <a:buSzPts val="2400"/>
              <a:buChar char="•"/>
            </a:pPr>
            <a:endParaRPr lang="nl-NL" sz="2400" dirty="0"/>
          </a:p>
          <a:p>
            <a:pPr marL="228600" marR="0" lvl="0" indent="-228600" algn="l" rtl="0">
              <a:lnSpc>
                <a:spcPct val="90000"/>
              </a:lnSpc>
              <a:spcBef>
                <a:spcPts val="0"/>
              </a:spcBef>
              <a:spcAft>
                <a:spcPts val="0"/>
              </a:spcAft>
              <a:buClr>
                <a:srgbClr val="3A3838"/>
              </a:buClr>
              <a:buSzPts val="2400"/>
              <a:buChar char="•"/>
            </a:pPr>
            <a:r>
              <a:rPr lang="nl-NL" sz="2400" dirty="0"/>
              <a:t>¿</a:t>
            </a:r>
            <a:r>
              <a:rPr lang="nl-NL" sz="2400" dirty="0" err="1"/>
              <a:t>Quién</a:t>
            </a:r>
            <a:r>
              <a:rPr lang="nl-NL" sz="2400" dirty="0"/>
              <a:t> se </a:t>
            </a:r>
            <a:r>
              <a:rPr lang="nl-NL" sz="2400" dirty="0" err="1"/>
              <a:t>relaciona</a:t>
            </a:r>
            <a:r>
              <a:rPr lang="nl-NL" sz="2400" dirty="0"/>
              <a:t> con </a:t>
            </a:r>
            <a:r>
              <a:rPr lang="nl-NL" sz="2400" dirty="0" err="1"/>
              <a:t>quién</a:t>
            </a:r>
            <a:r>
              <a:rPr lang="nl-NL" sz="2400" dirty="0"/>
              <a:t>?</a:t>
            </a:r>
          </a:p>
          <a:p>
            <a:pPr marL="228600" marR="0" lvl="0" indent="-228600" algn="l" rtl="0">
              <a:lnSpc>
                <a:spcPct val="90000"/>
              </a:lnSpc>
              <a:spcBef>
                <a:spcPts val="0"/>
              </a:spcBef>
              <a:spcAft>
                <a:spcPts val="0"/>
              </a:spcAft>
              <a:buClr>
                <a:srgbClr val="3A3838"/>
              </a:buClr>
              <a:buSzPts val="2400"/>
              <a:buChar char="•"/>
            </a:pPr>
            <a:endParaRPr dirty="0"/>
          </a:p>
          <a:p>
            <a:pPr marL="228600" marR="0" lvl="0" indent="-228600" algn="l" rtl="0">
              <a:lnSpc>
                <a:spcPct val="90000"/>
              </a:lnSpc>
              <a:spcBef>
                <a:spcPts val="0"/>
              </a:spcBef>
              <a:spcAft>
                <a:spcPts val="0"/>
              </a:spcAft>
              <a:buClr>
                <a:srgbClr val="3A3838"/>
              </a:buClr>
              <a:buSzPts val="2400"/>
              <a:buChar char="•"/>
            </a:pPr>
            <a:r>
              <a:rPr lang="nl-NL" sz="2400" dirty="0"/>
              <a:t>¿Qué es importante </a:t>
            </a:r>
            <a:r>
              <a:rPr lang="nl-NL" sz="2400" dirty="0" err="1"/>
              <a:t>cuando</a:t>
            </a:r>
            <a:r>
              <a:rPr lang="nl-NL" sz="2400" dirty="0"/>
              <a:t> se </a:t>
            </a:r>
            <a:r>
              <a:rPr lang="nl-NL" sz="2400" dirty="0" err="1"/>
              <a:t>trabaja</a:t>
            </a:r>
            <a:r>
              <a:rPr lang="nl-NL" sz="2400" dirty="0"/>
              <a:t> en </a:t>
            </a:r>
            <a:r>
              <a:rPr lang="nl-NL" sz="2400" dirty="0" err="1"/>
              <a:t>un</a:t>
            </a:r>
            <a:r>
              <a:rPr lang="nl-NL" sz="2400" dirty="0"/>
              <a:t> </a:t>
            </a:r>
            <a:r>
              <a:rPr lang="nl-NL" sz="2400" dirty="0" err="1"/>
              <a:t>enfoque</a:t>
            </a:r>
            <a:r>
              <a:rPr lang="nl-NL" sz="2400" dirty="0"/>
              <a:t> </a:t>
            </a:r>
            <a:r>
              <a:rPr lang="nl-NL" sz="2400" dirty="0" err="1"/>
              <a:t>escolar</a:t>
            </a:r>
            <a:r>
              <a:rPr lang="nl-NL" sz="2400" dirty="0"/>
              <a:t> </a:t>
            </a:r>
            <a:r>
              <a:rPr lang="nl-NL" sz="2400" dirty="0" err="1"/>
              <a:t>integral</a:t>
            </a:r>
            <a:r>
              <a:rPr lang="nl-NL" sz="2400" dirty="0"/>
              <a:t> </a:t>
            </a:r>
            <a:r>
              <a:rPr lang="nl-NL" sz="2400" dirty="0" err="1"/>
              <a:t>junto</a:t>
            </a:r>
            <a:r>
              <a:rPr lang="nl-NL" sz="2400" dirty="0"/>
              <a:t> con la </a:t>
            </a:r>
            <a:r>
              <a:rPr lang="nl-NL" sz="2400" dirty="0" err="1"/>
              <a:t>comunidad</a:t>
            </a:r>
            <a:r>
              <a:rPr lang="nl-NL" sz="2400" dirty="0"/>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Bienestar en la escuela </a:t>
            </a:r>
            <a:endParaRPr>
              <a:latin typeface="Calibri"/>
              <a:ea typeface="Calibri"/>
              <a:cs typeface="Calibri"/>
              <a:sym typeface="Calibri"/>
            </a:endParaRPr>
          </a:p>
        </p:txBody>
      </p:sp>
      <p:sp>
        <p:nvSpPr>
          <p:cNvPr id="142" name="Google Shape;142;p6"/>
          <p:cNvSpPr txBox="1">
            <a:spLocks noGrp="1"/>
          </p:cNvSpPr>
          <p:nvPr>
            <p:ph type="body" idx="1"/>
          </p:nvPr>
        </p:nvSpPr>
        <p:spPr>
          <a:xfrm>
            <a:off x="838200" y="1581374"/>
            <a:ext cx="10515600" cy="4595589"/>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90000"/>
              </a:lnSpc>
              <a:spcBef>
                <a:spcPts val="0"/>
              </a:spcBef>
              <a:spcAft>
                <a:spcPts val="0"/>
              </a:spcAft>
              <a:buClr>
                <a:schemeClr val="dk1"/>
              </a:buClr>
              <a:buSzPts val="2800"/>
              <a:buNone/>
            </a:pPr>
            <a:r>
              <a:rPr lang="nl-NL" sz="2800" dirty="0">
                <a:solidFill>
                  <a:schemeClr val="dk1"/>
                </a:solidFill>
              </a:rPr>
              <a:t>Por </a:t>
            </a:r>
            <a:r>
              <a:rPr lang="nl-NL" sz="2800" b="1" dirty="0">
                <a:solidFill>
                  <a:schemeClr val="dk1"/>
                </a:solidFill>
              </a:rPr>
              <a:t>BIENESTAR </a:t>
            </a:r>
            <a:r>
              <a:rPr lang="nl-NL" sz="2800" dirty="0" err="1">
                <a:solidFill>
                  <a:schemeClr val="dk1"/>
                </a:solidFill>
              </a:rPr>
              <a:t>entendemos</a:t>
            </a:r>
            <a:r>
              <a:rPr lang="nl-NL" sz="2800" dirty="0">
                <a:solidFill>
                  <a:schemeClr val="dk1"/>
                </a:solidFill>
              </a:rPr>
              <a:t> </a:t>
            </a:r>
            <a:r>
              <a:rPr lang="nl-NL" sz="2800" dirty="0" err="1">
                <a:solidFill>
                  <a:schemeClr val="accent2"/>
                </a:solidFill>
              </a:rPr>
              <a:t>una</a:t>
            </a:r>
            <a:r>
              <a:rPr lang="nl-NL" sz="2800" dirty="0">
                <a:solidFill>
                  <a:schemeClr val="accent2"/>
                </a:solidFill>
              </a:rPr>
              <a:t> </a:t>
            </a:r>
            <a:r>
              <a:rPr lang="nl-NL" sz="2800" dirty="0" err="1">
                <a:solidFill>
                  <a:schemeClr val="accent2"/>
                </a:solidFill>
              </a:rPr>
              <a:t>salud</a:t>
            </a:r>
            <a:r>
              <a:rPr lang="nl-NL" sz="2800" dirty="0">
                <a:solidFill>
                  <a:schemeClr val="accent2"/>
                </a:solidFill>
              </a:rPr>
              <a:t> </a:t>
            </a:r>
            <a:r>
              <a:rPr lang="nl-NL" sz="2800" dirty="0" err="1">
                <a:solidFill>
                  <a:schemeClr val="accent2"/>
                </a:solidFill>
              </a:rPr>
              <a:t>mental</a:t>
            </a:r>
            <a:r>
              <a:rPr lang="nl-NL" sz="2800" dirty="0">
                <a:solidFill>
                  <a:schemeClr val="accent2"/>
                </a:solidFill>
              </a:rPr>
              <a:t> </a:t>
            </a:r>
            <a:r>
              <a:rPr lang="nl-NL" sz="2800" dirty="0" err="1">
                <a:solidFill>
                  <a:schemeClr val="accent2"/>
                </a:solidFill>
              </a:rPr>
              <a:t>positiva</a:t>
            </a:r>
            <a:r>
              <a:rPr lang="nl-NL" sz="2800" dirty="0">
                <a:solidFill>
                  <a:schemeClr val="dk1"/>
                </a:solidFill>
              </a:rPr>
              <a:t>, </a:t>
            </a:r>
            <a:r>
              <a:rPr lang="nl-NL" sz="2800" dirty="0" err="1">
                <a:solidFill>
                  <a:schemeClr val="dk1"/>
                </a:solidFill>
              </a:rPr>
              <a:t>determinada</a:t>
            </a:r>
            <a:r>
              <a:rPr lang="nl-NL" sz="2800" dirty="0">
                <a:solidFill>
                  <a:schemeClr val="dk1"/>
                </a:solidFill>
              </a:rPr>
              <a:t> por </a:t>
            </a:r>
          </a:p>
          <a:p>
            <a:pPr marR="0" lvl="0" indent="-457200" algn="just" rtl="0">
              <a:lnSpc>
                <a:spcPct val="90000"/>
              </a:lnSpc>
              <a:spcBef>
                <a:spcPts val="0"/>
              </a:spcBef>
              <a:spcAft>
                <a:spcPts val="0"/>
              </a:spcAft>
              <a:buClr>
                <a:schemeClr val="dk1"/>
              </a:buClr>
              <a:buSzPts val="2800"/>
              <a:buFont typeface="Arial" panose="020B0604020202020204" pitchFamily="34" charset="0"/>
              <a:buChar char="•"/>
            </a:pPr>
            <a:r>
              <a:rPr lang="nl-NL" sz="2800" dirty="0">
                <a:solidFill>
                  <a:schemeClr val="dk1"/>
                </a:solidFill>
              </a:rPr>
              <a:t>el </a:t>
            </a:r>
            <a:r>
              <a:rPr lang="nl-NL" sz="2800" dirty="0" err="1">
                <a:solidFill>
                  <a:schemeClr val="dk1"/>
                </a:solidFill>
              </a:rPr>
              <a:t>optimismo</a:t>
            </a:r>
            <a:r>
              <a:rPr lang="nl-NL" sz="2800" dirty="0">
                <a:solidFill>
                  <a:schemeClr val="dk1"/>
                </a:solidFill>
              </a:rPr>
              <a:t>, </a:t>
            </a:r>
            <a:endParaRPr lang="nl-NL" dirty="0"/>
          </a:p>
          <a:p>
            <a:pPr marR="0" lvl="0" indent="-457200" algn="just" rtl="0">
              <a:lnSpc>
                <a:spcPct val="90000"/>
              </a:lnSpc>
              <a:spcBef>
                <a:spcPts val="0"/>
              </a:spcBef>
              <a:spcAft>
                <a:spcPts val="0"/>
              </a:spcAft>
              <a:buClr>
                <a:schemeClr val="dk1"/>
              </a:buClr>
              <a:buSzPts val="2800"/>
              <a:buFont typeface="Arial" panose="020B0604020202020204" pitchFamily="34" charset="0"/>
              <a:buChar char="•"/>
            </a:pPr>
            <a:r>
              <a:rPr lang="nl-NL" sz="2800" dirty="0">
                <a:solidFill>
                  <a:schemeClr val="dk1"/>
                </a:solidFill>
              </a:rPr>
              <a:t>la </a:t>
            </a:r>
            <a:r>
              <a:rPr lang="nl-NL" sz="2800" dirty="0" err="1">
                <a:solidFill>
                  <a:schemeClr val="dk1"/>
                </a:solidFill>
              </a:rPr>
              <a:t>confianza</a:t>
            </a:r>
            <a:r>
              <a:rPr lang="nl-NL" sz="2800" dirty="0">
                <a:solidFill>
                  <a:schemeClr val="dk1"/>
                </a:solidFill>
              </a:rPr>
              <a:t> en </a:t>
            </a:r>
            <a:r>
              <a:rPr lang="nl-NL" sz="2800" dirty="0" err="1">
                <a:solidFill>
                  <a:schemeClr val="dk1"/>
                </a:solidFill>
              </a:rPr>
              <a:t>uno</a:t>
            </a:r>
            <a:r>
              <a:rPr lang="nl-NL" sz="2800" dirty="0">
                <a:solidFill>
                  <a:schemeClr val="dk1"/>
                </a:solidFill>
              </a:rPr>
              <a:t> </a:t>
            </a:r>
            <a:r>
              <a:rPr lang="nl-NL" sz="2800" dirty="0" err="1">
                <a:solidFill>
                  <a:schemeClr val="dk1"/>
                </a:solidFill>
              </a:rPr>
              <a:t>mismo</a:t>
            </a:r>
            <a:r>
              <a:rPr lang="nl-NL" sz="2800" dirty="0">
                <a:solidFill>
                  <a:schemeClr val="dk1"/>
                </a:solidFill>
              </a:rPr>
              <a:t>/a, </a:t>
            </a:r>
          </a:p>
          <a:p>
            <a:pPr marR="0" lvl="0" indent="-457200" algn="just" rtl="0">
              <a:lnSpc>
                <a:spcPct val="90000"/>
              </a:lnSpc>
              <a:spcBef>
                <a:spcPts val="0"/>
              </a:spcBef>
              <a:spcAft>
                <a:spcPts val="0"/>
              </a:spcAft>
              <a:buClr>
                <a:schemeClr val="dk1"/>
              </a:buClr>
              <a:buSzPts val="2800"/>
              <a:buFont typeface="Arial" panose="020B0604020202020204" pitchFamily="34" charset="0"/>
              <a:buChar char="•"/>
            </a:pPr>
            <a:r>
              <a:rPr lang="nl-NL" sz="2800" dirty="0">
                <a:solidFill>
                  <a:schemeClr val="dk1"/>
                </a:solidFill>
              </a:rPr>
              <a:t>la </a:t>
            </a:r>
            <a:r>
              <a:rPr lang="nl-NL" sz="2800" dirty="0" err="1">
                <a:solidFill>
                  <a:schemeClr val="dk1"/>
                </a:solidFill>
              </a:rPr>
              <a:t>felicidad</a:t>
            </a:r>
            <a:r>
              <a:rPr lang="nl-NL" sz="2800" dirty="0">
                <a:solidFill>
                  <a:schemeClr val="dk1"/>
                </a:solidFill>
              </a:rPr>
              <a:t>, </a:t>
            </a:r>
          </a:p>
          <a:p>
            <a:pPr marR="0" lvl="0" indent="-457200" algn="just" rtl="0">
              <a:lnSpc>
                <a:spcPct val="90000"/>
              </a:lnSpc>
              <a:spcBef>
                <a:spcPts val="0"/>
              </a:spcBef>
              <a:spcAft>
                <a:spcPts val="0"/>
              </a:spcAft>
              <a:buClr>
                <a:schemeClr val="dk1"/>
              </a:buClr>
              <a:buSzPts val="2800"/>
              <a:buFont typeface="Arial" panose="020B0604020202020204" pitchFamily="34" charset="0"/>
              <a:buChar char="•"/>
            </a:pPr>
            <a:r>
              <a:rPr lang="nl-NL" sz="2800" dirty="0">
                <a:solidFill>
                  <a:schemeClr val="dk1"/>
                </a:solidFill>
              </a:rPr>
              <a:t>la </a:t>
            </a:r>
            <a:r>
              <a:rPr lang="nl-NL" sz="2800" dirty="0" err="1">
                <a:solidFill>
                  <a:schemeClr val="dk1"/>
                </a:solidFill>
              </a:rPr>
              <a:t>vitalidad</a:t>
            </a:r>
            <a:r>
              <a:rPr lang="nl-NL" sz="2800" dirty="0">
                <a:solidFill>
                  <a:schemeClr val="dk1"/>
                </a:solidFill>
              </a:rPr>
              <a:t>, </a:t>
            </a:r>
          </a:p>
          <a:p>
            <a:pPr marR="0" lvl="0" indent="-457200" algn="just" rtl="0">
              <a:lnSpc>
                <a:spcPct val="90000"/>
              </a:lnSpc>
              <a:spcBef>
                <a:spcPts val="0"/>
              </a:spcBef>
              <a:spcAft>
                <a:spcPts val="0"/>
              </a:spcAft>
              <a:buClr>
                <a:schemeClr val="dk1"/>
              </a:buClr>
              <a:buSzPts val="2800"/>
              <a:buFont typeface="Arial" panose="020B0604020202020204" pitchFamily="34" charset="0"/>
              <a:buChar char="•"/>
            </a:pPr>
            <a:r>
              <a:rPr lang="nl-NL" sz="2800" dirty="0">
                <a:solidFill>
                  <a:schemeClr val="dk1"/>
                </a:solidFill>
              </a:rPr>
              <a:t>el </a:t>
            </a:r>
            <a:r>
              <a:rPr lang="nl-NL" sz="2800" dirty="0" err="1">
                <a:solidFill>
                  <a:schemeClr val="dk1"/>
                </a:solidFill>
              </a:rPr>
              <a:t>encontrarle</a:t>
            </a:r>
            <a:r>
              <a:rPr lang="nl-NL" sz="2800" dirty="0">
                <a:solidFill>
                  <a:schemeClr val="dk1"/>
                </a:solidFill>
              </a:rPr>
              <a:t> </a:t>
            </a:r>
            <a:r>
              <a:rPr lang="nl-NL" sz="2800" dirty="0" err="1">
                <a:solidFill>
                  <a:schemeClr val="dk1"/>
                </a:solidFill>
              </a:rPr>
              <a:t>sentido</a:t>
            </a:r>
            <a:r>
              <a:rPr lang="nl-NL" sz="2800" dirty="0">
                <a:solidFill>
                  <a:schemeClr val="dk1"/>
                </a:solidFill>
              </a:rPr>
              <a:t> a la </a:t>
            </a:r>
            <a:r>
              <a:rPr lang="nl-NL" sz="2800" dirty="0" err="1">
                <a:solidFill>
                  <a:schemeClr val="dk1"/>
                </a:solidFill>
              </a:rPr>
              <a:t>vida</a:t>
            </a:r>
            <a:endParaRPr lang="nl-NL" sz="2800" dirty="0">
              <a:solidFill>
                <a:schemeClr val="dk1"/>
              </a:solidFill>
            </a:endParaRPr>
          </a:p>
          <a:p>
            <a:pPr marR="0" lvl="0" indent="-457200" algn="just" rtl="0">
              <a:lnSpc>
                <a:spcPct val="90000"/>
              </a:lnSpc>
              <a:spcBef>
                <a:spcPts val="0"/>
              </a:spcBef>
              <a:spcAft>
                <a:spcPts val="0"/>
              </a:spcAft>
              <a:buClr>
                <a:schemeClr val="dk1"/>
              </a:buClr>
              <a:buSzPts val="2800"/>
              <a:buFont typeface="Arial" panose="020B0604020202020204" pitchFamily="34" charset="0"/>
              <a:buChar char="•"/>
            </a:pPr>
            <a:r>
              <a:rPr lang="nl-NL" sz="2800" dirty="0">
                <a:solidFill>
                  <a:schemeClr val="dk1"/>
                </a:solidFill>
              </a:rPr>
              <a:t>la </a:t>
            </a:r>
            <a:r>
              <a:rPr lang="nl-NL" sz="2800" dirty="0" err="1">
                <a:solidFill>
                  <a:schemeClr val="dk1"/>
                </a:solidFill>
              </a:rPr>
              <a:t>autoestima</a:t>
            </a:r>
            <a:r>
              <a:rPr lang="nl-NL" sz="2800" dirty="0">
                <a:solidFill>
                  <a:schemeClr val="dk1"/>
                </a:solidFill>
              </a:rPr>
              <a:t> </a:t>
            </a:r>
          </a:p>
          <a:p>
            <a:pPr marR="0" lvl="0" indent="-457200" algn="just" rtl="0">
              <a:lnSpc>
                <a:spcPct val="90000"/>
              </a:lnSpc>
              <a:spcBef>
                <a:spcPts val="0"/>
              </a:spcBef>
              <a:spcAft>
                <a:spcPts val="0"/>
              </a:spcAft>
              <a:buClr>
                <a:schemeClr val="dk1"/>
              </a:buClr>
              <a:buSzPts val="2800"/>
              <a:buFont typeface="Arial" panose="020B0604020202020204" pitchFamily="34" charset="0"/>
              <a:buChar char="•"/>
            </a:pPr>
            <a:r>
              <a:rPr lang="nl-NL" sz="2800" dirty="0" err="1">
                <a:solidFill>
                  <a:schemeClr val="dk1"/>
                </a:solidFill>
              </a:rPr>
              <a:t>saber</a:t>
            </a:r>
            <a:r>
              <a:rPr lang="nl-NL" sz="2800" dirty="0">
                <a:solidFill>
                  <a:schemeClr val="dk1"/>
                </a:solidFill>
              </a:rPr>
              <a:t> </a:t>
            </a:r>
            <a:r>
              <a:rPr lang="nl-NL" sz="2800" dirty="0" err="1">
                <a:solidFill>
                  <a:schemeClr val="dk1"/>
                </a:solidFill>
              </a:rPr>
              <a:t>manejar</a:t>
            </a:r>
            <a:r>
              <a:rPr lang="nl-NL" sz="2800" dirty="0">
                <a:solidFill>
                  <a:schemeClr val="dk1"/>
                </a:solidFill>
              </a:rPr>
              <a:t> las </a:t>
            </a:r>
            <a:r>
              <a:rPr lang="nl-NL" sz="2800" dirty="0" err="1">
                <a:solidFill>
                  <a:schemeClr val="dk1"/>
                </a:solidFill>
              </a:rPr>
              <a:t>propias</a:t>
            </a:r>
            <a:r>
              <a:rPr lang="nl-NL" sz="2800" dirty="0">
                <a:solidFill>
                  <a:schemeClr val="dk1"/>
                </a:solidFill>
              </a:rPr>
              <a:t> </a:t>
            </a:r>
            <a:r>
              <a:rPr lang="nl-NL" sz="2800" dirty="0" err="1">
                <a:solidFill>
                  <a:schemeClr val="dk1"/>
                </a:solidFill>
              </a:rPr>
              <a:t>emociones</a:t>
            </a:r>
            <a:r>
              <a:rPr lang="nl-NL" sz="2800" dirty="0">
                <a:solidFill>
                  <a:schemeClr val="dk1"/>
                </a:solidFill>
              </a:rPr>
              <a:t>.</a:t>
            </a:r>
            <a:endParaRPr dirty="0"/>
          </a:p>
          <a:p>
            <a:pPr marL="0" marR="0" lvl="0" indent="0" algn="just" rtl="0">
              <a:lnSpc>
                <a:spcPct val="90000"/>
              </a:lnSpc>
              <a:spcBef>
                <a:spcPts val="0"/>
              </a:spcBef>
              <a:spcAft>
                <a:spcPts val="0"/>
              </a:spcAft>
              <a:buClr>
                <a:schemeClr val="dk1"/>
              </a:buClr>
              <a:buSzPts val="2800"/>
              <a:buNone/>
            </a:pPr>
            <a:endParaRPr dirty="0"/>
          </a:p>
          <a:p>
            <a:pPr marL="0" marR="0" lvl="0" indent="0" algn="just" rtl="0">
              <a:lnSpc>
                <a:spcPct val="90000"/>
              </a:lnSpc>
              <a:spcBef>
                <a:spcPts val="0"/>
              </a:spcBef>
              <a:spcAft>
                <a:spcPts val="0"/>
              </a:spcAft>
              <a:buClr>
                <a:schemeClr val="dk1"/>
              </a:buClr>
              <a:buSzPts val="2800"/>
              <a:buNone/>
            </a:pPr>
            <a:r>
              <a:rPr lang="nl-NL" dirty="0"/>
              <a:t>El </a:t>
            </a:r>
            <a:r>
              <a:rPr lang="nl-NL" dirty="0" err="1"/>
              <a:t>bienestar</a:t>
            </a:r>
            <a:r>
              <a:rPr lang="nl-NL" dirty="0"/>
              <a:t> </a:t>
            </a:r>
            <a:r>
              <a:rPr lang="nl-NL" dirty="0" err="1"/>
              <a:t>consiste</a:t>
            </a:r>
            <a:r>
              <a:rPr lang="nl-NL" dirty="0"/>
              <a:t> en </a:t>
            </a:r>
            <a:r>
              <a:rPr lang="nl-NL" dirty="0" err="1"/>
              <a:t>crecer</a:t>
            </a:r>
            <a:r>
              <a:rPr lang="nl-NL" dirty="0"/>
              <a:t> en </a:t>
            </a:r>
            <a:r>
              <a:rPr lang="nl-NL" dirty="0" err="1"/>
              <a:t>un</a:t>
            </a:r>
            <a:r>
              <a:rPr lang="nl-NL" dirty="0"/>
              <a:t> </a:t>
            </a:r>
            <a:r>
              <a:rPr lang="nl-NL" dirty="0" err="1"/>
              <a:t>entorno</a:t>
            </a:r>
            <a:r>
              <a:rPr lang="nl-NL" dirty="0"/>
              <a:t> que </a:t>
            </a:r>
            <a:r>
              <a:rPr lang="nl-NL" dirty="0" err="1"/>
              <a:t>contribuya</a:t>
            </a:r>
            <a:r>
              <a:rPr lang="nl-NL" dirty="0"/>
              <a:t> en </a:t>
            </a:r>
            <a:r>
              <a:rPr lang="nl-NL" dirty="0" err="1"/>
              <a:t>un</a:t>
            </a:r>
            <a:r>
              <a:rPr lang="nl-NL" dirty="0"/>
              <a:t> </a:t>
            </a:r>
            <a:r>
              <a:rPr lang="nl-NL" dirty="0" err="1"/>
              <a:t>sentido</a:t>
            </a:r>
            <a:r>
              <a:rPr lang="nl-NL" dirty="0"/>
              <a:t> </a:t>
            </a:r>
            <a:r>
              <a:rPr lang="nl-NL" dirty="0" err="1"/>
              <a:t>amplio</a:t>
            </a:r>
            <a:r>
              <a:rPr lang="nl-NL" dirty="0"/>
              <a:t> al </a:t>
            </a:r>
            <a:r>
              <a:rPr lang="nl-NL" dirty="0" err="1"/>
              <a:t>desarrollo</a:t>
            </a:r>
            <a:r>
              <a:rPr lang="nl-NL" dirty="0"/>
              <a:t> positivo de </a:t>
            </a:r>
            <a:r>
              <a:rPr lang="nl-NL" dirty="0" err="1"/>
              <a:t>una</a:t>
            </a:r>
            <a:r>
              <a:rPr lang="nl-NL" dirty="0"/>
              <a:t> persona </a:t>
            </a:r>
            <a:r>
              <a:rPr lang="nl-NL" dirty="0" err="1"/>
              <a:t>sana</a:t>
            </a:r>
            <a:r>
              <a:rPr lang="nl-NL" dirty="0"/>
              <a:t>, </a:t>
            </a:r>
            <a:r>
              <a:rPr lang="nl-NL" dirty="0" err="1"/>
              <a:t>sociable</a:t>
            </a:r>
            <a:r>
              <a:rPr lang="nl-NL" dirty="0"/>
              <a:t> e </a:t>
            </a:r>
            <a:r>
              <a:rPr lang="nl-NL" dirty="0" err="1"/>
              <a:t>independiente</a:t>
            </a:r>
            <a:r>
              <a:rPr lang="nl-NL" dirty="0"/>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sz="4400" i="0" u="none" strike="noStrike" cap="none">
                <a:latin typeface="Calibri"/>
                <a:ea typeface="Calibri"/>
                <a:cs typeface="Calibri"/>
                <a:sym typeface="Calibri"/>
              </a:rPr>
              <a:t>Lo que funciona mejor en la escuela</a:t>
            </a:r>
            <a:endParaRPr>
              <a:latin typeface="Calibri"/>
              <a:ea typeface="Calibri"/>
              <a:cs typeface="Calibri"/>
              <a:sym typeface="Calibri"/>
            </a:endParaRPr>
          </a:p>
        </p:txBody>
      </p:sp>
      <p:sp>
        <p:nvSpPr>
          <p:cNvPr id="149" name="Google Shape;14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rtl="0">
              <a:lnSpc>
                <a:spcPct val="90000"/>
              </a:lnSpc>
              <a:spcBef>
                <a:spcPts val="0"/>
              </a:spcBef>
              <a:spcAft>
                <a:spcPts val="0"/>
              </a:spcAft>
              <a:buClr>
                <a:schemeClr val="dk1"/>
              </a:buClr>
              <a:buSzPts val="2400"/>
              <a:buNone/>
            </a:pPr>
            <a:r>
              <a:rPr lang="nl-NL" sz="2400" dirty="0" err="1">
                <a:latin typeface="Calibri"/>
                <a:ea typeface="Calibri"/>
                <a:cs typeface="Calibri"/>
                <a:sym typeface="Calibri"/>
              </a:rPr>
              <a:t>Un</a:t>
            </a:r>
            <a:r>
              <a:rPr lang="nl-NL" sz="2400" dirty="0">
                <a:latin typeface="Calibri"/>
                <a:ea typeface="Calibri"/>
                <a:cs typeface="Calibri"/>
                <a:sym typeface="Calibri"/>
              </a:rPr>
              <a:t> </a:t>
            </a:r>
            <a:r>
              <a:rPr lang="nl-NL" sz="2400" b="1" dirty="0" err="1">
                <a:latin typeface="Calibri"/>
                <a:ea typeface="Calibri"/>
                <a:cs typeface="Calibri"/>
                <a:sym typeface="Calibri"/>
              </a:rPr>
              <a:t>enfoque</a:t>
            </a:r>
            <a:r>
              <a:rPr lang="nl-NL" sz="2400" b="1" dirty="0">
                <a:latin typeface="Calibri"/>
                <a:ea typeface="Calibri"/>
                <a:cs typeface="Calibri"/>
                <a:sym typeface="Calibri"/>
              </a:rPr>
              <a:t> </a:t>
            </a:r>
            <a:r>
              <a:rPr lang="nl-NL" sz="2400" b="1" dirty="0" err="1">
                <a:latin typeface="Calibri"/>
                <a:ea typeface="Calibri"/>
                <a:cs typeface="Calibri"/>
                <a:sym typeface="Calibri"/>
              </a:rPr>
              <a:t>integrado</a:t>
            </a:r>
            <a:r>
              <a:rPr lang="nl-NL" sz="2400" b="1" dirty="0">
                <a:latin typeface="Calibri"/>
                <a:ea typeface="Calibri"/>
                <a:cs typeface="Calibri"/>
                <a:sym typeface="Calibri"/>
              </a:rPr>
              <a:t> del </a:t>
            </a:r>
            <a:r>
              <a:rPr lang="nl-NL" sz="2400" b="1" dirty="0" err="1">
                <a:latin typeface="Calibri"/>
                <a:ea typeface="Calibri"/>
                <a:cs typeface="Calibri"/>
                <a:sym typeface="Calibri"/>
              </a:rPr>
              <a:t>bienestar</a:t>
            </a:r>
            <a:r>
              <a:rPr lang="nl-NL" sz="2400" b="1" dirty="0">
                <a:latin typeface="Calibri"/>
                <a:ea typeface="Calibri"/>
                <a:cs typeface="Calibri"/>
                <a:sym typeface="Calibri"/>
              </a:rPr>
              <a:t> en la </a:t>
            </a:r>
            <a:r>
              <a:rPr lang="nl-NL" sz="2400" b="1" dirty="0" err="1">
                <a:latin typeface="Calibri"/>
                <a:ea typeface="Calibri"/>
                <a:cs typeface="Calibri"/>
                <a:sym typeface="Calibri"/>
              </a:rPr>
              <a:t>escuela</a:t>
            </a:r>
            <a:br>
              <a:rPr lang="nl-NL" sz="2400" b="1" dirty="0">
                <a:latin typeface="Calibri"/>
                <a:ea typeface="Calibri"/>
                <a:cs typeface="Calibri"/>
                <a:sym typeface="Calibri"/>
              </a:rPr>
            </a:br>
            <a:r>
              <a:rPr lang="nl-NL" sz="2400" dirty="0">
                <a:latin typeface="Calibri"/>
                <a:ea typeface="Calibri"/>
                <a:cs typeface="Calibri"/>
                <a:sym typeface="Calibri"/>
              </a:rPr>
              <a:t>(a </a:t>
            </a:r>
            <a:r>
              <a:rPr lang="nl-NL" sz="2400" dirty="0" err="1">
                <a:latin typeface="Calibri"/>
                <a:ea typeface="Calibri"/>
                <a:cs typeface="Calibri"/>
                <a:sym typeface="Calibri"/>
              </a:rPr>
              <a:t>diferencia</a:t>
            </a:r>
            <a:r>
              <a:rPr lang="nl-NL" sz="2400" dirty="0">
                <a:latin typeface="Calibri"/>
                <a:ea typeface="Calibri"/>
                <a:cs typeface="Calibri"/>
                <a:sym typeface="Calibri"/>
              </a:rPr>
              <a:t> de las </a:t>
            </a:r>
            <a:r>
              <a:rPr lang="nl-NL" sz="2400" dirty="0" err="1">
                <a:latin typeface="Calibri"/>
                <a:ea typeface="Calibri"/>
                <a:cs typeface="Calibri"/>
                <a:sym typeface="Calibri"/>
              </a:rPr>
              <a:t>intervenciones</a:t>
            </a:r>
            <a:r>
              <a:rPr lang="nl-NL" sz="2400" dirty="0">
                <a:latin typeface="Calibri"/>
                <a:ea typeface="Calibri"/>
                <a:cs typeface="Calibri"/>
                <a:sym typeface="Calibri"/>
              </a:rPr>
              <a:t> </a:t>
            </a:r>
            <a:r>
              <a:rPr lang="nl-NL" sz="2400" dirty="0" err="1"/>
              <a:t>aisladas</a:t>
            </a:r>
            <a:r>
              <a:rPr lang="nl-NL" sz="2400" dirty="0"/>
              <a:t>) se </a:t>
            </a:r>
            <a:r>
              <a:rPr lang="nl-NL" sz="2400" dirty="0" err="1"/>
              <a:t>caracteriza</a:t>
            </a:r>
            <a:r>
              <a:rPr lang="nl-NL" sz="2400" dirty="0"/>
              <a:t> por:</a:t>
            </a:r>
          </a:p>
          <a:p>
            <a:pPr marL="0" marR="0" lvl="0" indent="0" algn="just" rtl="0">
              <a:lnSpc>
                <a:spcPct val="90000"/>
              </a:lnSpc>
              <a:spcBef>
                <a:spcPts val="0"/>
              </a:spcBef>
              <a:spcAft>
                <a:spcPts val="0"/>
              </a:spcAft>
              <a:buClr>
                <a:schemeClr val="dk1"/>
              </a:buClr>
              <a:buSzPts val="2400"/>
              <a:buNone/>
            </a:pPr>
            <a:endParaRPr sz="2400" dirty="0">
              <a:latin typeface="Tahoma"/>
              <a:ea typeface="Tahoma"/>
              <a:cs typeface="Tahoma"/>
              <a:sym typeface="Tahoma"/>
            </a:endParaRPr>
          </a:p>
          <a:p>
            <a:pPr marL="285750" lvl="0" indent="-285750" algn="l" rtl="0">
              <a:lnSpc>
                <a:spcPct val="90000"/>
              </a:lnSpc>
              <a:spcBef>
                <a:spcPts val="0"/>
              </a:spcBef>
              <a:spcAft>
                <a:spcPts val="0"/>
              </a:spcAft>
              <a:buSzPts val="2800"/>
              <a:buChar char="•"/>
            </a:pPr>
            <a:r>
              <a:rPr lang="nl-NL" sz="2400" dirty="0" err="1"/>
              <a:t>Su</a:t>
            </a:r>
            <a:r>
              <a:rPr lang="nl-NL" sz="2400" dirty="0"/>
              <a:t> </a:t>
            </a:r>
            <a:r>
              <a:rPr lang="nl-NL" sz="2400" dirty="0" err="1"/>
              <a:t>implementación</a:t>
            </a:r>
            <a:r>
              <a:rPr lang="nl-NL" sz="2400" dirty="0"/>
              <a:t> se </a:t>
            </a:r>
            <a:r>
              <a:rPr lang="nl-NL" sz="2400" dirty="0" err="1"/>
              <a:t>mantiene</a:t>
            </a:r>
            <a:r>
              <a:rPr lang="nl-NL" sz="2400" dirty="0"/>
              <a:t> en el </a:t>
            </a:r>
            <a:r>
              <a:rPr lang="nl-NL" sz="2400" dirty="0" err="1"/>
              <a:t>tiempo</a:t>
            </a:r>
            <a:endParaRPr lang="nl-NL" sz="2400" dirty="0"/>
          </a:p>
          <a:p>
            <a:pPr marL="285750" lvl="0" indent="-285750" algn="l" rtl="0">
              <a:lnSpc>
                <a:spcPct val="90000"/>
              </a:lnSpc>
              <a:spcBef>
                <a:spcPts val="0"/>
              </a:spcBef>
              <a:spcAft>
                <a:spcPts val="0"/>
              </a:spcAft>
              <a:buSzPts val="2800"/>
              <a:buChar char="•"/>
            </a:pPr>
            <a:r>
              <a:rPr lang="nl-NL" sz="2400" dirty="0"/>
              <a:t>Se </a:t>
            </a:r>
            <a:r>
              <a:rPr lang="nl-NL" sz="2400" dirty="0" err="1"/>
              <a:t>apoya</a:t>
            </a:r>
            <a:r>
              <a:rPr lang="nl-NL" sz="2400" dirty="0"/>
              <a:t> el </a:t>
            </a:r>
            <a:r>
              <a:rPr lang="nl-NL" sz="2400" dirty="0" err="1"/>
              <a:t>desarrollo</a:t>
            </a:r>
            <a:r>
              <a:rPr lang="nl-NL" sz="2400" dirty="0"/>
              <a:t> </a:t>
            </a:r>
            <a:r>
              <a:rPr lang="nl-NL" sz="2400" dirty="0" err="1"/>
              <a:t>socioemocional</a:t>
            </a:r>
            <a:r>
              <a:rPr lang="nl-NL" sz="2400" dirty="0"/>
              <a:t> del </a:t>
            </a:r>
            <a:r>
              <a:rPr lang="nl-NL" sz="2400" dirty="0" err="1"/>
              <a:t>estudiantado</a:t>
            </a:r>
            <a:endParaRPr sz="2400" dirty="0"/>
          </a:p>
          <a:p>
            <a:pPr marL="285750" lvl="0" indent="-285750" algn="l" rtl="0">
              <a:lnSpc>
                <a:spcPct val="90000"/>
              </a:lnSpc>
              <a:spcBef>
                <a:spcPts val="0"/>
              </a:spcBef>
              <a:spcAft>
                <a:spcPts val="0"/>
              </a:spcAft>
              <a:buSzPts val="2800"/>
              <a:buChar char="•"/>
            </a:pPr>
            <a:r>
              <a:rPr lang="nl-NL" sz="2400" dirty="0">
                <a:latin typeface="Calibri"/>
                <a:ea typeface="Calibri"/>
                <a:cs typeface="Calibri"/>
                <a:sym typeface="Calibri"/>
              </a:rPr>
              <a:t>El </a:t>
            </a:r>
            <a:r>
              <a:rPr lang="nl-NL" sz="2400" dirty="0" err="1">
                <a:latin typeface="Calibri"/>
                <a:ea typeface="Calibri"/>
                <a:cs typeface="Calibri"/>
                <a:sym typeface="Calibri"/>
              </a:rPr>
              <a:t>profesorado</a:t>
            </a:r>
            <a:r>
              <a:rPr lang="nl-NL" sz="2400" dirty="0">
                <a:latin typeface="Calibri"/>
                <a:ea typeface="Calibri"/>
                <a:cs typeface="Calibri"/>
                <a:sym typeface="Calibri"/>
              </a:rPr>
              <a:t> </a:t>
            </a:r>
            <a:r>
              <a:rPr lang="nl-NL" sz="2400" dirty="0" err="1">
                <a:latin typeface="Calibri"/>
                <a:ea typeface="Calibri"/>
                <a:cs typeface="Calibri"/>
                <a:sym typeface="Calibri"/>
              </a:rPr>
              <a:t>recibe</a:t>
            </a:r>
            <a:r>
              <a:rPr lang="nl-NL" sz="2400" dirty="0">
                <a:latin typeface="Calibri"/>
                <a:ea typeface="Calibri"/>
                <a:cs typeface="Calibri"/>
                <a:sym typeface="Calibri"/>
              </a:rPr>
              <a:t> </a:t>
            </a:r>
            <a:r>
              <a:rPr lang="nl-NL" sz="2400" dirty="0" err="1">
                <a:latin typeface="Calibri"/>
                <a:ea typeface="Calibri"/>
                <a:cs typeface="Calibri"/>
                <a:sym typeface="Calibri"/>
              </a:rPr>
              <a:t>una</a:t>
            </a:r>
            <a:r>
              <a:rPr lang="nl-NL" sz="2400" dirty="0">
                <a:latin typeface="Calibri"/>
                <a:ea typeface="Calibri"/>
                <a:cs typeface="Calibri"/>
                <a:sym typeface="Calibri"/>
              </a:rPr>
              <a:t> </a:t>
            </a:r>
            <a:r>
              <a:rPr lang="nl-NL" sz="2400" dirty="0" err="1">
                <a:latin typeface="Calibri"/>
                <a:ea typeface="Calibri"/>
                <a:cs typeface="Calibri"/>
                <a:sym typeface="Calibri"/>
              </a:rPr>
              <a:t>buena</a:t>
            </a:r>
            <a:r>
              <a:rPr lang="nl-NL" sz="2400" dirty="0">
                <a:latin typeface="Calibri"/>
                <a:ea typeface="Calibri"/>
                <a:cs typeface="Calibri"/>
                <a:sym typeface="Calibri"/>
              </a:rPr>
              <a:t> </a:t>
            </a:r>
            <a:r>
              <a:rPr lang="nl-NL" sz="2400" dirty="0" err="1">
                <a:latin typeface="Calibri"/>
                <a:ea typeface="Calibri"/>
                <a:cs typeface="Calibri"/>
                <a:sym typeface="Calibri"/>
              </a:rPr>
              <a:t>formación</a:t>
            </a:r>
            <a:endParaRPr sz="2400" dirty="0">
              <a:latin typeface="Tahoma"/>
              <a:ea typeface="Tahoma"/>
              <a:cs typeface="Tahoma"/>
              <a:sym typeface="Tahoma"/>
            </a:endParaRPr>
          </a:p>
          <a:p>
            <a:pPr marL="285750" lvl="0" indent="-285750" algn="l" rtl="0">
              <a:lnSpc>
                <a:spcPct val="90000"/>
              </a:lnSpc>
              <a:spcBef>
                <a:spcPts val="0"/>
              </a:spcBef>
              <a:spcAft>
                <a:spcPts val="0"/>
              </a:spcAft>
              <a:buSzPts val="2800"/>
              <a:buChar char="•"/>
            </a:pPr>
            <a:r>
              <a:rPr lang="nl-NL" sz="2400" dirty="0">
                <a:latin typeface="Calibri"/>
                <a:ea typeface="Calibri"/>
                <a:cs typeface="Calibri"/>
                <a:sym typeface="Calibri"/>
              </a:rPr>
              <a:t>Las </a:t>
            </a:r>
            <a:r>
              <a:rPr lang="nl-NL" sz="2400" dirty="0" err="1">
                <a:latin typeface="Calibri"/>
                <a:ea typeface="Calibri"/>
                <a:cs typeface="Calibri"/>
                <a:sym typeface="Calibri"/>
              </a:rPr>
              <a:t>lecciones</a:t>
            </a:r>
            <a:r>
              <a:rPr lang="nl-NL" sz="2400" dirty="0">
                <a:latin typeface="Calibri"/>
                <a:ea typeface="Calibri"/>
                <a:cs typeface="Calibri"/>
                <a:sym typeface="Calibri"/>
              </a:rPr>
              <a:t> </a:t>
            </a:r>
            <a:r>
              <a:rPr lang="nl-NL" sz="2400" dirty="0" err="1">
                <a:latin typeface="Calibri"/>
                <a:ea typeface="Calibri"/>
                <a:cs typeface="Calibri"/>
                <a:sym typeface="Calibri"/>
              </a:rPr>
              <a:t>requieren</a:t>
            </a:r>
            <a:r>
              <a:rPr lang="nl-NL" sz="2400" dirty="0">
                <a:latin typeface="Calibri"/>
                <a:ea typeface="Calibri"/>
                <a:cs typeface="Calibri"/>
                <a:sym typeface="Calibri"/>
              </a:rPr>
              <a:t> la </a:t>
            </a:r>
            <a:r>
              <a:rPr lang="nl-NL" sz="2400" dirty="0" err="1">
                <a:latin typeface="Calibri"/>
                <a:ea typeface="Calibri"/>
                <a:cs typeface="Calibri"/>
                <a:sym typeface="Calibri"/>
              </a:rPr>
              <a:t>participación</a:t>
            </a:r>
            <a:r>
              <a:rPr lang="nl-NL" sz="2400" dirty="0">
                <a:latin typeface="Calibri"/>
                <a:ea typeface="Calibri"/>
                <a:cs typeface="Calibri"/>
                <a:sym typeface="Calibri"/>
              </a:rPr>
              <a:t> activa </a:t>
            </a:r>
            <a:r>
              <a:rPr lang="es-ES" sz="2400" dirty="0">
                <a:latin typeface="Calibri"/>
                <a:ea typeface="Calibri"/>
                <a:cs typeface="Calibri"/>
                <a:sym typeface="Calibri"/>
              </a:rPr>
              <a:t>del estudiantado</a:t>
            </a:r>
            <a:endParaRPr sz="2400" dirty="0">
              <a:latin typeface="Tahoma"/>
              <a:ea typeface="Tahoma"/>
              <a:cs typeface="Tahoma"/>
              <a:sym typeface="Tahoma"/>
            </a:endParaRPr>
          </a:p>
          <a:p>
            <a:pPr marL="285750" lvl="0" indent="-285750" algn="l" rtl="0">
              <a:lnSpc>
                <a:spcPct val="90000"/>
              </a:lnSpc>
              <a:spcBef>
                <a:spcPts val="0"/>
              </a:spcBef>
              <a:spcAft>
                <a:spcPts val="0"/>
              </a:spcAft>
              <a:buSzPts val="2800"/>
              <a:buChar char="•"/>
            </a:pPr>
            <a:r>
              <a:rPr lang="nl-NL" sz="2400" dirty="0">
                <a:latin typeface="Calibri"/>
                <a:ea typeface="Calibri"/>
                <a:cs typeface="Calibri"/>
                <a:sym typeface="Calibri"/>
              </a:rPr>
              <a:t>Las familias se </a:t>
            </a:r>
            <a:r>
              <a:rPr lang="nl-NL" sz="2400" dirty="0" err="1">
                <a:latin typeface="Calibri"/>
                <a:ea typeface="Calibri"/>
                <a:cs typeface="Calibri"/>
                <a:sym typeface="Calibri"/>
              </a:rPr>
              <a:t>involucran</a:t>
            </a:r>
            <a:r>
              <a:rPr lang="nl-NL" sz="2400" dirty="0">
                <a:latin typeface="Calibri"/>
                <a:ea typeface="Calibri"/>
                <a:cs typeface="Calibri"/>
                <a:sym typeface="Calibri"/>
              </a:rPr>
              <a:t> </a:t>
            </a:r>
            <a:r>
              <a:rPr lang="nl-NL" sz="2400" dirty="0" err="1">
                <a:latin typeface="Calibri"/>
                <a:ea typeface="Calibri"/>
                <a:cs typeface="Calibri"/>
                <a:sym typeface="Calibri"/>
              </a:rPr>
              <a:t>activamente</a:t>
            </a:r>
            <a:endParaRPr sz="2400" dirty="0">
              <a:latin typeface="Tahoma"/>
              <a:ea typeface="Tahoma"/>
              <a:cs typeface="Tahoma"/>
              <a:sym typeface="Tahoma"/>
            </a:endParaRPr>
          </a:p>
          <a:p>
            <a:pPr marL="285750" lvl="0" indent="-285750" algn="l" rtl="0">
              <a:lnSpc>
                <a:spcPct val="90000"/>
              </a:lnSpc>
              <a:spcBef>
                <a:spcPts val="0"/>
              </a:spcBef>
              <a:spcAft>
                <a:spcPts val="0"/>
              </a:spcAft>
              <a:buSzPts val="2800"/>
              <a:buChar char="•"/>
            </a:pPr>
            <a:r>
              <a:rPr lang="nl-NL" sz="2400" dirty="0">
                <a:latin typeface="Calibri"/>
                <a:ea typeface="Calibri"/>
                <a:cs typeface="Calibri"/>
                <a:sym typeface="Calibri"/>
              </a:rPr>
              <a:t>La </a:t>
            </a:r>
            <a:r>
              <a:rPr lang="nl-NL" sz="2400" dirty="0" err="1">
                <a:latin typeface="Calibri"/>
                <a:ea typeface="Calibri"/>
                <a:cs typeface="Calibri"/>
                <a:sym typeface="Calibri"/>
              </a:rPr>
              <a:t>inversión</a:t>
            </a:r>
            <a:r>
              <a:rPr lang="nl-NL" sz="2400" dirty="0">
                <a:latin typeface="Calibri"/>
                <a:ea typeface="Calibri"/>
                <a:cs typeface="Calibri"/>
                <a:sym typeface="Calibri"/>
              </a:rPr>
              <a:t> en el </a:t>
            </a:r>
            <a:r>
              <a:rPr lang="nl-NL" sz="2400" dirty="0" err="1">
                <a:latin typeface="Calibri"/>
                <a:ea typeface="Calibri"/>
                <a:cs typeface="Calibri"/>
                <a:sym typeface="Calibri"/>
              </a:rPr>
              <a:t>bienestar</a:t>
            </a:r>
            <a:r>
              <a:rPr lang="nl-NL" sz="2400" dirty="0">
                <a:latin typeface="Calibri"/>
                <a:ea typeface="Calibri"/>
                <a:cs typeface="Calibri"/>
                <a:sym typeface="Calibri"/>
              </a:rPr>
              <a:t> (</a:t>
            </a:r>
            <a:r>
              <a:rPr lang="nl-NL" sz="2400" dirty="0" err="1">
                <a:latin typeface="Calibri"/>
                <a:ea typeface="Calibri"/>
                <a:cs typeface="Calibri"/>
                <a:sym typeface="Calibri"/>
              </a:rPr>
              <a:t>visión</a:t>
            </a:r>
            <a:r>
              <a:rPr lang="nl-NL" sz="2400" dirty="0">
                <a:latin typeface="Calibri"/>
                <a:ea typeface="Calibri"/>
                <a:cs typeface="Calibri"/>
                <a:sym typeface="Calibri"/>
              </a:rPr>
              <a:t>) es </a:t>
            </a:r>
            <a:r>
              <a:rPr lang="nl-NL" sz="2400" dirty="0" err="1">
                <a:latin typeface="Calibri"/>
                <a:ea typeface="Calibri"/>
                <a:cs typeface="Calibri"/>
                <a:sym typeface="Calibri"/>
              </a:rPr>
              <a:t>ampliamente</a:t>
            </a:r>
            <a:r>
              <a:rPr lang="nl-NL" sz="2400" dirty="0">
                <a:latin typeface="Calibri"/>
                <a:ea typeface="Calibri"/>
                <a:cs typeface="Calibri"/>
                <a:sym typeface="Calibri"/>
              </a:rPr>
              <a:t> </a:t>
            </a:r>
            <a:r>
              <a:rPr lang="nl-NL" sz="2400" dirty="0" err="1">
                <a:latin typeface="Calibri"/>
                <a:ea typeface="Calibri"/>
                <a:cs typeface="Calibri"/>
                <a:sym typeface="Calibri"/>
              </a:rPr>
              <a:t>apoyada</a:t>
            </a:r>
            <a:r>
              <a:rPr lang="nl-NL" sz="2400" dirty="0">
                <a:latin typeface="Calibri"/>
                <a:ea typeface="Calibri"/>
                <a:cs typeface="Calibri"/>
                <a:sym typeface="Calibri"/>
              </a:rPr>
              <a:t> </a:t>
            </a:r>
            <a:r>
              <a:rPr lang="nl-NL" sz="2400" dirty="0" err="1">
                <a:latin typeface="Calibri"/>
                <a:ea typeface="Calibri"/>
                <a:cs typeface="Calibri"/>
                <a:sym typeface="Calibri"/>
              </a:rPr>
              <a:t>dentro</a:t>
            </a:r>
            <a:r>
              <a:rPr lang="nl-NL" sz="2400" dirty="0">
                <a:latin typeface="Calibri"/>
                <a:ea typeface="Calibri"/>
                <a:cs typeface="Calibri"/>
                <a:sym typeface="Calibri"/>
              </a:rPr>
              <a:t> de la </a:t>
            </a:r>
            <a:r>
              <a:rPr lang="nl-NL" sz="2400" dirty="0" err="1">
                <a:latin typeface="Calibri"/>
                <a:ea typeface="Calibri"/>
                <a:cs typeface="Calibri"/>
                <a:sym typeface="Calibri"/>
              </a:rPr>
              <a:t>escuela</a:t>
            </a:r>
            <a:r>
              <a:rPr lang="nl-NL" sz="2400" dirty="0">
                <a:latin typeface="Calibri"/>
                <a:ea typeface="Calibri"/>
                <a:cs typeface="Calibri"/>
                <a:sym typeface="Calibri"/>
              </a:rPr>
              <a:t>.</a:t>
            </a:r>
            <a:endParaRPr sz="2400" dirty="0">
              <a:latin typeface="Tahoma"/>
              <a:ea typeface="Tahoma"/>
              <a:cs typeface="Tahoma"/>
              <a:sym typeface="Tahoma"/>
            </a:endParaRPr>
          </a:p>
          <a:p>
            <a:pPr marL="285750" lvl="0" indent="-285750" algn="l" rtl="0">
              <a:lnSpc>
                <a:spcPct val="90000"/>
              </a:lnSpc>
              <a:spcBef>
                <a:spcPts val="0"/>
              </a:spcBef>
              <a:spcAft>
                <a:spcPts val="0"/>
              </a:spcAft>
              <a:buSzPts val="2800"/>
              <a:buChar char="•"/>
            </a:pPr>
            <a:r>
              <a:rPr lang="es-ES" sz="2400" dirty="0">
                <a:latin typeface="Calibri"/>
                <a:ea typeface="Calibri"/>
                <a:cs typeface="Calibri"/>
                <a:sym typeface="Calibri"/>
              </a:rPr>
              <a:t>La participación de todas las partes involucradas (se escuchan todas las voces y se toman decisiones negociadas)</a:t>
            </a:r>
            <a:endParaRPr sz="2400" dirty="0"/>
          </a:p>
          <a:p>
            <a:pPr marL="0" marR="0" lvl="0" indent="0" algn="l" rtl="0">
              <a:lnSpc>
                <a:spcPct val="90000"/>
              </a:lnSpc>
              <a:spcBef>
                <a:spcPts val="0"/>
              </a:spcBef>
              <a:spcAft>
                <a:spcPts val="0"/>
              </a:spcAft>
              <a:buClr>
                <a:schemeClr val="dk1"/>
              </a:buClr>
              <a:buSzPts val="2800"/>
              <a:buNone/>
            </a:pPr>
            <a:endParaRPr sz="2400" dirty="0">
              <a:solidFill>
                <a:schemeClr val="dk1"/>
              </a:solidFill>
            </a:endParaRPr>
          </a:p>
          <a:p>
            <a:pPr marL="0" marR="0" lvl="0" indent="0" algn="r" rtl="0">
              <a:lnSpc>
                <a:spcPct val="90000"/>
              </a:lnSpc>
              <a:spcBef>
                <a:spcPts val="0"/>
              </a:spcBef>
              <a:spcAft>
                <a:spcPts val="0"/>
              </a:spcAft>
              <a:buClr>
                <a:schemeClr val="dk1"/>
              </a:buClr>
              <a:buSzPts val="2800"/>
              <a:buNone/>
            </a:pP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5" name="CuadroTexto 4">
            <a:extLst>
              <a:ext uri="{FF2B5EF4-FFF2-40B4-BE49-F238E27FC236}">
                <a16:creationId xmlns:a16="http://schemas.microsoft.com/office/drawing/2014/main" id="{3231657D-40AF-054F-A2D5-6F62A074938D}"/>
              </a:ext>
            </a:extLst>
          </p:cNvPr>
          <p:cNvSpPr txBox="1"/>
          <p:nvPr/>
        </p:nvSpPr>
        <p:spPr>
          <a:xfrm>
            <a:off x="1543396" y="619867"/>
            <a:ext cx="9105207" cy="1046440"/>
          </a:xfrm>
          <a:prstGeom prst="rect">
            <a:avLst/>
          </a:prstGeom>
          <a:noFill/>
        </p:spPr>
        <p:txBody>
          <a:bodyPr wrap="square">
            <a:spAutoFit/>
          </a:bodyPr>
          <a:lstStyle/>
          <a:p>
            <a:pPr algn="ctr"/>
            <a:r>
              <a:rPr lang="es-ES" sz="2800" dirty="0">
                <a:effectLst/>
                <a:latin typeface="Calibri" panose="020F0502020204030204" pitchFamily="34" charset="0"/>
                <a:ea typeface="Calibri" panose="020F0502020204030204" pitchFamily="34" charset="0"/>
                <a:cs typeface="Times New Roman" panose="02020603050405020304" pitchFamily="18" charset="0"/>
              </a:rPr>
              <a:t>Modelo de </a:t>
            </a:r>
            <a:r>
              <a:rPr lang="es-ES" sz="2800" dirty="0" err="1">
                <a:effectLst/>
                <a:latin typeface="Calibri" panose="020F0502020204030204" pitchFamily="34" charset="0"/>
                <a:ea typeface="Calibri" panose="020F0502020204030204" pitchFamily="34" charset="0"/>
                <a:cs typeface="Times New Roman" panose="02020603050405020304" pitchFamily="18" charset="0"/>
              </a:rPr>
              <a:t>Weare</a:t>
            </a:r>
            <a:r>
              <a:rPr lang="es-ES" sz="2800" dirty="0">
                <a:effectLst/>
                <a:latin typeface="Calibri" panose="020F0502020204030204" pitchFamily="34" charset="0"/>
                <a:ea typeface="Calibri" panose="020F0502020204030204" pitchFamily="34" charset="0"/>
                <a:cs typeface="Times New Roman" panose="02020603050405020304" pitchFamily="18" charset="0"/>
              </a:rPr>
              <a:t> (2015)</a:t>
            </a:r>
          </a:p>
          <a:p>
            <a:pPr algn="ctr"/>
            <a:r>
              <a:rPr lang="es-ES" i="0" u="none" strike="noStrike" dirty="0">
                <a:solidFill>
                  <a:srgbClr val="1A0DAB"/>
                </a:solidFill>
                <a:effectLst/>
                <a:latin typeface="Arial" panose="020B0604020202020204" pitchFamily="34" charset="0"/>
                <a:hlinkClick r:id="rId3"/>
              </a:rPr>
              <a:t>What works in promoting social and emotional well-being and responding to mental health problems in schools</a:t>
            </a:r>
            <a:endParaRPr lang="es-ES" i="0" dirty="0">
              <a:solidFill>
                <a:srgbClr val="222222"/>
              </a:solidFill>
              <a:effectLst/>
              <a:latin typeface="Arial" panose="020B0604020202020204" pitchFamily="34" charset="0"/>
            </a:endParaRPr>
          </a:p>
          <a:p>
            <a:pPr algn="ct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Diagrama 7">
            <a:extLst>
              <a:ext uri="{FF2B5EF4-FFF2-40B4-BE49-F238E27FC236}">
                <a16:creationId xmlns:a16="http://schemas.microsoft.com/office/drawing/2014/main" id="{9224CE68-03DB-165B-8B9A-35C65C985D21}"/>
              </a:ext>
            </a:extLst>
          </p:cNvPr>
          <p:cNvGraphicFramePr/>
          <p:nvPr>
            <p:extLst>
              <p:ext uri="{D42A27DB-BD31-4B8C-83A1-F6EECF244321}">
                <p14:modId xmlns:p14="http://schemas.microsoft.com/office/powerpoint/2010/main" val="3355535154"/>
              </p:ext>
            </p:extLst>
          </p:nvPr>
        </p:nvGraphicFramePr>
        <p:xfrm>
          <a:off x="1349433" y="1851404"/>
          <a:ext cx="2335877" cy="1307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a:extLst>
              <a:ext uri="{FF2B5EF4-FFF2-40B4-BE49-F238E27FC236}">
                <a16:creationId xmlns:a16="http://schemas.microsoft.com/office/drawing/2014/main" id="{E032B7F8-295F-3F58-E8B7-F3A181ED640B}"/>
              </a:ext>
            </a:extLst>
          </p:cNvPr>
          <p:cNvGraphicFramePr/>
          <p:nvPr>
            <p:extLst>
              <p:ext uri="{D42A27DB-BD31-4B8C-83A1-F6EECF244321}">
                <p14:modId xmlns:p14="http://schemas.microsoft.com/office/powerpoint/2010/main" val="2848973546"/>
              </p:ext>
            </p:extLst>
          </p:nvPr>
        </p:nvGraphicFramePr>
        <p:xfrm>
          <a:off x="1349432" y="3078104"/>
          <a:ext cx="2335877" cy="13072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a 9">
            <a:extLst>
              <a:ext uri="{FF2B5EF4-FFF2-40B4-BE49-F238E27FC236}">
                <a16:creationId xmlns:a16="http://schemas.microsoft.com/office/drawing/2014/main" id="{4B700B21-CB55-8217-79C0-B7FED11F8B08}"/>
              </a:ext>
            </a:extLst>
          </p:cNvPr>
          <p:cNvGraphicFramePr/>
          <p:nvPr>
            <p:extLst>
              <p:ext uri="{D42A27DB-BD31-4B8C-83A1-F6EECF244321}">
                <p14:modId xmlns:p14="http://schemas.microsoft.com/office/powerpoint/2010/main" val="312264389"/>
              </p:ext>
            </p:extLst>
          </p:nvPr>
        </p:nvGraphicFramePr>
        <p:xfrm>
          <a:off x="8506690" y="1814705"/>
          <a:ext cx="2335877" cy="130729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iagrama 10">
            <a:extLst>
              <a:ext uri="{FF2B5EF4-FFF2-40B4-BE49-F238E27FC236}">
                <a16:creationId xmlns:a16="http://schemas.microsoft.com/office/drawing/2014/main" id="{C56D267D-30F3-1182-9525-1F8FFFB8BDFE}"/>
              </a:ext>
            </a:extLst>
          </p:cNvPr>
          <p:cNvGraphicFramePr/>
          <p:nvPr>
            <p:extLst>
              <p:ext uri="{D42A27DB-BD31-4B8C-83A1-F6EECF244321}">
                <p14:modId xmlns:p14="http://schemas.microsoft.com/office/powerpoint/2010/main" val="1006452231"/>
              </p:ext>
            </p:extLst>
          </p:nvPr>
        </p:nvGraphicFramePr>
        <p:xfrm>
          <a:off x="8506689" y="3041405"/>
          <a:ext cx="2335877" cy="130729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2" name="Elipse 11">
            <a:extLst>
              <a:ext uri="{FF2B5EF4-FFF2-40B4-BE49-F238E27FC236}">
                <a16:creationId xmlns:a16="http://schemas.microsoft.com/office/drawing/2014/main" id="{71DC3673-5052-9FAA-5F0E-FEDFABDDB68E}"/>
              </a:ext>
            </a:extLst>
          </p:cNvPr>
          <p:cNvSpPr/>
          <p:nvPr/>
        </p:nvSpPr>
        <p:spPr>
          <a:xfrm>
            <a:off x="4641271" y="1623377"/>
            <a:ext cx="2909454" cy="2909454"/>
          </a:xfrm>
          <a:prstGeom prst="ellipse">
            <a:avLst/>
          </a:prstGeom>
          <a:solidFill>
            <a:srgbClr val="E557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CuadroTexto 12">
            <a:extLst>
              <a:ext uri="{FF2B5EF4-FFF2-40B4-BE49-F238E27FC236}">
                <a16:creationId xmlns:a16="http://schemas.microsoft.com/office/drawing/2014/main" id="{7EA5F0C4-54D9-4E06-33FA-AF343C8A83BB}"/>
              </a:ext>
            </a:extLst>
          </p:cNvPr>
          <p:cNvSpPr txBox="1"/>
          <p:nvPr/>
        </p:nvSpPr>
        <p:spPr>
          <a:xfrm>
            <a:off x="5106783" y="2035315"/>
            <a:ext cx="1978429" cy="2246769"/>
          </a:xfrm>
          <a:prstGeom prst="rect">
            <a:avLst/>
          </a:prstGeom>
          <a:noFill/>
        </p:spPr>
        <p:txBody>
          <a:bodyPr wrap="square" rtlCol="0">
            <a:spAutoFit/>
          </a:bodyPr>
          <a:lstStyle/>
          <a:p>
            <a:pPr algn="ctr"/>
            <a:r>
              <a:rPr lang="es-E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CLIMA PEDAGÓGICO POSITIVO EN LAS ESCUELAS</a:t>
            </a:r>
          </a:p>
          <a:p>
            <a:pPr algn="ct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La base</a:t>
            </a:r>
            <a:endPar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S_tradnl" sz="1800" dirty="0">
              <a:solidFill>
                <a:schemeClr val="bg1"/>
              </a:solidFill>
            </a:endParaRPr>
          </a:p>
        </p:txBody>
      </p:sp>
      <p:grpSp>
        <p:nvGrpSpPr>
          <p:cNvPr id="14" name="Grupo 13">
            <a:extLst>
              <a:ext uri="{FF2B5EF4-FFF2-40B4-BE49-F238E27FC236}">
                <a16:creationId xmlns:a16="http://schemas.microsoft.com/office/drawing/2014/main" id="{789C994A-B752-A6B0-5486-1EA6AE8B530C}"/>
              </a:ext>
            </a:extLst>
          </p:cNvPr>
          <p:cNvGrpSpPr/>
          <p:nvPr/>
        </p:nvGrpSpPr>
        <p:grpSpPr>
          <a:xfrm>
            <a:off x="4306681" y="4915079"/>
            <a:ext cx="3578631" cy="718009"/>
            <a:chOff x="0" y="145439"/>
            <a:chExt cx="2335877" cy="1016417"/>
          </a:xfrm>
          <a:solidFill>
            <a:srgbClr val="7A81FF"/>
          </a:solidFill>
        </p:grpSpPr>
        <p:sp>
          <p:nvSpPr>
            <p:cNvPr id="15" name="Rectángulo redondeado 14">
              <a:extLst>
                <a:ext uri="{FF2B5EF4-FFF2-40B4-BE49-F238E27FC236}">
                  <a16:creationId xmlns:a16="http://schemas.microsoft.com/office/drawing/2014/main" id="{05AA7B94-E9DA-3525-38BE-2A496115E026}"/>
                </a:ext>
              </a:extLst>
            </p:cNvPr>
            <p:cNvSpPr/>
            <p:nvPr/>
          </p:nvSpPr>
          <p:spPr>
            <a:xfrm>
              <a:off x="0" y="145439"/>
              <a:ext cx="2335877" cy="101641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uadroTexto 15">
              <a:extLst>
                <a:ext uri="{FF2B5EF4-FFF2-40B4-BE49-F238E27FC236}">
                  <a16:creationId xmlns:a16="http://schemas.microsoft.com/office/drawing/2014/main" id="{853682B5-6EFD-52F9-1148-B446735D15E1}"/>
                </a:ext>
              </a:extLst>
            </p:cNvPr>
            <p:cNvSpPr txBox="1"/>
            <p:nvPr/>
          </p:nvSpPr>
          <p:spPr>
            <a:xfrm>
              <a:off x="49617" y="195056"/>
              <a:ext cx="2236643" cy="9171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2800" b="1" kern="1200" dirty="0">
                  <a:effectLst/>
                  <a:latin typeface="Calibri" panose="020F0502020204030204" pitchFamily="34" charset="0"/>
                  <a:ea typeface="Calibri" panose="020F0502020204030204" pitchFamily="34" charset="0"/>
                  <a:cs typeface="Times New Roman" panose="02020603050405020304" pitchFamily="18" charset="0"/>
                </a:rPr>
                <a:t>Los fundamentos</a:t>
              </a:r>
              <a:endParaRPr lang="es-ES" sz="2800" b="1" kern="1200" dirty="0">
                <a:latin typeface="Calibri" panose="020F0502020204030204" pitchFamily="34" charset="0"/>
                <a:cs typeface="Calibri" panose="020F0502020204030204" pitchFamily="34" charset="0"/>
              </a:endParaRPr>
            </a:p>
          </p:txBody>
        </p:sp>
      </p:grpSp>
      <p:graphicFrame>
        <p:nvGraphicFramePr>
          <p:cNvPr id="17" name="Diagrama 16">
            <a:extLst>
              <a:ext uri="{FF2B5EF4-FFF2-40B4-BE49-F238E27FC236}">
                <a16:creationId xmlns:a16="http://schemas.microsoft.com/office/drawing/2014/main" id="{05777D1C-FCC4-B979-EB2E-C830D9C795DF}"/>
              </a:ext>
            </a:extLst>
          </p:cNvPr>
          <p:cNvGraphicFramePr/>
          <p:nvPr>
            <p:extLst>
              <p:ext uri="{D42A27DB-BD31-4B8C-83A1-F6EECF244321}">
                <p14:modId xmlns:p14="http://schemas.microsoft.com/office/powerpoint/2010/main" val="1463627932"/>
              </p:ext>
            </p:extLst>
          </p:nvPr>
        </p:nvGraphicFramePr>
        <p:xfrm>
          <a:off x="1349432" y="4743897"/>
          <a:ext cx="2335877" cy="1307296"/>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8" name="Diagrama 17">
            <a:extLst>
              <a:ext uri="{FF2B5EF4-FFF2-40B4-BE49-F238E27FC236}">
                <a16:creationId xmlns:a16="http://schemas.microsoft.com/office/drawing/2014/main" id="{226AA47C-CB8A-5F1F-7463-DD1955784869}"/>
              </a:ext>
            </a:extLst>
          </p:cNvPr>
          <p:cNvGraphicFramePr/>
          <p:nvPr>
            <p:extLst>
              <p:ext uri="{D42A27DB-BD31-4B8C-83A1-F6EECF244321}">
                <p14:modId xmlns:p14="http://schemas.microsoft.com/office/powerpoint/2010/main" val="1657364953"/>
              </p:ext>
            </p:extLst>
          </p:nvPr>
        </p:nvGraphicFramePr>
        <p:xfrm>
          <a:off x="8506689" y="4707198"/>
          <a:ext cx="2335877" cy="1307296"/>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nl-NL" sz="4000">
                <a:latin typeface="Calibri"/>
                <a:ea typeface="Calibri"/>
                <a:cs typeface="Calibri"/>
                <a:sym typeface="Calibri"/>
              </a:rPr>
              <a:t>Efectos de un enfoque </a:t>
            </a:r>
            <a:r>
              <a:rPr lang="nl-NL" sz="4000"/>
              <a:t>integral</a:t>
            </a:r>
            <a:r>
              <a:rPr lang="nl-NL" sz="4000">
                <a:latin typeface="Calibri"/>
                <a:ea typeface="Calibri"/>
                <a:cs typeface="Calibri"/>
                <a:sym typeface="Calibri"/>
              </a:rPr>
              <a:t> para el bienestar</a:t>
            </a:r>
            <a:endParaRPr sz="4000">
              <a:latin typeface="Calibri"/>
              <a:ea typeface="Calibri"/>
              <a:cs typeface="Calibri"/>
              <a:sym typeface="Calibri"/>
            </a:endParaRPr>
          </a:p>
        </p:txBody>
      </p:sp>
      <p:sp>
        <p:nvSpPr>
          <p:cNvPr id="162" name="Google Shape;162;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800"/>
              <a:buChar char="•"/>
            </a:pPr>
            <a:r>
              <a:rPr lang="nl-NL" sz="2400">
                <a:latin typeface="Calibri"/>
                <a:ea typeface="Calibri"/>
                <a:cs typeface="Calibri"/>
                <a:sym typeface="Calibri"/>
              </a:rPr>
              <a:t>Mejor rendimiento de aprendizaje.</a:t>
            </a:r>
            <a:endParaRPr sz="2400">
              <a:latin typeface="Calibri"/>
              <a:ea typeface="Calibri"/>
              <a:cs typeface="Calibri"/>
              <a:sym typeface="Calibri"/>
            </a:endParaRPr>
          </a:p>
          <a:p>
            <a:pPr marL="285750" lvl="0" indent="-285750" algn="l" rtl="0">
              <a:lnSpc>
                <a:spcPct val="90000"/>
              </a:lnSpc>
              <a:spcBef>
                <a:spcPts val="0"/>
              </a:spcBef>
              <a:spcAft>
                <a:spcPts val="0"/>
              </a:spcAft>
              <a:buSzPts val="2800"/>
              <a:buChar char="•"/>
            </a:pPr>
            <a:r>
              <a:rPr lang="nl-NL" sz="2400">
                <a:latin typeface="Calibri"/>
                <a:ea typeface="Calibri"/>
                <a:cs typeface="Calibri"/>
                <a:sym typeface="Calibri"/>
              </a:rPr>
              <a:t>Mejores habilidades sociales y emocionales.</a:t>
            </a:r>
            <a:endParaRPr sz="2400">
              <a:latin typeface="Calibri"/>
              <a:ea typeface="Calibri"/>
              <a:cs typeface="Calibri"/>
              <a:sym typeface="Calibri"/>
            </a:endParaRPr>
          </a:p>
          <a:p>
            <a:pPr marL="285750" lvl="0" indent="-285750" algn="l" rtl="0">
              <a:lnSpc>
                <a:spcPct val="90000"/>
              </a:lnSpc>
              <a:spcBef>
                <a:spcPts val="0"/>
              </a:spcBef>
              <a:spcAft>
                <a:spcPts val="0"/>
              </a:spcAft>
              <a:buSzPts val="2800"/>
              <a:buChar char="•"/>
            </a:pPr>
            <a:r>
              <a:rPr lang="nl-NL" sz="2400">
                <a:latin typeface="Calibri"/>
                <a:ea typeface="Calibri"/>
                <a:cs typeface="Calibri"/>
                <a:sym typeface="Calibri"/>
              </a:rPr>
              <a:t>Una disminución en el comportamiento problemático, la ansiedad y los síntomas de depresión.</a:t>
            </a:r>
            <a:endParaRPr sz="2400">
              <a:latin typeface="Calibri"/>
              <a:ea typeface="Calibri"/>
              <a:cs typeface="Calibri"/>
              <a:sym typeface="Calibri"/>
            </a:endParaRPr>
          </a:p>
          <a:p>
            <a:pPr marL="285750" lvl="0" indent="-285750" algn="l" rtl="0">
              <a:lnSpc>
                <a:spcPct val="90000"/>
              </a:lnSpc>
              <a:spcBef>
                <a:spcPts val="0"/>
              </a:spcBef>
              <a:spcAft>
                <a:spcPts val="0"/>
              </a:spcAft>
              <a:buSzPts val="2800"/>
              <a:buChar char="•"/>
            </a:pPr>
            <a:r>
              <a:rPr lang="nl-NL" sz="2400">
                <a:latin typeface="Calibri"/>
                <a:ea typeface="Calibri"/>
                <a:cs typeface="Calibri"/>
                <a:sym typeface="Calibri"/>
              </a:rPr>
              <a:t>Una mejora en el trabajo de la memoria y la concentración.</a:t>
            </a:r>
            <a:endParaRPr sz="2400">
              <a:latin typeface="Calibri"/>
              <a:ea typeface="Calibri"/>
              <a:cs typeface="Calibri"/>
              <a:sym typeface="Calibri"/>
            </a:endParaRPr>
          </a:p>
          <a:p>
            <a:pPr marL="285750" lvl="0" indent="-285750" algn="l" rtl="0">
              <a:lnSpc>
                <a:spcPct val="90000"/>
              </a:lnSpc>
              <a:spcBef>
                <a:spcPts val="0"/>
              </a:spcBef>
              <a:spcAft>
                <a:spcPts val="0"/>
              </a:spcAft>
              <a:buSzPts val="2800"/>
              <a:buChar char="•"/>
            </a:pPr>
            <a:r>
              <a:rPr lang="nl-NL" sz="2400">
                <a:latin typeface="Calibri"/>
                <a:ea typeface="Calibri"/>
                <a:cs typeface="Calibri"/>
                <a:sym typeface="Calibri"/>
              </a:rPr>
              <a:t>Una actitud más positiva hacia la escuela y los profesores.</a:t>
            </a:r>
            <a:endParaRPr sz="2400">
              <a:latin typeface="Calibri"/>
              <a:ea typeface="Calibri"/>
              <a:cs typeface="Calibri"/>
              <a:sym typeface="Calibri"/>
            </a:endParaRPr>
          </a:p>
          <a:p>
            <a:pPr marL="285750" lvl="0" indent="-285750" algn="l" rtl="0">
              <a:lnSpc>
                <a:spcPct val="90000"/>
              </a:lnSpc>
              <a:spcBef>
                <a:spcPts val="0"/>
              </a:spcBef>
              <a:spcAft>
                <a:spcPts val="0"/>
              </a:spcAft>
              <a:buSzPts val="2800"/>
              <a:buChar char="•"/>
            </a:pPr>
            <a:r>
              <a:rPr lang="nl-NL" sz="2400">
                <a:latin typeface="Calibri"/>
                <a:ea typeface="Calibri"/>
                <a:cs typeface="Calibri"/>
                <a:sym typeface="Calibri"/>
              </a:rPr>
              <a:t>Más motivación para aprender.</a:t>
            </a:r>
            <a:endParaRPr sz="2400">
              <a:latin typeface="Calibri"/>
              <a:ea typeface="Calibri"/>
              <a:cs typeface="Calibri"/>
              <a:sym typeface="Calibri"/>
            </a:endParaRPr>
          </a:p>
          <a:p>
            <a:pPr marL="285750" lvl="0" indent="-285750" algn="l" rtl="0">
              <a:lnSpc>
                <a:spcPct val="90000"/>
              </a:lnSpc>
              <a:spcBef>
                <a:spcPts val="0"/>
              </a:spcBef>
              <a:spcAft>
                <a:spcPts val="0"/>
              </a:spcAft>
              <a:buSzPts val="2800"/>
              <a:buChar char="•"/>
            </a:pPr>
            <a:r>
              <a:rPr lang="nl-NL" sz="2400">
                <a:latin typeface="Calibri"/>
                <a:ea typeface="Calibri"/>
                <a:cs typeface="Calibri"/>
                <a:sym typeface="Calibri"/>
              </a:rPr>
              <a:t>Menos retraso en la obtención del diploma.</a:t>
            </a:r>
            <a:endParaRPr sz="2400">
              <a:latin typeface="Calibri"/>
              <a:ea typeface="Calibri"/>
              <a:cs typeface="Calibri"/>
              <a:sym typeface="Calibri"/>
            </a:endParaRPr>
          </a:p>
          <a:p>
            <a:pPr marL="285750" lvl="0" indent="-285750" algn="l" rtl="0">
              <a:lnSpc>
                <a:spcPct val="90000"/>
              </a:lnSpc>
              <a:spcBef>
                <a:spcPts val="0"/>
              </a:spcBef>
              <a:spcAft>
                <a:spcPts val="0"/>
              </a:spcAft>
              <a:buSzPts val="2800"/>
              <a:buChar char="•"/>
            </a:pPr>
            <a:r>
              <a:rPr lang="nl-NL" sz="2400">
                <a:latin typeface="Calibri"/>
                <a:ea typeface="Calibri"/>
                <a:cs typeface="Calibri"/>
                <a:sym typeface="Calibri"/>
              </a:rPr>
              <a:t>Menos abandono escolar.</a:t>
            </a:r>
            <a:endParaRPr sz="2400">
              <a:latin typeface="Calibri"/>
              <a:ea typeface="Calibri"/>
              <a:cs typeface="Calibri"/>
              <a:sym typeface="Calibri"/>
            </a:endParaRPr>
          </a:p>
          <a:p>
            <a:pPr marL="285750" lvl="0" indent="-285750" algn="l" rtl="0">
              <a:lnSpc>
                <a:spcPct val="90000"/>
              </a:lnSpc>
              <a:spcBef>
                <a:spcPts val="0"/>
              </a:spcBef>
              <a:spcAft>
                <a:spcPts val="0"/>
              </a:spcAft>
              <a:buSzPts val="2800"/>
              <a:buChar char="•"/>
            </a:pPr>
            <a:r>
              <a:rPr lang="nl-NL" sz="2400">
                <a:latin typeface="Calibri"/>
                <a:ea typeface="Calibri"/>
                <a:cs typeface="Calibri"/>
                <a:sym typeface="Calibri"/>
              </a:rPr>
              <a:t>Una mejor posición de partida para la participación social.</a:t>
            </a:r>
            <a:endParaRPr sz="2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3" name="Imagen 2">
            <a:extLst>
              <a:ext uri="{FF2B5EF4-FFF2-40B4-BE49-F238E27FC236}">
                <a16:creationId xmlns:a16="http://schemas.microsoft.com/office/drawing/2014/main" id="{340072A6-347A-20D6-1F3F-196FA06CC376}"/>
              </a:ext>
            </a:extLst>
          </p:cNvPr>
          <p:cNvPicPr>
            <a:picLocks noChangeAspect="1"/>
          </p:cNvPicPr>
          <p:nvPr/>
        </p:nvPicPr>
        <p:blipFill>
          <a:blip r:embed="rId3"/>
          <a:stretch>
            <a:fillRect/>
          </a:stretch>
        </p:blipFill>
        <p:spPr>
          <a:xfrm>
            <a:off x="1927167" y="891450"/>
            <a:ext cx="8337665" cy="5075100"/>
          </a:xfrm>
          <a:prstGeom prst="rect">
            <a:avLst/>
          </a:prstGeom>
        </p:spPr>
      </p:pic>
    </p:spTree>
    <p:extLst>
      <p:ext uri="{BB962C8B-B14F-4D97-AF65-F5344CB8AC3E}">
        <p14:creationId xmlns:p14="http://schemas.microsoft.com/office/powerpoint/2010/main" val="2811459343"/>
      </p:ext>
    </p:extLst>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TemaBF</Template>
  <TotalTime>135</TotalTime>
  <Words>3285</Words>
  <Application>Microsoft Office PowerPoint</Application>
  <PresentationFormat>Panorámica</PresentationFormat>
  <Paragraphs>208</Paragraphs>
  <Slides>30</Slides>
  <Notes>30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Diseño personalizado</vt:lpstr>
      <vt:lpstr>Presentación de PowerPoint</vt:lpstr>
      <vt:lpstr>Contenido</vt:lpstr>
      <vt:lpstr>Presentación de PowerPoint</vt:lpstr>
      <vt:lpstr>El 'sociograma' de una escuela y su comunidad</vt:lpstr>
      <vt:lpstr>Bienestar en la escuela </vt:lpstr>
      <vt:lpstr>Lo que funciona mejor en la escuela</vt:lpstr>
      <vt:lpstr>Presentación de PowerPoint</vt:lpstr>
      <vt:lpstr>Efectos de un enfoque integral para el bienestar</vt:lpstr>
      <vt:lpstr>Presentación de PowerPoint</vt:lpstr>
      <vt:lpstr>s</vt:lpstr>
      <vt:lpstr>El bienestar escolar desde la perspectiva del profesorado</vt:lpstr>
      <vt:lpstr>La escuela puede pensar en lo que funciona…</vt:lpstr>
      <vt:lpstr>Empoderando al maestro</vt:lpstr>
      <vt:lpstr>El bienestar del personal de la escuela</vt:lpstr>
      <vt:lpstr>Desigualdad de oportunidades</vt:lpstr>
      <vt:lpstr>Presentación de PowerPoint</vt:lpstr>
      <vt:lpstr>Presentación de PowerPoint</vt:lpstr>
      <vt:lpstr>Presentación de PowerPoint</vt:lpstr>
      <vt:lpstr>Equidad</vt:lpstr>
      <vt:lpstr>Presentación de PowerPoint</vt:lpstr>
      <vt:lpstr>Interseccionalidad</vt:lpstr>
      <vt:lpstr>Presentación de PowerPoint</vt:lpstr>
      <vt:lpstr>Presentación de PowerPoint</vt:lpstr>
      <vt:lpstr>¿Por qué hablamos de esto?</vt:lpstr>
      <vt:lpstr>Presentación de PowerPoint</vt:lpstr>
      <vt:lpstr>Presentación de PowerPoint</vt:lpstr>
      <vt:lpstr>Caso: Abdullah</vt:lpstr>
      <vt:lpstr>Referencias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Federica De Cordova</dc:creator>
  <cp:lastModifiedBy>Beatriz San Roman Sobrino</cp:lastModifiedBy>
  <cp:revision>15</cp:revision>
  <dcterms:created xsi:type="dcterms:W3CDTF">2022-11-19T16:49:02Z</dcterms:created>
  <dcterms:modified xsi:type="dcterms:W3CDTF">2023-02-05T13:00:40Z</dcterms:modified>
</cp:coreProperties>
</file>