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PE6DihO1GJXiZ0qOTNS/iHymT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B807B-4E8A-BC4D-985A-7C8FC20E78D4}" v="8" dt="2023-02-05T16:02:08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San Roman Sobrino" userId="2bd0c135-4a33-4ef6-87b7-17e555aa77b7" providerId="ADAL" clId="{3A6B807B-4E8A-BC4D-985A-7C8FC20E78D4}"/>
    <pc:docChg chg="undo custSel modSld modMainMaster">
      <pc:chgData name="Beatriz San Roman Sobrino" userId="2bd0c135-4a33-4ef6-87b7-17e555aa77b7" providerId="ADAL" clId="{3A6B807B-4E8A-BC4D-985A-7C8FC20E78D4}" dt="2023-02-05T16:02:08.702" v="194"/>
      <pc:docMkLst>
        <pc:docMk/>
      </pc:docMkLst>
      <pc:sldChg chg="addSp delSp modSp mod">
        <pc:chgData name="Beatriz San Roman Sobrino" userId="2bd0c135-4a33-4ef6-87b7-17e555aa77b7" providerId="ADAL" clId="{3A6B807B-4E8A-BC4D-985A-7C8FC20E78D4}" dt="2023-02-05T16:02:08.702" v="194"/>
        <pc:sldMkLst>
          <pc:docMk/>
          <pc:sldMk cId="0" sldId="256"/>
        </pc:sldMkLst>
        <pc:spChg chg="add mod">
          <ac:chgData name="Beatriz San Roman Sobrino" userId="2bd0c135-4a33-4ef6-87b7-17e555aa77b7" providerId="ADAL" clId="{3A6B807B-4E8A-BC4D-985A-7C8FC20E78D4}" dt="2023-02-05T16:02:08.702" v="194"/>
          <ac:spMkLst>
            <pc:docMk/>
            <pc:sldMk cId="0" sldId="256"/>
            <ac:spMk id="2" creationId="{3F25AEFE-3DCB-6EE2-1E76-659DEFABCB59}"/>
          </ac:spMkLst>
        </pc:spChg>
        <pc:spChg chg="del">
          <ac:chgData name="Beatriz San Roman Sobrino" userId="2bd0c135-4a33-4ef6-87b7-17e555aa77b7" providerId="ADAL" clId="{3A6B807B-4E8A-BC4D-985A-7C8FC20E78D4}" dt="2023-02-05T16:02:05.575" v="192" actId="478"/>
          <ac:spMkLst>
            <pc:docMk/>
            <pc:sldMk cId="0" sldId="256"/>
            <ac:spMk id="120" creationId="{00000000-0000-0000-0000-000000000000}"/>
          </ac:spMkLst>
        </pc:spChg>
        <pc:picChg chg="add mod">
          <ac:chgData name="Beatriz San Roman Sobrino" userId="2bd0c135-4a33-4ef6-87b7-17e555aa77b7" providerId="ADAL" clId="{3A6B807B-4E8A-BC4D-985A-7C8FC20E78D4}" dt="2023-02-05T16:02:08.702" v="194"/>
          <ac:picMkLst>
            <pc:docMk/>
            <pc:sldMk cId="0" sldId="256"/>
            <ac:picMk id="3" creationId="{C8EED248-4266-B584-AAC8-E737BFBAA7A7}"/>
          </ac:picMkLst>
        </pc:picChg>
        <pc:picChg chg="del">
          <ac:chgData name="Beatriz San Roman Sobrino" userId="2bd0c135-4a33-4ef6-87b7-17e555aa77b7" providerId="ADAL" clId="{3A6B807B-4E8A-BC4D-985A-7C8FC20E78D4}" dt="2023-02-05T16:02:07.828" v="193" actId="478"/>
          <ac:picMkLst>
            <pc:docMk/>
            <pc:sldMk cId="0" sldId="256"/>
            <ac:picMk id="121" creationId="{00000000-0000-0000-0000-000000000000}"/>
          </ac:picMkLst>
        </pc:picChg>
      </pc:sldChg>
      <pc:sldChg chg="modSp mod">
        <pc:chgData name="Beatriz San Roman Sobrino" userId="2bd0c135-4a33-4ef6-87b7-17e555aa77b7" providerId="ADAL" clId="{3A6B807B-4E8A-BC4D-985A-7C8FC20E78D4}" dt="2023-02-05T01:02:03.455" v="71" actId="12"/>
        <pc:sldMkLst>
          <pc:docMk/>
          <pc:sldMk cId="0" sldId="262"/>
        </pc:sldMkLst>
        <pc:spChg chg="mod">
          <ac:chgData name="Beatriz San Roman Sobrino" userId="2bd0c135-4a33-4ef6-87b7-17e555aa77b7" providerId="ADAL" clId="{3A6B807B-4E8A-BC4D-985A-7C8FC20E78D4}" dt="2023-02-05T01:02:03.455" v="71" actId="12"/>
          <ac:spMkLst>
            <pc:docMk/>
            <pc:sldMk cId="0" sldId="262"/>
            <ac:spMk id="161" creationId="{00000000-0000-0000-0000-000000000000}"/>
          </ac:spMkLst>
        </pc:spChg>
      </pc:sldChg>
      <pc:sldChg chg="modSp mod">
        <pc:chgData name="Beatriz San Roman Sobrino" userId="2bd0c135-4a33-4ef6-87b7-17e555aa77b7" providerId="ADAL" clId="{3A6B807B-4E8A-BC4D-985A-7C8FC20E78D4}" dt="2023-02-05T01:02:51.689" v="73" actId="20577"/>
        <pc:sldMkLst>
          <pc:docMk/>
          <pc:sldMk cId="0" sldId="264"/>
        </pc:sldMkLst>
        <pc:spChg chg="mod">
          <ac:chgData name="Beatriz San Roman Sobrino" userId="2bd0c135-4a33-4ef6-87b7-17e555aa77b7" providerId="ADAL" clId="{3A6B807B-4E8A-BC4D-985A-7C8FC20E78D4}" dt="2023-02-05T01:02:51.689" v="73" actId="20577"/>
          <ac:spMkLst>
            <pc:docMk/>
            <pc:sldMk cId="0" sldId="264"/>
            <ac:spMk id="179" creationId="{00000000-0000-0000-0000-000000000000}"/>
          </ac:spMkLst>
        </pc:spChg>
      </pc:sldChg>
      <pc:sldChg chg="modSp mod">
        <pc:chgData name="Beatriz San Roman Sobrino" userId="2bd0c135-4a33-4ef6-87b7-17e555aa77b7" providerId="ADAL" clId="{3A6B807B-4E8A-BC4D-985A-7C8FC20E78D4}" dt="2023-02-05T01:03:34.801" v="75" actId="20577"/>
        <pc:sldMkLst>
          <pc:docMk/>
          <pc:sldMk cId="0" sldId="265"/>
        </pc:sldMkLst>
        <pc:spChg chg="mod">
          <ac:chgData name="Beatriz San Roman Sobrino" userId="2bd0c135-4a33-4ef6-87b7-17e555aa77b7" providerId="ADAL" clId="{3A6B807B-4E8A-BC4D-985A-7C8FC20E78D4}" dt="2023-02-05T01:03:34.801" v="75" actId="20577"/>
          <ac:spMkLst>
            <pc:docMk/>
            <pc:sldMk cId="0" sldId="265"/>
            <ac:spMk id="185" creationId="{00000000-0000-0000-0000-000000000000}"/>
          </ac:spMkLst>
        </pc:spChg>
      </pc:sldChg>
      <pc:sldChg chg="modSp mod">
        <pc:chgData name="Beatriz San Roman Sobrino" userId="2bd0c135-4a33-4ef6-87b7-17e555aa77b7" providerId="ADAL" clId="{3A6B807B-4E8A-BC4D-985A-7C8FC20E78D4}" dt="2023-02-05T01:04:46.923" v="84" actId="20577"/>
        <pc:sldMkLst>
          <pc:docMk/>
          <pc:sldMk cId="0" sldId="266"/>
        </pc:sldMkLst>
        <pc:spChg chg="mod">
          <ac:chgData name="Beatriz San Roman Sobrino" userId="2bd0c135-4a33-4ef6-87b7-17e555aa77b7" providerId="ADAL" clId="{3A6B807B-4E8A-BC4D-985A-7C8FC20E78D4}" dt="2023-02-05T01:04:22.494" v="81" actId="20577"/>
          <ac:spMkLst>
            <pc:docMk/>
            <pc:sldMk cId="0" sldId="266"/>
            <ac:spMk id="191" creationId="{00000000-0000-0000-0000-000000000000}"/>
          </ac:spMkLst>
        </pc:spChg>
        <pc:spChg chg="mod">
          <ac:chgData name="Beatriz San Roman Sobrino" userId="2bd0c135-4a33-4ef6-87b7-17e555aa77b7" providerId="ADAL" clId="{3A6B807B-4E8A-BC4D-985A-7C8FC20E78D4}" dt="2023-02-05T01:04:46.923" v="84" actId="20577"/>
          <ac:spMkLst>
            <pc:docMk/>
            <pc:sldMk cId="0" sldId="266"/>
            <ac:spMk id="192" creationId="{00000000-0000-0000-0000-000000000000}"/>
          </ac:spMkLst>
        </pc:spChg>
      </pc:sldChg>
      <pc:sldChg chg="modSp mod">
        <pc:chgData name="Beatriz San Roman Sobrino" userId="2bd0c135-4a33-4ef6-87b7-17e555aa77b7" providerId="ADAL" clId="{3A6B807B-4E8A-BC4D-985A-7C8FC20E78D4}" dt="2023-02-04T23:31:21.058" v="36" actId="27636"/>
        <pc:sldMkLst>
          <pc:docMk/>
          <pc:sldMk cId="0" sldId="268"/>
        </pc:sldMkLst>
        <pc:spChg chg="mod">
          <ac:chgData name="Beatriz San Roman Sobrino" userId="2bd0c135-4a33-4ef6-87b7-17e555aa77b7" providerId="ADAL" clId="{3A6B807B-4E8A-BC4D-985A-7C8FC20E78D4}" dt="2023-02-04T23:31:21.058" v="36" actId="27636"/>
          <ac:spMkLst>
            <pc:docMk/>
            <pc:sldMk cId="0" sldId="268"/>
            <ac:spMk id="204" creationId="{00000000-0000-0000-0000-000000000000}"/>
          </ac:spMkLst>
        </pc:spChg>
      </pc:sldChg>
      <pc:sldChg chg="modSp mod">
        <pc:chgData name="Beatriz San Roman Sobrino" userId="2bd0c135-4a33-4ef6-87b7-17e555aa77b7" providerId="ADAL" clId="{3A6B807B-4E8A-BC4D-985A-7C8FC20E78D4}" dt="2023-02-05T01:05:30.686" v="87" actId="255"/>
        <pc:sldMkLst>
          <pc:docMk/>
          <pc:sldMk cId="0" sldId="269"/>
        </pc:sldMkLst>
        <pc:spChg chg="mod">
          <ac:chgData name="Beatriz San Roman Sobrino" userId="2bd0c135-4a33-4ef6-87b7-17e555aa77b7" providerId="ADAL" clId="{3A6B807B-4E8A-BC4D-985A-7C8FC20E78D4}" dt="2023-02-05T01:05:30.686" v="87" actId="255"/>
          <ac:spMkLst>
            <pc:docMk/>
            <pc:sldMk cId="0" sldId="269"/>
            <ac:spMk id="211" creationId="{00000000-0000-0000-0000-000000000000}"/>
          </ac:spMkLst>
        </pc:spChg>
      </pc:sldChg>
      <pc:sldChg chg="modSp mod">
        <pc:chgData name="Beatriz San Roman Sobrino" userId="2bd0c135-4a33-4ef6-87b7-17e555aa77b7" providerId="ADAL" clId="{3A6B807B-4E8A-BC4D-985A-7C8FC20E78D4}" dt="2023-02-05T01:07:22.110" v="191" actId="20577"/>
        <pc:sldMkLst>
          <pc:docMk/>
          <pc:sldMk cId="0" sldId="270"/>
        </pc:sldMkLst>
        <pc:spChg chg="mod">
          <ac:chgData name="Beatriz San Roman Sobrino" userId="2bd0c135-4a33-4ef6-87b7-17e555aa77b7" providerId="ADAL" clId="{3A6B807B-4E8A-BC4D-985A-7C8FC20E78D4}" dt="2023-02-05T01:05:44.255" v="88" actId="20577"/>
          <ac:spMkLst>
            <pc:docMk/>
            <pc:sldMk cId="0" sldId="270"/>
            <ac:spMk id="217" creationId="{00000000-0000-0000-0000-000000000000}"/>
          </ac:spMkLst>
        </pc:spChg>
        <pc:spChg chg="mod">
          <ac:chgData name="Beatriz San Roman Sobrino" userId="2bd0c135-4a33-4ef6-87b7-17e555aa77b7" providerId="ADAL" clId="{3A6B807B-4E8A-BC4D-985A-7C8FC20E78D4}" dt="2023-02-05T01:07:22.110" v="191" actId="20577"/>
          <ac:spMkLst>
            <pc:docMk/>
            <pc:sldMk cId="0" sldId="270"/>
            <ac:spMk id="218" creationId="{00000000-0000-0000-0000-000000000000}"/>
          </ac:spMkLst>
        </pc:spChg>
      </pc:sldChg>
      <pc:sldChg chg="modSp mod">
        <pc:chgData name="Beatriz San Roman Sobrino" userId="2bd0c135-4a33-4ef6-87b7-17e555aa77b7" providerId="ADAL" clId="{3A6B807B-4E8A-BC4D-985A-7C8FC20E78D4}" dt="2023-02-02T07:53:00.398" v="17" actId="20577"/>
        <pc:sldMkLst>
          <pc:docMk/>
          <pc:sldMk cId="0" sldId="271"/>
        </pc:sldMkLst>
        <pc:spChg chg="mod">
          <ac:chgData name="Beatriz San Roman Sobrino" userId="2bd0c135-4a33-4ef6-87b7-17e555aa77b7" providerId="ADAL" clId="{3A6B807B-4E8A-BC4D-985A-7C8FC20E78D4}" dt="2023-02-02T07:53:00.398" v="17" actId="20577"/>
          <ac:spMkLst>
            <pc:docMk/>
            <pc:sldMk cId="0" sldId="271"/>
            <ac:spMk id="224" creationId="{00000000-0000-0000-0000-000000000000}"/>
          </ac:spMkLst>
        </pc:spChg>
      </pc:sldChg>
      <pc:sldMasterChg chg="addSp delSp modSp mod modSldLayout">
        <pc:chgData name="Beatriz San Roman Sobrino" userId="2bd0c135-4a33-4ef6-87b7-17e555aa77b7" providerId="ADAL" clId="{3A6B807B-4E8A-BC4D-985A-7C8FC20E78D4}" dt="2023-02-04T23:34:26.706" v="70"/>
        <pc:sldMasterMkLst>
          <pc:docMk/>
          <pc:sldMasterMk cId="0" sldId="2147483648"/>
        </pc:sldMasterMkLst>
        <pc:spChg chg="add del mod">
          <ac:chgData name="Beatriz San Roman Sobrino" userId="2bd0c135-4a33-4ef6-87b7-17e555aa77b7" providerId="ADAL" clId="{3A6B807B-4E8A-BC4D-985A-7C8FC20E78D4}" dt="2023-02-04T23:31:17.253" v="27"/>
          <ac:spMkLst>
            <pc:docMk/>
            <pc:sldMasterMk cId="0" sldId="2147483648"/>
            <ac:spMk id="2" creationId="{70F468A0-CCF2-59DA-EA8F-5755F3587B16}"/>
          </ac:spMkLst>
        </pc:spChg>
        <pc:spChg chg="add del mod">
          <ac:chgData name="Beatriz San Roman Sobrino" userId="2bd0c135-4a33-4ef6-87b7-17e555aa77b7" providerId="ADAL" clId="{3A6B807B-4E8A-BC4D-985A-7C8FC20E78D4}" dt="2023-02-04T23:31:26.192" v="41"/>
          <ac:spMkLst>
            <pc:docMk/>
            <pc:sldMasterMk cId="0" sldId="2147483648"/>
            <ac:spMk id="4" creationId="{6FFD6C44-8665-ED9D-B624-46EA6D3A1240}"/>
          </ac:spMkLst>
        </pc:spChg>
        <pc:spChg chg="add del mod">
          <ac:chgData name="Beatriz San Roman Sobrino" userId="2bd0c135-4a33-4ef6-87b7-17e555aa77b7" providerId="ADAL" clId="{3A6B807B-4E8A-BC4D-985A-7C8FC20E78D4}" dt="2023-02-04T23:34:01.582" v="63"/>
          <ac:spMkLst>
            <pc:docMk/>
            <pc:sldMasterMk cId="0" sldId="2147483648"/>
            <ac:spMk id="13" creationId="{00000000-0000-0000-0000-000000000000}"/>
          </ac:spMkLst>
        </pc:spChg>
        <pc:spChg chg="add del mod">
          <ac:chgData name="Beatriz San Roman Sobrino" userId="2bd0c135-4a33-4ef6-87b7-17e555aa77b7" providerId="ADAL" clId="{3A6B807B-4E8A-BC4D-985A-7C8FC20E78D4}" dt="2023-02-04T23:32:35.874" v="52" actId="478"/>
          <ac:spMkLst>
            <pc:docMk/>
            <pc:sldMasterMk cId="0" sldId="2147483648"/>
            <ac:spMk id="15" creationId="{6DB2533F-5319-D68D-F035-6518459F09FF}"/>
          </ac:spMkLst>
        </pc:spChg>
        <pc:picChg chg="add del mod">
          <ac:chgData name="Beatriz San Roman Sobrino" userId="2bd0c135-4a33-4ef6-87b7-17e555aa77b7" providerId="ADAL" clId="{3A6B807B-4E8A-BC4D-985A-7C8FC20E78D4}" dt="2023-02-04T23:31:17.253" v="27"/>
          <ac:picMkLst>
            <pc:docMk/>
            <pc:sldMasterMk cId="0" sldId="2147483648"/>
            <ac:picMk id="3" creationId="{593AC39F-CC12-42C6-1474-0598ED031F4E}"/>
          </ac:picMkLst>
        </pc:picChg>
        <pc:picChg chg="add del mod">
          <ac:chgData name="Beatriz San Roman Sobrino" userId="2bd0c135-4a33-4ef6-87b7-17e555aa77b7" providerId="ADAL" clId="{3A6B807B-4E8A-BC4D-985A-7C8FC20E78D4}" dt="2023-02-04T23:31:26.192" v="41"/>
          <ac:picMkLst>
            <pc:docMk/>
            <pc:sldMasterMk cId="0" sldId="2147483648"/>
            <ac:picMk id="5" creationId="{18B0907F-5FC5-F962-514B-1EC2816FD139}"/>
          </ac:picMkLst>
        </pc:picChg>
        <pc:picChg chg="add del">
          <ac:chgData name="Beatriz San Roman Sobrino" userId="2bd0c135-4a33-4ef6-87b7-17e555aa77b7" providerId="ADAL" clId="{3A6B807B-4E8A-BC4D-985A-7C8FC20E78D4}" dt="2023-02-04T23:32:19.856" v="50" actId="478"/>
          <ac:picMkLst>
            <pc:docMk/>
            <pc:sldMasterMk cId="0" sldId="2147483648"/>
            <ac:picMk id="14" creationId="{00000000-0000-0000-0000-000000000000}"/>
          </ac:picMkLst>
        </pc:picChg>
        <pc:picChg chg="add mod">
          <ac:chgData name="Beatriz San Roman Sobrino" userId="2bd0c135-4a33-4ef6-87b7-17e555aa77b7" providerId="ADAL" clId="{3A6B807B-4E8A-BC4D-985A-7C8FC20E78D4}" dt="2023-02-04T23:32:31.600" v="51" actId="1076"/>
          <ac:picMkLst>
            <pc:docMk/>
            <pc:sldMasterMk cId="0" sldId="2147483648"/>
            <ac:picMk id="16" creationId="{5979825E-2751-7753-2F34-DDDDEF1F5C8A}"/>
          </ac:picMkLst>
        </pc:picChg>
        <pc:sldLayoutChg chg="addSp delSp modSp mod">
          <pc:chgData name="Beatriz San Roman Sobrino" userId="2bd0c135-4a33-4ef6-87b7-17e555aa77b7" providerId="ADAL" clId="{3A6B807B-4E8A-BC4D-985A-7C8FC20E78D4}" dt="2023-02-04T23:34:18.264" v="67"/>
          <pc:sldLayoutMkLst>
            <pc:docMk/>
            <pc:sldMasterMk cId="0" sldId="2147483648"/>
            <pc:sldLayoutMk cId="0" sldId="2147483649"/>
          </pc:sldLayoutMkLst>
          <pc:spChg chg="add mod">
            <ac:chgData name="Beatriz San Roman Sobrino" userId="2bd0c135-4a33-4ef6-87b7-17e555aa77b7" providerId="ADAL" clId="{3A6B807B-4E8A-BC4D-985A-7C8FC20E78D4}" dt="2023-02-04T23:34:18.264" v="67"/>
            <ac:spMkLst>
              <pc:docMk/>
              <pc:sldMasterMk cId="0" sldId="2147483648"/>
              <pc:sldLayoutMk cId="0" sldId="2147483649"/>
              <ac:spMk id="2" creationId="{E35121E2-01CF-D731-EAC4-E22F0E5C4642}"/>
            </ac:spMkLst>
          </pc:spChg>
          <pc:spChg chg="del mod">
            <ac:chgData name="Beatriz San Roman Sobrino" userId="2bd0c135-4a33-4ef6-87b7-17e555aa77b7" providerId="ADAL" clId="{3A6B807B-4E8A-BC4D-985A-7C8FC20E78D4}" dt="2023-02-04T23:34:15.557" v="65" actId="478"/>
            <ac:spMkLst>
              <pc:docMk/>
              <pc:sldMasterMk cId="0" sldId="2147483648"/>
              <pc:sldLayoutMk cId="0" sldId="2147483649"/>
              <ac:spMk id="22" creationId="{00000000-0000-0000-0000-000000000000}"/>
            </ac:spMkLst>
          </pc:spChg>
          <pc:picChg chg="add mod">
            <ac:chgData name="Beatriz San Roman Sobrino" userId="2bd0c135-4a33-4ef6-87b7-17e555aa77b7" providerId="ADAL" clId="{3A6B807B-4E8A-BC4D-985A-7C8FC20E78D4}" dt="2023-02-04T23:34:18.264" v="67"/>
            <ac:picMkLst>
              <pc:docMk/>
              <pc:sldMasterMk cId="0" sldId="2147483648"/>
              <pc:sldLayoutMk cId="0" sldId="2147483649"/>
              <ac:picMk id="3" creationId="{D0423540-1C4A-A674-C2EB-5F740288110C}"/>
            </ac:picMkLst>
          </pc:picChg>
          <pc:picChg chg="del">
            <ac:chgData name="Beatriz San Roman Sobrino" userId="2bd0c135-4a33-4ef6-87b7-17e555aa77b7" providerId="ADAL" clId="{3A6B807B-4E8A-BC4D-985A-7C8FC20E78D4}" dt="2023-02-04T23:34:17.396" v="66" actId="478"/>
            <ac:picMkLst>
              <pc:docMk/>
              <pc:sldMasterMk cId="0" sldId="2147483648"/>
              <pc:sldLayoutMk cId="0" sldId="2147483649"/>
              <ac:picMk id="23" creationId="{00000000-0000-0000-0000-000000000000}"/>
            </ac:picMkLst>
          </pc:picChg>
        </pc:sldLayoutChg>
        <pc:sldLayoutChg chg="addSp delSp modSp mod">
          <pc:chgData name="Beatriz San Roman Sobrino" userId="2bd0c135-4a33-4ef6-87b7-17e555aa77b7" providerId="ADAL" clId="{3A6B807B-4E8A-BC4D-985A-7C8FC20E78D4}" dt="2023-02-04T23:34:26.706" v="70"/>
          <pc:sldLayoutMkLst>
            <pc:docMk/>
            <pc:sldMasterMk cId="0" sldId="2147483648"/>
            <pc:sldLayoutMk cId="0" sldId="2147483650"/>
          </pc:sldLayoutMkLst>
          <pc:spChg chg="add mod">
            <ac:chgData name="Beatriz San Roman Sobrino" userId="2bd0c135-4a33-4ef6-87b7-17e555aa77b7" providerId="ADAL" clId="{3A6B807B-4E8A-BC4D-985A-7C8FC20E78D4}" dt="2023-02-04T23:34:26.706" v="70"/>
            <ac:spMkLst>
              <pc:docMk/>
              <pc:sldMasterMk cId="0" sldId="2147483648"/>
              <pc:sldLayoutMk cId="0" sldId="2147483650"/>
              <ac:spMk id="2" creationId="{287BEE03-7DE6-DD0A-7382-6ECEA97C703B}"/>
            </ac:spMkLst>
          </pc:spChg>
          <pc:spChg chg="del">
            <ac:chgData name="Beatriz San Roman Sobrino" userId="2bd0c135-4a33-4ef6-87b7-17e555aa77b7" providerId="ADAL" clId="{3A6B807B-4E8A-BC4D-985A-7C8FC20E78D4}" dt="2023-02-04T23:34:24.363" v="68" actId="478"/>
            <ac:spMkLst>
              <pc:docMk/>
              <pc:sldMasterMk cId="0" sldId="2147483648"/>
              <pc:sldLayoutMk cId="0" sldId="2147483650"/>
              <ac:spMk id="33" creationId="{00000000-0000-0000-0000-000000000000}"/>
            </ac:spMkLst>
          </pc:spChg>
          <pc:picChg chg="add mod">
            <ac:chgData name="Beatriz San Roman Sobrino" userId="2bd0c135-4a33-4ef6-87b7-17e555aa77b7" providerId="ADAL" clId="{3A6B807B-4E8A-BC4D-985A-7C8FC20E78D4}" dt="2023-02-04T23:34:26.706" v="70"/>
            <ac:picMkLst>
              <pc:docMk/>
              <pc:sldMasterMk cId="0" sldId="2147483648"/>
              <pc:sldLayoutMk cId="0" sldId="2147483650"/>
              <ac:picMk id="3" creationId="{A5DFFDCD-611C-F334-09BD-4952ABF92F24}"/>
            </ac:picMkLst>
          </pc:picChg>
          <pc:picChg chg="del">
            <ac:chgData name="Beatriz San Roman Sobrino" userId="2bd0c135-4a33-4ef6-87b7-17e555aa77b7" providerId="ADAL" clId="{3A6B807B-4E8A-BC4D-985A-7C8FC20E78D4}" dt="2023-02-04T23:34:25.961" v="69" actId="478"/>
            <ac:picMkLst>
              <pc:docMk/>
              <pc:sldMasterMk cId="0" sldId="2147483648"/>
              <pc:sldLayoutMk cId="0" sldId="2147483650"/>
              <ac:picMk id="3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aca986c49_1_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faca986c4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aca986c49_1_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faca986c4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1fd759dd1_0_1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81fd759d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aca986c4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aca986c49_1_2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1fd759dd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1fd759dd1_0_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1fd759dd1_0_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81fd759d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Estas tres imágenes u otras distintas, cortadas en distintos trozos pueden servir para crear los grupos que trabajarán el caso de la diapositiva . Las siguientes diapositivas, además de la explicación del mismo, ofrecen preguntas guía e ideas clave para su análisis. </a:t>
            </a:r>
            <a:endParaRPr/>
          </a:p>
        </p:txBody>
      </p:sp>
      <p:sp>
        <p:nvSpPr>
          <p:cNvPr id="164" name="Google Shape;1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0" name="Google Shape;20;p3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5"/>
          <p:cNvSpPr/>
          <p:nvPr/>
        </p:nvSpPr>
        <p:spPr>
          <a:xfrm>
            <a:off x="0" y="4713890"/>
            <a:ext cx="9144000" cy="429611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34">
            <a:extLst>
              <a:ext uri="{FF2B5EF4-FFF2-40B4-BE49-F238E27FC236}">
                <a16:creationId xmlns:a16="http://schemas.microsoft.com/office/drawing/2014/main" id="{E35121E2-01CF-D731-EAC4-E22F0E5C4642}"/>
              </a:ext>
            </a:extLst>
          </p:cNvPr>
          <p:cNvSpPr txBox="1"/>
          <p:nvPr userDrawn="1"/>
        </p:nvSpPr>
        <p:spPr>
          <a:xfrm>
            <a:off x="285751" y="4740986"/>
            <a:ext cx="68612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788"/>
            </a:pPr>
            <a:r>
              <a:rPr lang="it" sz="9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El proyecto BRIGHTER FUTURE ha sido financiado con el apoyo de la Comisión Europea. Este material refleja únicamente los puntos de vista de sus autoras, y la Comisión no se hace responsable del uso que pueda hacerse de la información contenida en ella.</a:t>
            </a:r>
            <a:endParaRPr lang="it" sz="900" b="0" i="0" u="none" strike="noStrike" cap="none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23540-1C4A-A674-C2EB-5F7402881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1692" y="4694057"/>
            <a:ext cx="1649466" cy="469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>
            <a:off x="628650" y="1268015"/>
            <a:ext cx="7886700" cy="336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1" name="Google Shape;31;p3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6"/>
          <p:cNvSpPr/>
          <p:nvPr/>
        </p:nvSpPr>
        <p:spPr>
          <a:xfrm>
            <a:off x="0" y="4713890"/>
            <a:ext cx="9144000" cy="429611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;p34">
            <a:extLst>
              <a:ext uri="{FF2B5EF4-FFF2-40B4-BE49-F238E27FC236}">
                <a16:creationId xmlns:a16="http://schemas.microsoft.com/office/drawing/2014/main" id="{287BEE03-7DE6-DD0A-7382-6ECEA97C703B}"/>
              </a:ext>
            </a:extLst>
          </p:cNvPr>
          <p:cNvSpPr txBox="1"/>
          <p:nvPr userDrawn="1"/>
        </p:nvSpPr>
        <p:spPr>
          <a:xfrm>
            <a:off x="285751" y="4740986"/>
            <a:ext cx="68612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788"/>
            </a:pPr>
            <a:r>
              <a:rPr lang="it" sz="9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El proyecto BRIGHTER FUTURE ha sido financiado con el apoyo de la Comisión Europea. Este material refleja únicamente los puntos de vista de sus autoras, y la Comisión no se hace responsable del uso que pueda hacerse de la información contenida en ella.</a:t>
            </a:r>
            <a:endParaRPr lang="it" sz="900" b="0" i="0" u="none" strike="noStrike" cap="none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DFFDCD-611C-F334-09BD-4952ABF92F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1692" y="4694057"/>
            <a:ext cx="1649466" cy="469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704429" y="505062"/>
            <a:ext cx="7735140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  <a:defRPr sz="2600"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706540" y="1185599"/>
            <a:ext cx="7730919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49" name="Google Shape;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62" name="Google Shape;6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72" name="Google Shape;7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" name="Google Shape;11;p3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4"/>
          <p:cNvSpPr/>
          <p:nvPr/>
        </p:nvSpPr>
        <p:spPr>
          <a:xfrm>
            <a:off x="0" y="4713890"/>
            <a:ext cx="9144000" cy="429611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4"/>
          <p:cNvSpPr txBox="1"/>
          <p:nvPr userDrawn="1"/>
        </p:nvSpPr>
        <p:spPr>
          <a:xfrm>
            <a:off x="285751" y="4740986"/>
            <a:ext cx="68612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788"/>
            </a:pPr>
            <a:r>
              <a:rPr lang="it" sz="9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El proyecto BRIGHTER FUTURE ha sido financiado con el apoyo de la Comisión Europea. Este material refleja únicamente los puntos de vista de sus autoras, y la Comisión no se hace responsable del uso que pueda hacerse de la información contenida en ella.</a:t>
            </a:r>
            <a:endParaRPr lang="it" sz="900" b="0" i="0" u="none" strike="noStrike" cap="none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979825E-2751-7753-2F34-DDDDEF1F5C8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371692" y="4694057"/>
            <a:ext cx="1649466" cy="4692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7611" y="312096"/>
            <a:ext cx="2182415" cy="52827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0" y="4713890"/>
            <a:ext cx="9144000" cy="429611"/>
          </a:xfrm>
          <a:prstGeom prst="rect">
            <a:avLst/>
          </a:prstGeom>
          <a:solidFill>
            <a:srgbClr val="10AD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 descr="Imagen que contiene 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30" y="5785393"/>
            <a:ext cx="664862" cy="33243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1623062" y="1704814"/>
            <a:ext cx="5957621" cy="161635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686250" y="1256700"/>
            <a:ext cx="1771500" cy="4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DAD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2.2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 rot="10800000">
            <a:off x="4400550" y="3321172"/>
            <a:ext cx="297180" cy="25619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172870" y="1944137"/>
            <a:ext cx="6345877" cy="11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85725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desarrollar escuelas inclusivas donde todas las personas cuenten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1;p17">
            <a:extLst>
              <a:ext uri="{FF2B5EF4-FFF2-40B4-BE49-F238E27FC236}">
                <a16:creationId xmlns:a16="http://schemas.microsoft.com/office/drawing/2014/main" id="{3F25AEFE-3DCB-6EE2-1E76-659DEFABCB59}"/>
              </a:ext>
            </a:extLst>
          </p:cNvPr>
          <p:cNvSpPr txBox="1"/>
          <p:nvPr/>
        </p:nvSpPr>
        <p:spPr>
          <a:xfrm>
            <a:off x="285750" y="4772884"/>
            <a:ext cx="686121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788"/>
            </a:pPr>
            <a:r>
              <a:rPr lang="it" sz="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El proyecto BRIGHTER FUTURE ha sido financiado con el apoyo de la Comisión Europea. Este material refleja únicamente los puntos de vista de sus autoras, </a:t>
            </a:r>
          </a:p>
          <a:p>
            <a:pPr>
              <a:buSzPts val="788"/>
            </a:pPr>
            <a:r>
              <a:rPr lang="it" sz="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y la Comisión no se hace responsable del uso que pueda hacerse de la información contenida en ella.</a:t>
            </a:r>
            <a:endParaRPr lang="it" sz="800" b="0" i="0" u="none" strike="noStrike" cap="none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EED248-4266-B584-AAC8-E737BFBAA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194" y="4713889"/>
            <a:ext cx="1612410" cy="4587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Algunas cuestiones 1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628650" y="1268015"/>
            <a:ext cx="7886700" cy="336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01015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776"/>
              <a:buFont typeface="Arial"/>
              <a:buChar char="•"/>
            </a:pPr>
            <a:r>
              <a:rPr lang="en-US" b="1" dirty="0"/>
              <a:t>Tutor/a</a:t>
            </a:r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harías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/a </a:t>
            </a:r>
            <a:r>
              <a:rPr lang="en-US" dirty="0" err="1"/>
              <a:t>inmediatamente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del </a:t>
            </a:r>
            <a:r>
              <a:rPr lang="en-US" dirty="0" err="1"/>
              <a:t>incidente</a:t>
            </a:r>
            <a:r>
              <a:rPr lang="en-US" dirty="0"/>
              <a:t> y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tendrías</a:t>
            </a:r>
            <a:r>
              <a:rPr lang="en-US" dirty="0"/>
              <a:t> que </a:t>
            </a:r>
            <a:r>
              <a:rPr lang="en-US" dirty="0" err="1"/>
              <a:t>tomar</a:t>
            </a:r>
            <a:r>
              <a:rPr lang="en-US" dirty="0"/>
              <a:t> a </a:t>
            </a:r>
            <a:r>
              <a:rPr lang="en-US" dirty="0" err="1"/>
              <a:t>continuación</a:t>
            </a:r>
            <a:r>
              <a:rPr lang="en-US" dirty="0"/>
              <a:t>?</a:t>
            </a:r>
            <a:endParaRPr dirty="0"/>
          </a:p>
          <a:p>
            <a:pPr marL="501015" lvl="0" indent="-120650" algn="l" rtl="0">
              <a:lnSpc>
                <a:spcPct val="110000"/>
              </a:lnSpc>
              <a:spcBef>
                <a:spcPts val="615"/>
              </a:spcBef>
              <a:spcAft>
                <a:spcPts val="0"/>
              </a:spcAft>
              <a:buClr>
                <a:schemeClr val="dk1"/>
              </a:buClr>
              <a:buSzPct val="61776"/>
              <a:buFont typeface="Arial"/>
              <a:buChar char="•"/>
            </a:pPr>
            <a:r>
              <a:rPr lang="en-US" b="1" dirty="0"/>
              <a:t>Familia</a:t>
            </a:r>
            <a:br>
              <a:rPr lang="en-US" dirty="0"/>
            </a:b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informaran</a:t>
            </a:r>
            <a:r>
              <a:rPr lang="en-US" dirty="0"/>
              <a:t> del </a:t>
            </a:r>
            <a:r>
              <a:rPr lang="en-US" dirty="0" err="1"/>
              <a:t>incidente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patio de </a:t>
            </a:r>
            <a:r>
              <a:rPr lang="en-US" dirty="0" err="1"/>
              <a:t>recreo</a:t>
            </a:r>
            <a:r>
              <a:rPr lang="en-US" dirty="0"/>
              <a:t>,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tomarías</a:t>
            </a:r>
            <a:r>
              <a:rPr lang="en-US" dirty="0"/>
              <a:t> y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reacciones</a:t>
            </a:r>
            <a:r>
              <a:rPr lang="en-US" dirty="0"/>
              <a:t> </a:t>
            </a:r>
            <a:r>
              <a:rPr lang="en-US" dirty="0" err="1"/>
              <a:t>esperarías</a:t>
            </a:r>
            <a:r>
              <a:rPr lang="en-US" dirty="0"/>
              <a:t> del personal </a:t>
            </a:r>
            <a:r>
              <a:rPr lang="en-US" dirty="0" err="1"/>
              <a:t>docente</a:t>
            </a:r>
            <a:r>
              <a:rPr lang="en-US" dirty="0"/>
              <a:t>?</a:t>
            </a:r>
            <a:endParaRPr dirty="0"/>
          </a:p>
          <a:p>
            <a:pPr marL="501015" lvl="0" indent="-120650" algn="l" rtl="0">
              <a:lnSpc>
                <a:spcPct val="110000"/>
              </a:lnSpc>
              <a:spcBef>
                <a:spcPts val="615"/>
              </a:spcBef>
              <a:spcAft>
                <a:spcPts val="0"/>
              </a:spcAft>
              <a:buClr>
                <a:schemeClr val="dk1"/>
              </a:buClr>
              <a:buSzPct val="61776"/>
              <a:buFont typeface="Arial"/>
              <a:buChar char="•"/>
            </a:pPr>
            <a:r>
              <a:rPr lang="en-US" b="1" dirty="0" err="1"/>
              <a:t>Terapeuta</a:t>
            </a:r>
            <a:br>
              <a:rPr lang="en-US" dirty="0"/>
            </a:b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sugerencias</a:t>
            </a:r>
            <a:r>
              <a:rPr lang="en-US" dirty="0"/>
              <a:t> </a:t>
            </a:r>
            <a:r>
              <a:rPr lang="en-US" dirty="0" err="1"/>
              <a:t>harías</a:t>
            </a:r>
            <a:r>
              <a:rPr lang="en-US" dirty="0"/>
              <a:t> a la </a:t>
            </a:r>
            <a:r>
              <a:rPr lang="en-US" dirty="0" err="1"/>
              <a:t>familia</a:t>
            </a:r>
            <a:r>
              <a:rPr lang="en-US" dirty="0"/>
              <a:t> y a la </a:t>
            </a:r>
            <a:r>
              <a:rPr lang="en-US" dirty="0" err="1"/>
              <a:t>escuela</a:t>
            </a:r>
            <a:r>
              <a:rPr lang="en-US" dirty="0"/>
              <a:t>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 a </a:t>
            </a:r>
            <a:r>
              <a:rPr lang="en-US" dirty="0" err="1"/>
              <a:t>situaciones</a:t>
            </a:r>
            <a:r>
              <a:rPr lang="en-US" dirty="0"/>
              <a:t> </a:t>
            </a:r>
            <a:r>
              <a:rPr lang="en-US" dirty="0" err="1"/>
              <a:t>similares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patio de </a:t>
            </a:r>
            <a:r>
              <a:rPr lang="en-US" dirty="0" err="1"/>
              <a:t>recreo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?</a:t>
            </a:r>
            <a:endParaRPr dirty="0"/>
          </a:p>
          <a:p>
            <a:pPr marL="171450" lvl="0" indent="-48133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Sugerencias de actuación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628650" y="1195482"/>
            <a:ext cx="3886200" cy="360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2405" marR="5080" lvl="0" indent="-1803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300" dirty="0" err="1"/>
              <a:t>Reúne</a:t>
            </a:r>
            <a:r>
              <a:rPr lang="en-US" sz="1300" dirty="0"/>
              <a:t> a </a:t>
            </a:r>
            <a:r>
              <a:rPr lang="en-US" sz="1300" dirty="0" err="1"/>
              <a:t>los</a:t>
            </a:r>
            <a:r>
              <a:rPr lang="en-US" sz="1300" dirty="0"/>
              <a:t> </a:t>
            </a:r>
            <a:r>
              <a:rPr lang="en-US" sz="1300" dirty="0" err="1"/>
              <a:t>implicados</a:t>
            </a:r>
            <a:r>
              <a:rPr lang="en-US" sz="1300" dirty="0"/>
              <a:t> </a:t>
            </a:r>
            <a:r>
              <a:rPr lang="en-US" sz="1300" dirty="0" err="1"/>
              <a:t>en</a:t>
            </a:r>
            <a:r>
              <a:rPr lang="en-US" sz="1300" dirty="0"/>
              <a:t> la </a:t>
            </a:r>
            <a:r>
              <a:rPr lang="en-US" sz="1300" dirty="0" err="1"/>
              <a:t>pelea</a:t>
            </a:r>
            <a:r>
              <a:rPr lang="en-US" sz="1300" dirty="0"/>
              <a:t> e </a:t>
            </a:r>
            <a:r>
              <a:rPr lang="en-US" sz="1300" dirty="0" err="1"/>
              <a:t>intenta</a:t>
            </a:r>
            <a:r>
              <a:rPr lang="en-US" sz="1300" dirty="0"/>
              <a:t> </a:t>
            </a:r>
            <a:r>
              <a:rPr lang="en-US" sz="1300" dirty="0" err="1"/>
              <a:t>así</a:t>
            </a:r>
            <a:r>
              <a:rPr lang="en-US" sz="1300" dirty="0"/>
              <a:t> </a:t>
            </a:r>
            <a:r>
              <a:rPr lang="en-US" sz="1300" dirty="0" err="1"/>
              <a:t>aclarar</a:t>
            </a:r>
            <a:r>
              <a:rPr lang="en-US" sz="1300" dirty="0"/>
              <a:t> la </a:t>
            </a:r>
            <a:r>
              <a:rPr lang="en-US" sz="1300" dirty="0" err="1"/>
              <a:t>situación</a:t>
            </a:r>
            <a:r>
              <a:rPr lang="en-US" sz="1300" dirty="0"/>
              <a:t>.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372110" lvl="1" indent="-1797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"¿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/es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equivocado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?"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92405" marR="5080" lvl="0" indent="-18034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300" dirty="0" err="1"/>
              <a:t>Empatizar</a:t>
            </a:r>
            <a:r>
              <a:rPr lang="en-US" sz="1300" dirty="0"/>
              <a:t> con la </a:t>
            </a:r>
            <a:r>
              <a:rPr lang="en-US" sz="1300" dirty="0" err="1"/>
              <a:t>víctima</a:t>
            </a:r>
            <a:r>
              <a:rPr lang="en-US" sz="1300" dirty="0"/>
              <a:t> de </a:t>
            </a:r>
            <a:r>
              <a:rPr lang="en-US" sz="1300" dirty="0" err="1"/>
              <a:t>racismo</a:t>
            </a:r>
            <a:r>
              <a:rPr lang="en-US" sz="1300" dirty="0"/>
              <a:t>, </a:t>
            </a:r>
            <a:r>
              <a:rPr lang="en-US" sz="1300" dirty="0" err="1"/>
              <a:t>comprender</a:t>
            </a:r>
            <a:r>
              <a:rPr lang="en-US" sz="1300" dirty="0"/>
              <a:t> </a:t>
            </a:r>
            <a:r>
              <a:rPr lang="en-US" sz="1300" dirty="0" err="1"/>
              <a:t>su</a:t>
            </a:r>
            <a:r>
              <a:rPr lang="en-US" sz="1300" dirty="0"/>
              <a:t> </a:t>
            </a:r>
            <a:r>
              <a:rPr lang="en-US" sz="1300" dirty="0" err="1"/>
              <a:t>enfado</a:t>
            </a:r>
            <a:r>
              <a:rPr lang="en-US" sz="1300" dirty="0"/>
              <a:t> y </a:t>
            </a:r>
            <a:r>
              <a:rPr lang="en-US" sz="1300" dirty="0" err="1"/>
              <a:t>ofrecerle</a:t>
            </a:r>
            <a:r>
              <a:rPr lang="en-US" sz="1300" dirty="0"/>
              <a:t> </a:t>
            </a:r>
            <a:r>
              <a:rPr lang="en-US" sz="1300" dirty="0" err="1"/>
              <a:t>alternativas</a:t>
            </a:r>
            <a:r>
              <a:rPr lang="en-US" sz="1300" dirty="0"/>
              <a:t> para responder </a:t>
            </a:r>
            <a:r>
              <a:rPr lang="en-US" sz="1300" dirty="0" err="1"/>
              <a:t>adecuadamente</a:t>
            </a:r>
            <a:r>
              <a:rPr lang="en-US" sz="1300" dirty="0"/>
              <a:t>: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372110" lvl="1" indent="-17970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100" dirty="0"/>
              <a:t>"</a:t>
            </a:r>
            <a:r>
              <a:rPr lang="en-US" sz="1100" dirty="0" err="1"/>
              <a:t>Entiendo</a:t>
            </a:r>
            <a:r>
              <a:rPr lang="en-US" sz="1100" dirty="0"/>
              <a:t> que </a:t>
            </a:r>
            <a:r>
              <a:rPr lang="en-US" sz="1100" dirty="0" err="1"/>
              <a:t>estés</a:t>
            </a:r>
            <a:r>
              <a:rPr lang="en-US" sz="1100" dirty="0"/>
              <a:t> </a:t>
            </a:r>
            <a:r>
              <a:rPr lang="en-US" sz="1100" dirty="0" err="1"/>
              <a:t>enfadado</a:t>
            </a:r>
            <a:r>
              <a:rPr lang="en-US" sz="1100" dirty="0"/>
              <a:t>, </a:t>
            </a:r>
            <a:r>
              <a:rPr lang="en-US" sz="1100" dirty="0" err="1"/>
              <a:t>tienes</a:t>
            </a:r>
            <a:r>
              <a:rPr lang="en-US" sz="1100" dirty="0"/>
              <a:t> derecho a </a:t>
            </a:r>
            <a:r>
              <a:rPr lang="en-US" sz="1100" dirty="0" err="1"/>
              <a:t>sentirte</a:t>
            </a:r>
            <a:r>
              <a:rPr lang="en-US" sz="1100" dirty="0"/>
              <a:t> mal, </a:t>
            </a:r>
            <a:r>
              <a:rPr lang="en-US" sz="1100" dirty="0" err="1"/>
              <a:t>pero</a:t>
            </a:r>
            <a:r>
              <a:rPr lang="en-US" sz="1100" dirty="0"/>
              <a:t> no </a:t>
            </a:r>
            <a:r>
              <a:rPr lang="en-US" sz="1100" dirty="0" err="1"/>
              <a:t>puedes</a:t>
            </a:r>
            <a:r>
              <a:rPr lang="en-US" sz="1100" dirty="0"/>
              <a:t> </a:t>
            </a:r>
            <a:r>
              <a:rPr lang="en-US" sz="1100" dirty="0" err="1"/>
              <a:t>atacar</a:t>
            </a:r>
            <a:r>
              <a:rPr lang="en-US" sz="1100" dirty="0"/>
              <a:t>".</a:t>
            </a:r>
            <a:endParaRPr dirty="0"/>
          </a:p>
          <a:p>
            <a:pPr marL="192405" marR="5080" lvl="0" indent="-180340" algn="l" rtl="0">
              <a:lnSpc>
                <a:spcPct val="12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dirty="0" err="1"/>
              <a:t>Decidir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tipo</a:t>
            </a:r>
            <a:r>
              <a:rPr lang="en-US" sz="1200" dirty="0"/>
              <a:t> de </a:t>
            </a:r>
            <a:r>
              <a:rPr lang="en-US" sz="1200" dirty="0" err="1"/>
              <a:t>sanción</a:t>
            </a:r>
            <a:r>
              <a:rPr lang="en-US" sz="1200" dirty="0"/>
              <a:t>, que </a:t>
            </a:r>
            <a:r>
              <a:rPr lang="en-US" sz="1200" dirty="0" err="1"/>
              <a:t>debe</a:t>
            </a:r>
            <a:r>
              <a:rPr lang="en-US" sz="1200" dirty="0"/>
              <a:t> ser </a:t>
            </a:r>
            <a:r>
              <a:rPr lang="en-US" sz="1200" dirty="0" err="1"/>
              <a:t>constructiva</a:t>
            </a:r>
            <a:r>
              <a:rPr lang="en-US" sz="1200" dirty="0"/>
              <a:t> y </a:t>
            </a:r>
            <a:r>
              <a:rPr lang="en-US" sz="1200" dirty="0" err="1"/>
              <a:t>tener</a:t>
            </a:r>
            <a:r>
              <a:rPr lang="en-US" sz="1200" dirty="0"/>
              <a:t> un </a:t>
            </a:r>
            <a:r>
              <a:rPr lang="en-US" sz="1200" dirty="0" err="1"/>
              <a:t>impacto</a:t>
            </a:r>
            <a:r>
              <a:rPr lang="en-US" sz="1200" dirty="0"/>
              <a:t> </a:t>
            </a:r>
            <a:r>
              <a:rPr lang="en-US" sz="1200" dirty="0" err="1"/>
              <a:t>positivo</a:t>
            </a:r>
            <a:r>
              <a:rPr lang="en-US" sz="1200" dirty="0"/>
              <a:t>.</a:t>
            </a:r>
            <a:endParaRPr dirty="0"/>
          </a:p>
          <a:p>
            <a:pPr marL="192405" marR="5080" lvl="0" indent="-180340" algn="l" rtl="0">
              <a:lnSpc>
                <a:spcPct val="120000"/>
              </a:lnSpc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dirty="0"/>
              <a:t>Es </a:t>
            </a:r>
            <a:r>
              <a:rPr lang="en-US" sz="1200" dirty="0" err="1"/>
              <a:t>importante</a:t>
            </a:r>
            <a:r>
              <a:rPr lang="en-US" sz="1200" dirty="0"/>
              <a:t> que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profesor</a:t>
            </a:r>
            <a:r>
              <a:rPr lang="en-US" sz="1200" dirty="0"/>
              <a:t> o </a:t>
            </a:r>
            <a:r>
              <a:rPr lang="en-US" sz="1200" dirty="0" err="1"/>
              <a:t>profesora</a:t>
            </a:r>
            <a:r>
              <a:rPr lang="en-US" sz="1200" dirty="0"/>
              <a:t> </a:t>
            </a:r>
            <a:r>
              <a:rPr lang="en-US" sz="1200" dirty="0" err="1"/>
              <a:t>deje</a:t>
            </a:r>
            <a:r>
              <a:rPr lang="en-US" sz="1200" dirty="0"/>
              <a:t> claro que la </a:t>
            </a:r>
            <a:r>
              <a:rPr lang="en-US" sz="1200" dirty="0" err="1"/>
              <a:t>víctima</a:t>
            </a:r>
            <a:r>
              <a:rPr lang="en-US" sz="1200" dirty="0"/>
              <a:t> de un </a:t>
            </a:r>
            <a:r>
              <a:rPr lang="en-US" sz="1200" dirty="0" err="1"/>
              <a:t>ataque</a:t>
            </a:r>
            <a:r>
              <a:rPr lang="en-US" sz="1200" dirty="0"/>
              <a:t> </a:t>
            </a:r>
            <a:r>
              <a:rPr lang="en-US" sz="1200" dirty="0" err="1"/>
              <a:t>racista</a:t>
            </a:r>
            <a:r>
              <a:rPr lang="en-US" sz="1200" dirty="0"/>
              <a:t> no es culpable </a:t>
            </a:r>
            <a:r>
              <a:rPr lang="en-US" sz="1200" dirty="0" err="1"/>
              <a:t>ni</a:t>
            </a:r>
            <a:r>
              <a:rPr lang="en-US" sz="1200" dirty="0"/>
              <a:t> </a:t>
            </a:r>
            <a:r>
              <a:rPr lang="en-US" sz="1200" dirty="0" err="1"/>
              <a:t>responsable</a:t>
            </a:r>
            <a:r>
              <a:rPr lang="en-US" sz="1200" dirty="0"/>
              <a:t>, </a:t>
            </a:r>
            <a:r>
              <a:rPr lang="en-US" sz="1200" dirty="0" err="1"/>
              <a:t>sino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víctima</a:t>
            </a:r>
            <a:r>
              <a:rPr lang="en-US" sz="1200" dirty="0"/>
              <a:t>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016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2"/>
          </p:nvPr>
        </p:nvSpPr>
        <p:spPr>
          <a:xfrm>
            <a:off x="4629150" y="1195483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2405" marR="5080" lvl="0" indent="-18034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dirty="0" err="1"/>
              <a:t>Estos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 </a:t>
            </a:r>
            <a:r>
              <a:rPr lang="en-US" sz="1200" dirty="0" err="1"/>
              <a:t>viven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dirty="0" err="1"/>
              <a:t>tipo</a:t>
            </a:r>
            <a:r>
              <a:rPr lang="en-US" sz="1200" dirty="0"/>
              <a:t> de </a:t>
            </a:r>
            <a:r>
              <a:rPr lang="en-US" sz="1200" dirty="0" err="1"/>
              <a:t>situaciones</a:t>
            </a:r>
            <a:r>
              <a:rPr lang="en-US" sz="1200" dirty="0"/>
              <a:t> </a:t>
            </a:r>
            <a:r>
              <a:rPr lang="en-US" sz="1200" dirty="0" err="1"/>
              <a:t>más</a:t>
            </a:r>
            <a:r>
              <a:rPr lang="en-US" sz="1200" dirty="0"/>
              <a:t> a menudo de lo que </a:t>
            </a:r>
            <a:r>
              <a:rPr lang="en-US" sz="1200" dirty="0" err="1"/>
              <a:t>creemos</a:t>
            </a:r>
            <a:r>
              <a:rPr lang="en-US" sz="1200" dirty="0"/>
              <a:t>. La </a:t>
            </a:r>
            <a:r>
              <a:rPr lang="en-US" sz="1200" dirty="0" err="1"/>
              <a:t>mayoría</a:t>
            </a:r>
            <a:r>
              <a:rPr lang="en-US" sz="1200" dirty="0"/>
              <a:t> de las </a:t>
            </a:r>
            <a:r>
              <a:rPr lang="en-US" sz="1200" dirty="0" err="1"/>
              <a:t>veces</a:t>
            </a:r>
            <a:r>
              <a:rPr lang="en-US" sz="1200" dirty="0"/>
              <a:t> no </a:t>
            </a:r>
            <a:r>
              <a:rPr lang="en-US" sz="1200" dirty="0" err="1"/>
              <a:t>dicen</a:t>
            </a:r>
            <a:r>
              <a:rPr lang="en-US" sz="1200" dirty="0"/>
              <a:t> nada </a:t>
            </a:r>
            <a:r>
              <a:rPr lang="en-US" sz="1200" dirty="0" err="1"/>
              <a:t>porque</a:t>
            </a:r>
            <a:r>
              <a:rPr lang="en-US" sz="1200" dirty="0"/>
              <a:t> se </a:t>
            </a:r>
            <a:r>
              <a:rPr lang="en-US" sz="1200" dirty="0" err="1"/>
              <a:t>sienten</a:t>
            </a:r>
            <a:r>
              <a:rPr lang="en-US" sz="1200" dirty="0"/>
              <a:t> </a:t>
            </a:r>
            <a:r>
              <a:rPr lang="en-US" sz="1200" dirty="0" err="1"/>
              <a:t>avergonzados</a:t>
            </a:r>
            <a:r>
              <a:rPr lang="en-US" sz="1200" dirty="0"/>
              <a:t> o </a:t>
            </a:r>
            <a:r>
              <a:rPr lang="en-US" sz="1200" dirty="0" err="1"/>
              <a:t>culpables</a:t>
            </a:r>
            <a:r>
              <a:rPr lang="en-US" sz="1200" dirty="0"/>
              <a:t>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2405" marR="5080" lvl="0" indent="-180340" algn="just" rtl="0">
              <a:lnSpc>
                <a:spcPct val="11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dirty="0" err="1"/>
              <a:t>Promover</a:t>
            </a:r>
            <a:r>
              <a:rPr lang="en-US" sz="1200" dirty="0"/>
              <a:t> </a:t>
            </a:r>
            <a:r>
              <a:rPr lang="en-US" sz="1200" dirty="0" err="1"/>
              <a:t>actividades</a:t>
            </a:r>
            <a:r>
              <a:rPr lang="en-US" sz="1200" dirty="0"/>
              <a:t> que </a:t>
            </a:r>
            <a:r>
              <a:rPr lang="en-US" sz="1200" dirty="0" err="1"/>
              <a:t>trabajen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respeto</a:t>
            </a:r>
            <a:r>
              <a:rPr lang="en-US" sz="1200" dirty="0"/>
              <a:t> a la </a:t>
            </a:r>
            <a:r>
              <a:rPr lang="en-US" sz="1200" dirty="0" err="1"/>
              <a:t>diversidad</a:t>
            </a:r>
            <a:r>
              <a:rPr lang="en-US" sz="1200" dirty="0"/>
              <a:t>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2110" lvl="1" indent="-17970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 dirty="0" err="1"/>
              <a:t>Invitar</a:t>
            </a:r>
            <a:r>
              <a:rPr lang="en-US" sz="1200" dirty="0"/>
              <a:t> a </a:t>
            </a:r>
            <a:r>
              <a:rPr lang="en-US" sz="1200" dirty="0" err="1"/>
              <a:t>oradores</a:t>
            </a:r>
            <a:r>
              <a:rPr lang="en-US" sz="1200" dirty="0"/>
              <a:t> de </a:t>
            </a:r>
            <a:r>
              <a:rPr lang="en-US" sz="1200" dirty="0" err="1"/>
              <a:t>otros</a:t>
            </a:r>
            <a:r>
              <a:rPr lang="en-US" sz="1200" dirty="0"/>
              <a:t> </a:t>
            </a:r>
            <a:r>
              <a:rPr lang="en-US" sz="1200" dirty="0" err="1"/>
              <a:t>grupos</a:t>
            </a:r>
            <a:r>
              <a:rPr lang="en-US" sz="1200" dirty="0"/>
              <a:t> </a:t>
            </a:r>
            <a:r>
              <a:rPr lang="en-US" sz="1200" dirty="0" err="1"/>
              <a:t>étnicos</a:t>
            </a:r>
            <a:r>
              <a:rPr lang="en-US" sz="1200" dirty="0"/>
              <a:t> y </a:t>
            </a:r>
            <a:r>
              <a:rPr lang="en-US" sz="1200" dirty="0" err="1"/>
              <a:t>orígenes</a:t>
            </a:r>
            <a:r>
              <a:rPr lang="en-US" sz="1200" dirty="0"/>
              <a:t> para que </a:t>
            </a:r>
            <a:r>
              <a:rPr lang="en-US" sz="1200" dirty="0" err="1"/>
              <a:t>sirvan</a:t>
            </a:r>
            <a:r>
              <a:rPr lang="en-US" sz="1200" dirty="0"/>
              <a:t> de </a:t>
            </a:r>
            <a:r>
              <a:rPr lang="en-US" sz="1200" dirty="0" err="1"/>
              <a:t>referencias</a:t>
            </a:r>
            <a:r>
              <a:rPr lang="en-US" sz="1200" dirty="0"/>
              <a:t> </a:t>
            </a:r>
            <a:r>
              <a:rPr lang="en-US" sz="1200" dirty="0" err="1"/>
              <a:t>positivas</a:t>
            </a:r>
            <a:r>
              <a:rPr lang="en-US" sz="1200" dirty="0"/>
              <a:t>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2110" lvl="1" indent="-179705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 dirty="0" err="1"/>
              <a:t>Buscar</a:t>
            </a:r>
            <a:r>
              <a:rPr lang="en-US" sz="1200" dirty="0"/>
              <a:t> </a:t>
            </a:r>
            <a:r>
              <a:rPr lang="en-US" sz="1200" dirty="0" err="1"/>
              <a:t>modelos</a:t>
            </a:r>
            <a:r>
              <a:rPr lang="en-US" sz="1200" dirty="0"/>
              <a:t> </a:t>
            </a:r>
            <a:r>
              <a:rPr lang="en-US" sz="1200" dirty="0" err="1"/>
              <a:t>positivos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las redes </a:t>
            </a:r>
            <a:r>
              <a:rPr lang="en-US" sz="1200" dirty="0" err="1"/>
              <a:t>sociales</a:t>
            </a:r>
            <a:r>
              <a:rPr lang="en-US" sz="1200" dirty="0"/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72110" marR="5080" lvl="1" indent="-179705" algn="just" rtl="0">
              <a:lnSpc>
                <a:spcPct val="11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 dirty="0" err="1"/>
              <a:t>Incorporar</a:t>
            </a:r>
            <a:r>
              <a:rPr lang="en-US" sz="1200" dirty="0"/>
              <a:t> </a:t>
            </a:r>
            <a:r>
              <a:rPr lang="en-US" sz="1200" dirty="0" err="1"/>
              <a:t>lecturas</a:t>
            </a:r>
            <a:r>
              <a:rPr lang="en-US" sz="1200" dirty="0"/>
              <a:t> y </a:t>
            </a:r>
            <a:r>
              <a:rPr lang="en-US" sz="1200" dirty="0" err="1"/>
              <a:t>actividades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las que </a:t>
            </a:r>
            <a:r>
              <a:rPr lang="en-US" sz="1200" dirty="0" err="1"/>
              <a:t>esté</a:t>
            </a:r>
            <a:r>
              <a:rPr lang="en-US" sz="1200" dirty="0"/>
              <a:t> </a:t>
            </a:r>
            <a:r>
              <a:rPr lang="en-US" sz="1200" dirty="0" err="1"/>
              <a:t>representada</a:t>
            </a:r>
            <a:r>
              <a:rPr lang="en-US" sz="1200" dirty="0"/>
              <a:t> la </a:t>
            </a:r>
            <a:r>
              <a:rPr lang="en-US" sz="1200" dirty="0" err="1"/>
              <a:t>diversidad</a:t>
            </a:r>
            <a:r>
              <a:rPr lang="en-US" sz="1200" dirty="0"/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Algunas cuestiones 2</a:t>
            </a: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628650" y="1268015"/>
            <a:ext cx="7886700" cy="336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01015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Tutor/a</a:t>
            </a:r>
            <a:br>
              <a:rPr lang="en-US"/>
            </a:br>
            <a:r>
              <a:rPr lang="en-US"/>
              <a:t>¿Cuál sería la respuesta al comportamiento de tu alumno o alumna en clase (interfiere, hace bromas, se levanta de su asiento, molesta a sus compañeros...)?</a:t>
            </a:r>
            <a:endParaRPr/>
          </a:p>
          <a:p>
            <a:pPr marL="501015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Familia </a:t>
            </a:r>
            <a:br>
              <a:rPr lang="en-US" b="1"/>
            </a:br>
            <a:r>
              <a:rPr lang="en-US"/>
              <a:t>¿Cuáles deberían ser las respuestas de la escuela a las necesidades emocionales de tu hijo o hija?</a:t>
            </a:r>
            <a:endParaRPr/>
          </a:p>
          <a:p>
            <a:pPr marL="501015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Terapeuta</a:t>
            </a:r>
            <a:br>
              <a:rPr lang="en-US" b="1"/>
            </a:br>
            <a:r>
              <a:rPr lang="en-US"/>
              <a:t>¿Cuáles deberían ser las respuestas adecuadas de la escuela a las necesidades emocionales del niño o niña?</a:t>
            </a:r>
            <a:endParaRPr/>
          </a:p>
          <a:p>
            <a:pPr marL="171450" lvl="0" indent="-381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Respuestas a las necesidades emocionales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628650" y="112272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192405" marR="5080" lvl="0" indent="-174176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843"/>
              <a:buFont typeface="Calibri"/>
              <a:buChar char="•"/>
            </a:pPr>
            <a:r>
              <a:rPr lang="en-US" sz="1200"/>
              <a:t>Mantén la calma y piensa que no es nada personal. Si conocemos su historia podemos entender la situación por la que está pasando. Comprender sus necesidades es el primer paso de nuestra intervención.</a:t>
            </a:r>
            <a:endParaRPr/>
          </a:p>
          <a:p>
            <a:pPr marL="192405" marR="5080" lvl="0" indent="-174176" algn="just" rtl="0">
              <a:lnSpc>
                <a:spcPct val="110000"/>
              </a:lnSpc>
              <a:spcBef>
                <a:spcPts val="605"/>
              </a:spcBef>
              <a:spcAft>
                <a:spcPts val="0"/>
              </a:spcAft>
              <a:buClr>
                <a:schemeClr val="dk1"/>
              </a:buClr>
              <a:buSzPct val="107843"/>
              <a:buFont typeface="Calibri"/>
              <a:buChar char="•"/>
            </a:pPr>
            <a:r>
              <a:rPr lang="en-US" sz="1200"/>
              <a:t>No discutas, pero intenta llevarte bien, y si es posible, ten en mente una frase que le enganche: "seguro que tienes buenas razones para actuar así". No te enzarces en una pelea con él o ella.</a:t>
            </a:r>
            <a:endParaRPr sz="1200"/>
          </a:p>
          <a:p>
            <a:pPr marL="192405" marR="5080" lvl="0" indent="-174176" algn="just" rtl="0">
              <a:lnSpc>
                <a:spcPct val="110000"/>
              </a:lnSpc>
              <a:spcBef>
                <a:spcPts val="610"/>
              </a:spcBef>
              <a:spcAft>
                <a:spcPts val="0"/>
              </a:spcAft>
              <a:buClr>
                <a:schemeClr val="dk1"/>
              </a:buClr>
              <a:buSzPct val="107843"/>
              <a:buFont typeface="Calibri"/>
              <a:buChar char="•"/>
            </a:pPr>
            <a:r>
              <a:rPr lang="en-US" sz="1200"/>
              <a:t>Si se calma, hablaremos con él o ella más tarde, individualmente, mostrando un interés legítimo por su situación.</a:t>
            </a:r>
            <a:endParaRPr sz="1200"/>
          </a:p>
          <a:p>
            <a:pPr marL="192405" marR="5080" lvl="0" indent="-174176" algn="just" rtl="0">
              <a:lnSpc>
                <a:spcPct val="110000"/>
              </a:lnSpc>
              <a:spcBef>
                <a:spcPts val="605"/>
              </a:spcBef>
              <a:spcAft>
                <a:spcPts val="0"/>
              </a:spcAft>
              <a:buClr>
                <a:schemeClr val="dk1"/>
              </a:buClr>
              <a:buSzPct val="107843"/>
              <a:buFont typeface="Calibri"/>
              <a:buChar char="•"/>
            </a:pPr>
            <a:r>
              <a:rPr lang="en-US" sz="1200"/>
              <a:t>Si no se calma... toma las medidas preestablecidas del protocolo (plan de convivencia).</a:t>
            </a:r>
            <a:endParaRPr sz="1200"/>
          </a:p>
          <a:p>
            <a:pPr marL="192405" marR="5080" lvl="0" indent="-174176" algn="just" rtl="0">
              <a:lnSpc>
                <a:spcPct val="110000"/>
              </a:lnSpc>
              <a:spcBef>
                <a:spcPts val="605"/>
              </a:spcBef>
              <a:spcAft>
                <a:spcPts val="0"/>
              </a:spcAft>
              <a:buClr>
                <a:schemeClr val="dk1"/>
              </a:buClr>
              <a:buSzPct val="107843"/>
              <a:buFont typeface="Calibri"/>
              <a:buChar char="•"/>
            </a:pPr>
            <a:r>
              <a:rPr lang="en-US" sz="1200"/>
              <a:t>Haz un seguimiento de su comportamiento, averigua cuáles son los desencadenantes y, por supuesto, en colaboración con el Equipo de Orientación, ten una reunión con la familia.</a:t>
            </a:r>
            <a:endParaRPr/>
          </a:p>
          <a:p>
            <a:pPr marL="192405" marR="5080" lvl="0" indent="-174176" algn="just" rtl="0">
              <a:lnSpc>
                <a:spcPct val="110000"/>
              </a:lnSpc>
              <a:spcBef>
                <a:spcPts val="610"/>
              </a:spcBef>
              <a:spcAft>
                <a:spcPts val="0"/>
              </a:spcAft>
              <a:buClr>
                <a:schemeClr val="dk1"/>
              </a:buClr>
              <a:buSzPct val="107843"/>
              <a:buFont typeface="Calibri"/>
              <a:buChar char="•"/>
            </a:pPr>
            <a:r>
              <a:rPr lang="en-US" sz="1200"/>
              <a:t>Proporcionar al niño o niña nuevas estrategias que le ayuden a afrontar las situaciones que se le escapan de las manos. Darle tiempo para que adquiera estas habilidades y sea capaz de gestionar sus emociones.</a:t>
            </a:r>
            <a:endParaRPr sz="1200"/>
          </a:p>
          <a:p>
            <a:pPr marL="0" lvl="0" indent="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2"/>
          </p:nvPr>
        </p:nvSpPr>
        <p:spPr>
          <a:xfrm>
            <a:off x="4629150" y="112272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" marR="698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11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72110" marR="7620" lvl="1" indent="-179705" algn="just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</a:pPr>
            <a:r>
              <a:rPr lang="en-US" sz="1100"/>
              <a:t>Incondicionalidad</a:t>
            </a:r>
            <a:r>
              <a:rPr lang="en-US" sz="1100" b="0" i="0" u="none" strike="noStrike" cap="none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100"/>
              <a:t>el niño o niña tiene que saber que, pase lo que pase, estamos de su lado</a:t>
            </a:r>
            <a:endParaRPr sz="11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72110" marR="6985" lvl="1" indent="-179705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</a:pPr>
            <a:r>
              <a:rPr lang="en-US" sz="1100"/>
              <a:t>Previsibilidad: las personas y rutinas previsibles son la clave para que un niño o niña se sienta emocionalmente seguro/a</a:t>
            </a:r>
            <a:endParaRPr sz="11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72110" marR="5080" lvl="1" indent="-179705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</a:pPr>
            <a:r>
              <a:rPr lang="en-US" sz="1100"/>
              <a:t>Presencia: saludar al niño o niña, sonreír, mostrar interés, son signos de estar ahí para él o ella.</a:t>
            </a:r>
            <a:endParaRPr/>
          </a:p>
          <a:p>
            <a:pPr marL="372110" marR="5080" lvl="1" indent="-179705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•"/>
            </a:pPr>
            <a:r>
              <a:rPr lang="en-US" sz="1100"/>
              <a:t>Paciencia</a:t>
            </a:r>
            <a:r>
              <a:rPr lang="en-US" sz="1100" b="0" i="0" u="none" strike="noStrike" cap="none"/>
              <a:t>: </a:t>
            </a:r>
            <a:r>
              <a:rPr lang="en-US" sz="1100"/>
              <a:t>la regulación de las emociones no se produce de repente</a:t>
            </a:r>
            <a:r>
              <a:rPr lang="en-US" sz="1100" b="0" i="0" u="none" strike="noStrike" cap="none"/>
              <a:t>, </a:t>
            </a:r>
            <a:r>
              <a:rPr lang="en-US" sz="1100"/>
              <a:t>hay que darle tiempo y paciencia para que adquiera las habilidades necesarias</a:t>
            </a:r>
            <a:r>
              <a:rPr lang="en-US" sz="1100" b="0" i="0" u="none" strike="noStrike" cap="none"/>
              <a:t>.</a:t>
            </a:r>
            <a:endParaRPr sz="1100" b="0" i="0" u="none" strike="noStrike" cap="none"/>
          </a:p>
          <a:p>
            <a:pPr marL="192405" marR="7620" lvl="0" indent="-180340" algn="just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en-US" sz="1100"/>
              <a:t>Ten en cuenta que los niños y niñas que han vivido situaciones adversas son sensibles a los cambios y transiciones inesperados.</a:t>
            </a:r>
            <a:endParaRPr sz="11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192405" marR="6985" lvl="0" indent="-180340" algn="just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en-US" sz="1100"/>
              <a:t>Si con las medidas tomadas vemos que no hay una resolución positiva o incluso que las condiciones empeoran, se podrían recomendar otras medidas externas...</a:t>
            </a:r>
            <a:endParaRPr sz="11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192405" lvl="0" indent="-180340" algn="just" rtl="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•"/>
            </a:pPr>
            <a:r>
              <a:rPr lang="en-US" sz="1100"/>
              <a:t>Trabajar las emociones a nivel de grupo.</a:t>
            </a:r>
            <a:endParaRPr sz="11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Algunas cuestiones 3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628650" y="1268015"/>
            <a:ext cx="7886700" cy="336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657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142"/>
              <a:buFont typeface="Arial"/>
              <a:buChar char="•"/>
            </a:pPr>
            <a:r>
              <a:rPr lang="en-US" b="1" dirty="0"/>
              <a:t>Tutor/a</a:t>
            </a:r>
            <a:br>
              <a:rPr lang="en-US" dirty="0"/>
            </a:br>
            <a:r>
              <a:rPr lang="en-US" dirty="0"/>
              <a:t>     ¿</a:t>
            </a:r>
            <a:r>
              <a:rPr lang="en-US" dirty="0" err="1"/>
              <a:t>Crees</a:t>
            </a:r>
            <a:r>
              <a:rPr lang="en-US" dirty="0"/>
              <a:t> que es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implicar</a:t>
            </a:r>
            <a:r>
              <a:rPr lang="en-US" dirty="0"/>
              <a:t> a las </a:t>
            </a:r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aula? ¿</a:t>
            </a:r>
            <a:r>
              <a:rPr lang="en-US" dirty="0" err="1"/>
              <a:t>Cuáles</a:t>
            </a:r>
            <a:r>
              <a:rPr lang="en-US" dirty="0"/>
              <a:t> </a:t>
            </a:r>
            <a:r>
              <a:rPr lang="en-US" dirty="0" err="1"/>
              <a:t>serían</a:t>
            </a:r>
            <a:r>
              <a:rPr lang="en-US" dirty="0"/>
              <a:t> 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 puntos a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para </a:t>
            </a:r>
            <a:r>
              <a:rPr lang="en-US" dirty="0" err="1"/>
              <a:t>establecer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  </a:t>
            </a:r>
            <a:r>
              <a:rPr lang="en-US" dirty="0" err="1"/>
              <a:t>comunicación</a:t>
            </a:r>
            <a:r>
              <a:rPr lang="en-US" dirty="0"/>
              <a:t> entre la </a:t>
            </a:r>
            <a:r>
              <a:rPr lang="en-US" dirty="0" err="1"/>
              <a:t>familia</a:t>
            </a:r>
            <a:r>
              <a:rPr lang="en-US" dirty="0"/>
              <a:t> y la </a:t>
            </a:r>
            <a:r>
              <a:rPr lang="en-US" dirty="0" err="1"/>
              <a:t>escuela</a:t>
            </a:r>
            <a:r>
              <a:rPr lang="en-US" dirty="0"/>
              <a:t>?</a:t>
            </a:r>
            <a:endParaRPr dirty="0"/>
          </a:p>
          <a:p>
            <a:pPr marL="501015" lvl="0" indent="-11493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142"/>
              <a:buFont typeface="Arial"/>
              <a:buChar char="•"/>
            </a:pPr>
            <a:r>
              <a:rPr lang="en-US" sz="1600" b="1" dirty="0"/>
              <a:t>Familia </a:t>
            </a:r>
            <a:br>
              <a:rPr lang="en-US" sz="1600" b="1" dirty="0"/>
            </a:br>
            <a:r>
              <a:rPr lang="en-US" sz="1600" dirty="0"/>
              <a:t>¿</a:t>
            </a:r>
            <a:r>
              <a:rPr lang="en-US" sz="1600" dirty="0" err="1"/>
              <a:t>Cuáles</a:t>
            </a:r>
            <a:r>
              <a:rPr lang="en-US" sz="1600" dirty="0"/>
              <a:t> </a:t>
            </a:r>
            <a:r>
              <a:rPr lang="en-US" sz="1600" dirty="0" err="1"/>
              <a:t>serían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principales</a:t>
            </a:r>
            <a:r>
              <a:rPr lang="en-US" sz="1600" dirty="0"/>
              <a:t> puntos a </a:t>
            </a:r>
            <a:r>
              <a:rPr lang="en-US" sz="1600" dirty="0" err="1"/>
              <a:t>tener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cuenta</a:t>
            </a:r>
            <a:r>
              <a:rPr lang="en-US" sz="1600" dirty="0"/>
              <a:t> para </a:t>
            </a:r>
            <a:r>
              <a:rPr lang="en-US" sz="1600" dirty="0" err="1"/>
              <a:t>establecer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buena</a:t>
            </a:r>
            <a:r>
              <a:rPr lang="en-US" sz="1600" dirty="0"/>
              <a:t> </a:t>
            </a:r>
            <a:r>
              <a:rPr lang="en-US" sz="1600" dirty="0" err="1"/>
              <a:t>comunicación</a:t>
            </a:r>
            <a:r>
              <a:rPr lang="en-US" sz="1600" dirty="0"/>
              <a:t> entre la </a:t>
            </a:r>
            <a:r>
              <a:rPr lang="en-US" sz="1600" dirty="0" err="1"/>
              <a:t>familia</a:t>
            </a:r>
            <a:r>
              <a:rPr lang="en-US" sz="1600" dirty="0"/>
              <a:t> y la </a:t>
            </a:r>
            <a:r>
              <a:rPr lang="en-US" sz="1600" dirty="0" err="1"/>
              <a:t>escuela</a:t>
            </a:r>
            <a:r>
              <a:rPr lang="en-US" sz="1600" dirty="0"/>
              <a:t>? </a:t>
            </a:r>
            <a:endParaRPr sz="1600" dirty="0"/>
          </a:p>
          <a:p>
            <a:pPr marL="958215" lvl="1" indent="-114934">
              <a:lnSpc>
                <a:spcPct val="110000"/>
              </a:lnSpc>
              <a:spcBef>
                <a:spcPts val="0"/>
              </a:spcBef>
              <a:buSzPct val="57142"/>
            </a:pPr>
            <a:r>
              <a:rPr lang="en-US" sz="1600" b="1" dirty="0" err="1"/>
              <a:t>Terapeuta</a:t>
            </a:r>
            <a:br>
              <a:rPr lang="en-US" sz="1600" b="1" dirty="0"/>
            </a:br>
            <a:r>
              <a:rPr lang="en-US" sz="1600" dirty="0"/>
              <a:t>¿</a:t>
            </a:r>
            <a:r>
              <a:rPr lang="en-US" sz="1600" dirty="0" err="1"/>
              <a:t>Cuáles</a:t>
            </a:r>
            <a:r>
              <a:rPr lang="en-US" sz="1600" dirty="0"/>
              <a:t> </a:t>
            </a:r>
            <a:r>
              <a:rPr lang="en-US" sz="1600" dirty="0" err="1"/>
              <a:t>serían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principales</a:t>
            </a:r>
            <a:r>
              <a:rPr lang="en-US" sz="1600" dirty="0"/>
              <a:t> puntos a </a:t>
            </a:r>
            <a:r>
              <a:rPr lang="en-US" sz="1600" dirty="0" err="1"/>
              <a:t>tener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cuenta</a:t>
            </a:r>
            <a:r>
              <a:rPr lang="en-US" sz="1600" dirty="0"/>
              <a:t> para </a:t>
            </a:r>
            <a:r>
              <a:rPr lang="en-US" sz="1600" dirty="0" err="1"/>
              <a:t>establecer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buena</a:t>
            </a:r>
            <a:r>
              <a:rPr lang="en-US" sz="1600" dirty="0"/>
              <a:t> </a:t>
            </a:r>
            <a:r>
              <a:rPr lang="en-US" sz="1600" dirty="0" err="1"/>
              <a:t>comunicación</a:t>
            </a:r>
            <a:r>
              <a:rPr lang="en-US" sz="1600" dirty="0"/>
              <a:t> entre </a:t>
            </a:r>
            <a:r>
              <a:rPr lang="en-US" sz="1600" dirty="0" err="1"/>
              <a:t>usted</a:t>
            </a:r>
            <a:r>
              <a:rPr lang="en-US" sz="1600" dirty="0"/>
              <a:t>, la </a:t>
            </a:r>
            <a:r>
              <a:rPr lang="en-US" sz="1600" dirty="0" err="1"/>
              <a:t>familia</a:t>
            </a:r>
            <a:r>
              <a:rPr lang="en-US" sz="1600" dirty="0"/>
              <a:t> y la </a:t>
            </a:r>
            <a:r>
              <a:rPr lang="en-US" sz="1600" dirty="0" err="1"/>
              <a:t>escuela</a:t>
            </a:r>
            <a:r>
              <a:rPr lang="en-US" sz="1600" dirty="0"/>
              <a:t>? </a:t>
            </a:r>
            <a:endParaRPr sz="1600" dirty="0"/>
          </a:p>
          <a:p>
            <a:pPr marL="171450" lvl="0" indent="-381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Una buena comunicación 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628650" y="1162486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92405" marR="5080" lvl="0" indent="-180340" algn="l" rtl="0">
              <a:lnSpc>
                <a:spcPct val="10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 err="1"/>
              <a:t>Cada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de las </a:t>
            </a:r>
            <a:r>
              <a:rPr lang="en-US" sz="1200" dirty="0" err="1"/>
              <a:t>partes</a:t>
            </a:r>
            <a:r>
              <a:rPr lang="en-US" sz="1200" dirty="0"/>
              <a:t> </a:t>
            </a:r>
            <a:r>
              <a:rPr lang="en-US" sz="1200" dirty="0" err="1"/>
              <a:t>implicadas</a:t>
            </a:r>
            <a:r>
              <a:rPr lang="en-US" sz="1200" dirty="0"/>
              <a:t> </a:t>
            </a:r>
            <a:r>
              <a:rPr lang="en-US" sz="1200" dirty="0" err="1"/>
              <a:t>debe</a:t>
            </a:r>
            <a:r>
              <a:rPr lang="en-US" sz="1200" dirty="0"/>
              <a:t> </a:t>
            </a:r>
            <a:r>
              <a:rPr lang="en-US" sz="1200" dirty="0" err="1"/>
              <a:t>intentar</a:t>
            </a:r>
            <a:r>
              <a:rPr lang="en-US" sz="1200" dirty="0"/>
              <a:t> </a:t>
            </a:r>
            <a:r>
              <a:rPr lang="en-US" sz="1200" dirty="0" err="1"/>
              <a:t>conseguir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comunicación</a:t>
            </a:r>
            <a:r>
              <a:rPr lang="en-US" sz="1200" dirty="0"/>
              <a:t> </a:t>
            </a:r>
            <a:r>
              <a:rPr lang="en-US" sz="1200" dirty="0" err="1"/>
              <a:t>fluida</a:t>
            </a:r>
            <a:r>
              <a:rPr lang="en-US" sz="1200" dirty="0"/>
              <a:t>, </a:t>
            </a:r>
            <a:r>
              <a:rPr lang="en-US" sz="1200" dirty="0" err="1"/>
              <a:t>mostrar</a:t>
            </a:r>
            <a:r>
              <a:rPr lang="en-US" sz="1200" dirty="0"/>
              <a:t> </a:t>
            </a:r>
            <a:r>
              <a:rPr lang="en-US" sz="1200" dirty="0" err="1"/>
              <a:t>respeto</a:t>
            </a:r>
            <a:r>
              <a:rPr lang="en-US" sz="1200" dirty="0"/>
              <a:t> </a:t>
            </a:r>
            <a:r>
              <a:rPr lang="en-US" sz="1200" dirty="0" err="1"/>
              <a:t>hacia</a:t>
            </a:r>
            <a:r>
              <a:rPr lang="en-US" sz="1200" dirty="0"/>
              <a:t> las </a:t>
            </a:r>
            <a:r>
              <a:rPr lang="en-US" sz="1200" dirty="0" err="1"/>
              <a:t>demás</a:t>
            </a:r>
            <a:r>
              <a:rPr lang="en-US" sz="1200" dirty="0"/>
              <a:t>, </a:t>
            </a:r>
            <a:r>
              <a:rPr lang="en-US" sz="1200" dirty="0" err="1"/>
              <a:t>confiar</a:t>
            </a:r>
            <a:r>
              <a:rPr lang="en-US" sz="1200" dirty="0"/>
              <a:t> y no </a:t>
            </a:r>
            <a:r>
              <a:rPr lang="en-US" sz="1200" dirty="0" err="1"/>
              <a:t>interferir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papel</a:t>
            </a:r>
            <a:r>
              <a:rPr lang="en-US" sz="1200" dirty="0"/>
              <a:t> de la </a:t>
            </a:r>
            <a:r>
              <a:rPr lang="en-US" sz="1200" dirty="0" err="1"/>
              <a:t>otra</a:t>
            </a:r>
            <a:r>
              <a:rPr lang="en-US" sz="1200" dirty="0"/>
              <a:t>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92405" marR="5080" lvl="0" indent="-180340" algn="l" rtl="0">
              <a:lnSpc>
                <a:spcPct val="100833"/>
              </a:lnSpc>
              <a:spcBef>
                <a:spcPts val="59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 err="1"/>
              <a:t>Trabajo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equipo</a:t>
            </a:r>
            <a:r>
              <a:rPr lang="en-US" sz="1200" dirty="0"/>
              <a:t>: Con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 que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vivido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situación</a:t>
            </a:r>
            <a:r>
              <a:rPr lang="en-US" sz="1200" dirty="0"/>
              <a:t> </a:t>
            </a:r>
            <a:r>
              <a:rPr lang="en-US" sz="1200" dirty="0" err="1"/>
              <a:t>adversa</a:t>
            </a:r>
            <a:r>
              <a:rPr lang="en-US" sz="1200" dirty="0"/>
              <a:t>,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trabajo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equipo</a:t>
            </a:r>
            <a:r>
              <a:rPr lang="en-US" sz="1200" dirty="0"/>
              <a:t> es </a:t>
            </a:r>
            <a:r>
              <a:rPr lang="en-US" sz="1200" dirty="0" err="1"/>
              <a:t>esencial</a:t>
            </a:r>
            <a:r>
              <a:rPr lang="en-US" sz="1200" dirty="0"/>
              <a:t> para </a:t>
            </a:r>
            <a:r>
              <a:rPr lang="en-US" sz="1200" dirty="0" err="1"/>
              <a:t>fijar</a:t>
            </a:r>
            <a:r>
              <a:rPr lang="en-US" sz="1200" dirty="0"/>
              <a:t> </a:t>
            </a:r>
            <a:r>
              <a:rPr lang="en-US" sz="1200" dirty="0" err="1"/>
              <a:t>objetivos</a:t>
            </a:r>
            <a:r>
              <a:rPr lang="en-US" sz="1200" dirty="0"/>
              <a:t> </a:t>
            </a:r>
            <a:r>
              <a:rPr lang="en-US" sz="1200" dirty="0" err="1"/>
              <a:t>comunes</a:t>
            </a:r>
            <a:r>
              <a:rPr lang="en-US" sz="1200" dirty="0"/>
              <a:t>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92405" marR="5080" lvl="0" indent="-180340" algn="l" rtl="0">
              <a:lnSpc>
                <a:spcPct val="100833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 err="1"/>
              <a:t>Debemos</a:t>
            </a:r>
            <a:r>
              <a:rPr lang="en-US" sz="1200" dirty="0"/>
              <a:t> ser </a:t>
            </a:r>
            <a:r>
              <a:rPr lang="en-US" sz="1200" dirty="0" err="1"/>
              <a:t>conscientes</a:t>
            </a:r>
            <a:r>
              <a:rPr lang="en-US" sz="1200" dirty="0"/>
              <a:t> de la </a:t>
            </a:r>
            <a:r>
              <a:rPr lang="en-US" sz="1200" dirty="0" err="1"/>
              <a:t>privacidad</a:t>
            </a:r>
            <a:r>
              <a:rPr lang="en-US" sz="1200" dirty="0"/>
              <a:t> de las </a:t>
            </a:r>
            <a:r>
              <a:rPr lang="en-US" sz="1200" dirty="0" err="1"/>
              <a:t>historias</a:t>
            </a:r>
            <a:r>
              <a:rPr lang="en-US" sz="1200" dirty="0"/>
              <a:t> </a:t>
            </a:r>
            <a:r>
              <a:rPr lang="en-US" sz="1200" dirty="0" err="1"/>
              <a:t>personales</a:t>
            </a:r>
            <a:r>
              <a:rPr lang="en-US" sz="1200" dirty="0"/>
              <a:t>. ¿</a:t>
            </a:r>
            <a:r>
              <a:rPr lang="en-US" sz="1200" dirty="0" err="1"/>
              <a:t>Qué</a:t>
            </a:r>
            <a:r>
              <a:rPr lang="en-US" sz="1200" dirty="0"/>
              <a:t> </a:t>
            </a:r>
            <a:r>
              <a:rPr lang="en-US" sz="1200" dirty="0" err="1"/>
              <a:t>información</a:t>
            </a:r>
            <a:r>
              <a:rPr lang="en-US" sz="1200" dirty="0"/>
              <a:t> </a:t>
            </a:r>
            <a:r>
              <a:rPr lang="en-US" sz="1200" dirty="0" err="1"/>
              <a:t>consideras</a:t>
            </a:r>
            <a:r>
              <a:rPr lang="en-US" sz="1200" dirty="0"/>
              <a:t> </a:t>
            </a:r>
            <a:r>
              <a:rPr lang="en-US" sz="1200" dirty="0" err="1"/>
              <a:t>importante</a:t>
            </a:r>
            <a:r>
              <a:rPr lang="en-US" sz="1200" dirty="0"/>
              <a:t> </a:t>
            </a:r>
            <a:r>
              <a:rPr lang="en-US" sz="1200" dirty="0" err="1"/>
              <a:t>preguntar</a:t>
            </a:r>
            <a:r>
              <a:rPr lang="en-US" sz="1200" dirty="0"/>
              <a:t> a la </a:t>
            </a:r>
            <a:r>
              <a:rPr lang="en-US" sz="1200" dirty="0" err="1"/>
              <a:t>familia</a:t>
            </a:r>
            <a:r>
              <a:rPr lang="en-US" sz="1200" dirty="0"/>
              <a:t>?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72110" lvl="1" indent="-179705" algn="l" rtl="0">
              <a:lnSpc>
                <a:spcPct val="9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 dirty="0" err="1"/>
              <a:t>Información</a:t>
            </a:r>
            <a:r>
              <a:rPr lang="en-US" sz="1200" dirty="0"/>
              <a:t> </a:t>
            </a:r>
            <a:r>
              <a:rPr lang="en-US" sz="1200" dirty="0" err="1"/>
              <a:t>pertinente</a:t>
            </a:r>
            <a:r>
              <a:rPr lang="en-US" sz="1200" dirty="0"/>
              <a:t> que </a:t>
            </a:r>
            <a:r>
              <a:rPr lang="en-US" sz="1200" dirty="0" err="1"/>
              <a:t>pueda</a:t>
            </a:r>
            <a:r>
              <a:rPr lang="en-US" sz="1200" dirty="0"/>
              <a:t> </a:t>
            </a:r>
            <a:r>
              <a:rPr lang="en-US" sz="1200" dirty="0" err="1"/>
              <a:t>ayudar</a:t>
            </a:r>
            <a:r>
              <a:rPr lang="en-US" sz="1200" dirty="0"/>
              <a:t> a </a:t>
            </a:r>
            <a:r>
              <a:rPr lang="en-US" sz="1200" dirty="0" err="1"/>
              <a:t>apoyar</a:t>
            </a:r>
            <a:r>
              <a:rPr lang="en-US" sz="1200" dirty="0"/>
              <a:t> y </a:t>
            </a:r>
            <a:r>
              <a:rPr lang="en-US" sz="1200" dirty="0" err="1"/>
              <a:t>acompañar</a:t>
            </a:r>
            <a:r>
              <a:rPr lang="en-US" sz="1200" dirty="0"/>
              <a:t>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endParaRPr sz="1200" b="0" i="0" u="none" strike="noStrike" cap="none" dirty="0"/>
          </a:p>
          <a:p>
            <a:pPr marL="372110" marR="5080" lvl="1" indent="-179705" algn="l" rtl="0">
              <a:lnSpc>
                <a:spcPct val="100833"/>
              </a:lnSpc>
              <a:spcBef>
                <a:spcPts val="11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 dirty="0"/>
              <a:t>Las </a:t>
            </a:r>
            <a:r>
              <a:rPr lang="en-US" sz="1200" dirty="0" err="1"/>
              <a:t>familias</a:t>
            </a:r>
            <a:r>
              <a:rPr lang="en-US" sz="1200" dirty="0"/>
              <a:t> </a:t>
            </a:r>
            <a:r>
              <a:rPr lang="en-US" sz="1200" dirty="0" err="1"/>
              <a:t>deben</a:t>
            </a:r>
            <a:r>
              <a:rPr lang="en-US" sz="1200" dirty="0"/>
              <a:t> </a:t>
            </a:r>
            <a:r>
              <a:rPr lang="en-US" sz="1200" dirty="0" err="1"/>
              <a:t>facilitar</a:t>
            </a:r>
            <a:r>
              <a:rPr lang="en-US" sz="1200" dirty="0"/>
              <a:t> la </a:t>
            </a:r>
            <a:r>
              <a:rPr lang="en-US" sz="1200" dirty="0" err="1"/>
              <a:t>información</a:t>
            </a:r>
            <a:r>
              <a:rPr lang="en-US" sz="1200" dirty="0"/>
              <a:t> </a:t>
            </a:r>
            <a:r>
              <a:rPr lang="en-US" sz="1200" dirty="0" err="1"/>
              <a:t>necesaria</a:t>
            </a:r>
            <a:r>
              <a:rPr lang="en-US" sz="1200" dirty="0"/>
              <a:t> para que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profesores</a:t>
            </a:r>
            <a:r>
              <a:rPr lang="en-US" sz="1200" dirty="0"/>
              <a:t> y </a:t>
            </a:r>
            <a:r>
              <a:rPr lang="en-US" sz="1200" dirty="0" err="1"/>
              <a:t>profesoras</a:t>
            </a:r>
            <a:r>
              <a:rPr lang="en-US" sz="1200" dirty="0"/>
              <a:t> </a:t>
            </a:r>
            <a:r>
              <a:rPr lang="en-US" sz="1200" dirty="0" err="1"/>
              <a:t>sean</a:t>
            </a:r>
            <a:r>
              <a:rPr lang="en-US" sz="1200" dirty="0"/>
              <a:t> </a:t>
            </a:r>
            <a:r>
              <a:rPr lang="en-US" sz="1200" dirty="0" err="1"/>
              <a:t>sensibles</a:t>
            </a:r>
            <a:r>
              <a:rPr lang="en-US" sz="1200" dirty="0"/>
              <a:t> a sus </a:t>
            </a:r>
            <a:r>
              <a:rPr lang="en-US" sz="1200" dirty="0" err="1"/>
              <a:t>necesidades</a:t>
            </a:r>
            <a:r>
              <a:rPr lang="en-US" sz="1200" dirty="0"/>
              <a:t> y </a:t>
            </a:r>
            <a:r>
              <a:rPr lang="en-US" sz="1200" dirty="0" err="1"/>
              <a:t>comprendan</a:t>
            </a:r>
            <a:r>
              <a:rPr lang="en-US" sz="1200" dirty="0"/>
              <a:t> que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 que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sufrido</a:t>
            </a:r>
            <a:r>
              <a:rPr lang="en-US" sz="1200" dirty="0"/>
              <a:t> </a:t>
            </a:r>
            <a:r>
              <a:rPr lang="en-US" sz="1200" dirty="0" err="1"/>
              <a:t>adversidades</a:t>
            </a:r>
            <a:r>
              <a:rPr lang="en-US" sz="1200" dirty="0"/>
              <a:t> </a:t>
            </a:r>
            <a:r>
              <a:rPr lang="en-US" sz="1200" dirty="0" err="1"/>
              <a:t>tempranas</a:t>
            </a:r>
            <a:r>
              <a:rPr lang="en-US" sz="1200" dirty="0"/>
              <a:t> </a:t>
            </a:r>
            <a:r>
              <a:rPr lang="en-US" sz="1200" dirty="0" err="1"/>
              <a:t>pueden</a:t>
            </a:r>
            <a:r>
              <a:rPr lang="en-US" sz="1200" dirty="0"/>
              <a:t> </a:t>
            </a:r>
            <a:r>
              <a:rPr lang="en-US" sz="1200" dirty="0" err="1"/>
              <a:t>presentar</a:t>
            </a:r>
            <a:r>
              <a:rPr lang="en-US" sz="1200" dirty="0"/>
              <a:t> </a:t>
            </a:r>
            <a:r>
              <a:rPr lang="en-US" sz="1200" dirty="0" err="1"/>
              <a:t>retos</a:t>
            </a:r>
            <a:r>
              <a:rPr lang="en-US" sz="1200" dirty="0"/>
              <a:t> </a:t>
            </a:r>
            <a:r>
              <a:rPr lang="en-US" sz="1200" dirty="0" err="1"/>
              <a:t>adicionales</a:t>
            </a:r>
            <a:r>
              <a:rPr lang="en-US" sz="1200" dirty="0"/>
              <a:t>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72110" lvl="1" indent="-1797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 dirty="0" err="1"/>
              <a:t>Implicar</a:t>
            </a:r>
            <a:r>
              <a:rPr lang="en-US" sz="1200" dirty="0"/>
              <a:t> 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 </a:t>
            </a:r>
            <a:r>
              <a:rPr lang="en-US" sz="1200" dirty="0" err="1"/>
              <a:t>siempre</a:t>
            </a:r>
            <a:r>
              <a:rPr lang="en-US" sz="1200" dirty="0"/>
              <a:t> que sea </a:t>
            </a:r>
            <a:r>
              <a:rPr lang="en-US" sz="1200" dirty="0" err="1"/>
              <a:t>posible</a:t>
            </a:r>
            <a:r>
              <a:rPr lang="en-US" sz="1200" b="0" i="0" u="none" strike="noStrike" cap="none" dirty="0"/>
              <a:t>.</a:t>
            </a:r>
            <a:endParaRPr sz="1200" b="0" i="0" u="none" strike="noStrike" cap="none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2"/>
          </p:nvPr>
        </p:nvSpPr>
        <p:spPr>
          <a:xfrm>
            <a:off x="4629150" y="1162486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2405" marR="5080" lvl="0" indent="-180340" algn="just" rtl="0">
              <a:lnSpc>
                <a:spcPct val="10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 err="1"/>
              <a:t>Especialmente</a:t>
            </a:r>
            <a:r>
              <a:rPr lang="en-US" sz="1200" dirty="0"/>
              <a:t> </a:t>
            </a:r>
            <a:r>
              <a:rPr lang="en-US" sz="1200" dirty="0" err="1"/>
              <a:t>importante</a:t>
            </a:r>
            <a:r>
              <a:rPr lang="en-US" sz="1200" dirty="0"/>
              <a:t> es no </a:t>
            </a:r>
            <a:r>
              <a:rPr lang="en-US" sz="1200" dirty="0" err="1"/>
              <a:t>comunicar</a:t>
            </a:r>
            <a:r>
              <a:rPr lang="en-US" sz="1200" dirty="0"/>
              <a:t> las </a:t>
            </a:r>
            <a:r>
              <a:rPr lang="en-US" sz="1200" dirty="0" err="1"/>
              <a:t>quejas</a:t>
            </a:r>
            <a:r>
              <a:rPr lang="en-US" sz="1200" dirty="0"/>
              <a:t> </a:t>
            </a:r>
            <a:r>
              <a:rPr lang="en-US" sz="1200" dirty="0" err="1"/>
              <a:t>diarias</a:t>
            </a:r>
            <a:r>
              <a:rPr lang="en-US" sz="1200" dirty="0"/>
              <a:t> </a:t>
            </a:r>
            <a:r>
              <a:rPr lang="en-US" sz="1200" dirty="0" err="1"/>
              <a:t>delante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92405" lvl="0" indent="-180340" algn="just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 err="1"/>
              <a:t>Comentar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progresos</a:t>
            </a:r>
            <a:r>
              <a:rPr lang="en-US" sz="1200" dirty="0"/>
              <a:t>, </a:t>
            </a:r>
            <a:r>
              <a:rPr lang="en-US" sz="1200" dirty="0" err="1"/>
              <a:t>logros</a:t>
            </a:r>
            <a:r>
              <a:rPr lang="en-US" sz="1200" dirty="0"/>
              <a:t> y </a:t>
            </a:r>
            <a:r>
              <a:rPr lang="en-US" sz="1200" dirty="0" err="1"/>
              <a:t>pequeños</a:t>
            </a:r>
            <a:r>
              <a:rPr lang="en-US" sz="1200" dirty="0"/>
              <a:t> </a:t>
            </a:r>
            <a:r>
              <a:rPr lang="en-US" sz="1200" dirty="0" err="1"/>
              <a:t>avances</a:t>
            </a:r>
            <a:r>
              <a:rPr lang="en-US" sz="1200" dirty="0"/>
              <a:t>.</a:t>
            </a:r>
          </a:p>
          <a:p>
            <a:pPr marL="192405" lvl="0" indent="-180340" algn="just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/>
              <a:t>Es </a:t>
            </a:r>
            <a:r>
              <a:rPr lang="en-US" sz="1200" dirty="0" err="1"/>
              <a:t>importante</a:t>
            </a:r>
            <a:r>
              <a:rPr lang="en-US" sz="1200" dirty="0"/>
              <a:t> </a:t>
            </a:r>
            <a:r>
              <a:rPr lang="en-US" sz="1200" dirty="0" err="1"/>
              <a:t>buscar</a:t>
            </a:r>
            <a:r>
              <a:rPr lang="en-US" sz="1200" dirty="0"/>
              <a:t> y </a:t>
            </a:r>
            <a:r>
              <a:rPr lang="en-US" sz="1200" dirty="0" err="1"/>
              <a:t>utilizar</a:t>
            </a:r>
            <a:r>
              <a:rPr lang="en-US" sz="1200" dirty="0"/>
              <a:t> un </a:t>
            </a:r>
            <a:r>
              <a:rPr lang="en-US" sz="1200" dirty="0" err="1"/>
              <a:t>vocabulario</a:t>
            </a:r>
            <a:r>
              <a:rPr lang="en-US" sz="1200" dirty="0"/>
              <a:t> </a:t>
            </a:r>
            <a:r>
              <a:rPr lang="en-US" sz="1200" dirty="0" err="1"/>
              <a:t>apropiado</a:t>
            </a:r>
            <a:r>
              <a:rPr lang="en-US" sz="1200" dirty="0"/>
              <a:t> </a:t>
            </a:r>
            <a:r>
              <a:rPr lang="en-US" sz="1200" dirty="0" err="1"/>
              <a:t>relacionado</a:t>
            </a:r>
            <a:r>
              <a:rPr lang="en-US" sz="1200" dirty="0"/>
              <a:t> con la </a:t>
            </a:r>
            <a:r>
              <a:rPr lang="en-US" sz="1200" dirty="0" err="1"/>
              <a:t>diversidad</a:t>
            </a:r>
            <a:r>
              <a:rPr lang="en-US" sz="1200" dirty="0"/>
              <a:t> familiar.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92405" marR="5080" lvl="0" indent="-180340" algn="just" rtl="0">
              <a:lnSpc>
                <a:spcPct val="100833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 err="1"/>
              <a:t>Informarse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</a:t>
            </a:r>
            <a:r>
              <a:rPr lang="en-US" sz="1200" dirty="0" err="1"/>
              <a:t>cómo</a:t>
            </a:r>
            <a:r>
              <a:rPr lang="en-US" sz="1200" dirty="0"/>
              <a:t> </a:t>
            </a:r>
            <a:r>
              <a:rPr lang="en-US" sz="1200" dirty="0" err="1"/>
              <a:t>trabajar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aula, </a:t>
            </a:r>
            <a:r>
              <a:rPr lang="en-US" sz="1200" dirty="0" err="1"/>
              <a:t>buscar</a:t>
            </a:r>
            <a:r>
              <a:rPr lang="en-US" sz="1200" dirty="0"/>
              <a:t> </a:t>
            </a:r>
            <a:r>
              <a:rPr lang="en-US" sz="1200" dirty="0" err="1"/>
              <a:t>recursos</a:t>
            </a:r>
            <a:r>
              <a:rPr lang="en-US" sz="1200" dirty="0"/>
              <a:t> e </a:t>
            </a:r>
            <a:r>
              <a:rPr lang="en-US" sz="1200" dirty="0" err="1"/>
              <a:t>información</a:t>
            </a:r>
            <a:r>
              <a:rPr lang="en-US" sz="1200" dirty="0"/>
              <a:t> </a:t>
            </a:r>
            <a:r>
              <a:rPr lang="en-US" sz="1200" dirty="0" err="1"/>
              <a:t>relacionada</a:t>
            </a:r>
            <a:r>
              <a:rPr lang="en-US" sz="1200" dirty="0"/>
              <a:t> con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trabajo</a:t>
            </a:r>
            <a:r>
              <a:rPr lang="en-US" sz="1200" dirty="0"/>
              <a:t> con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 que </a:t>
            </a:r>
            <a:r>
              <a:rPr lang="en-US" sz="1200" dirty="0" err="1"/>
              <a:t>sufrieron</a:t>
            </a:r>
            <a:r>
              <a:rPr lang="en-US" sz="1200" dirty="0"/>
              <a:t> </a:t>
            </a:r>
            <a:r>
              <a:rPr lang="en-US" sz="1200" dirty="0" err="1"/>
              <a:t>adversidades</a:t>
            </a:r>
            <a:r>
              <a:rPr lang="en-US" sz="1200" dirty="0"/>
              <a:t> </a:t>
            </a:r>
            <a:r>
              <a:rPr lang="en-US" sz="1200" dirty="0" err="1"/>
              <a:t>tempranas</a:t>
            </a:r>
            <a:r>
              <a:rPr lang="en-US" sz="1200" dirty="0"/>
              <a:t>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92405" marR="5080" lvl="0" indent="-180340" algn="just" rtl="0">
              <a:lnSpc>
                <a:spcPct val="100833"/>
              </a:lnSpc>
              <a:spcBef>
                <a:spcPts val="59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/>
              <a:t>No </a:t>
            </a:r>
            <a:r>
              <a:rPr lang="en-US" sz="1200" dirty="0" err="1"/>
              <a:t>etiquetar</a:t>
            </a:r>
            <a:r>
              <a:rPr lang="en-US" sz="1200" dirty="0"/>
              <a:t>, </a:t>
            </a:r>
            <a:r>
              <a:rPr lang="en-US" sz="1200" dirty="0" err="1"/>
              <a:t>ni</a:t>
            </a:r>
            <a:r>
              <a:rPr lang="en-US" sz="1200" dirty="0"/>
              <a:t> </a:t>
            </a:r>
            <a:r>
              <a:rPr lang="en-US" sz="1200" dirty="0" err="1"/>
              <a:t>dar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sentado</a:t>
            </a:r>
            <a:r>
              <a:rPr lang="en-US" sz="1200" dirty="0"/>
              <a:t> que </a:t>
            </a:r>
            <a:r>
              <a:rPr lang="en-US" sz="1200" dirty="0" err="1"/>
              <a:t>todo</a:t>
            </a:r>
            <a:r>
              <a:rPr lang="en-US" sz="1200" dirty="0"/>
              <a:t> es </a:t>
            </a:r>
            <a:r>
              <a:rPr lang="en-US" sz="1200" dirty="0" err="1"/>
              <a:t>fruto</a:t>
            </a:r>
            <a:r>
              <a:rPr lang="en-US" sz="1200" dirty="0"/>
              <a:t> de la </a:t>
            </a:r>
            <a:r>
              <a:rPr lang="en-US" sz="1200" dirty="0" err="1"/>
              <a:t>adopción</a:t>
            </a:r>
            <a:r>
              <a:rPr lang="en-US" sz="1200" dirty="0"/>
              <a:t> o de la </a:t>
            </a:r>
            <a:r>
              <a:rPr lang="en-US" sz="1200" dirty="0" err="1"/>
              <a:t>adversidad</a:t>
            </a:r>
            <a:r>
              <a:rPr lang="en-US" sz="1200" dirty="0"/>
              <a:t> </a:t>
            </a:r>
            <a:r>
              <a:rPr lang="en-US" sz="1200" dirty="0" err="1"/>
              <a:t>temprana</a:t>
            </a:r>
            <a:r>
              <a:rPr lang="en-US" sz="1200" dirty="0"/>
              <a:t>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192405" marR="5080" lvl="0" indent="-180340" algn="just" rtl="0">
              <a:lnSpc>
                <a:spcPct val="100833"/>
              </a:lnSpc>
              <a:spcBef>
                <a:spcPts val="59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/>
              <a:t>No </a:t>
            </a:r>
            <a:r>
              <a:rPr lang="en-US" sz="1200" dirty="0" err="1"/>
              <a:t>olvidar</a:t>
            </a:r>
            <a:r>
              <a:rPr lang="en-US" sz="1200" dirty="0"/>
              <a:t> </a:t>
            </a:r>
            <a:r>
              <a:rPr lang="en-US" sz="1200" dirty="0" err="1"/>
              <a:t>nunca</a:t>
            </a:r>
            <a:r>
              <a:rPr lang="en-US" sz="1200" dirty="0"/>
              <a:t> que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 que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vivido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situación</a:t>
            </a:r>
            <a:r>
              <a:rPr lang="en-US" sz="1200" dirty="0"/>
              <a:t> </a:t>
            </a:r>
            <a:r>
              <a:rPr lang="en-US" sz="1200" dirty="0" err="1"/>
              <a:t>adversa</a:t>
            </a:r>
            <a:r>
              <a:rPr lang="en-US" sz="1200" dirty="0"/>
              <a:t> son, ante </a:t>
            </a:r>
            <a:r>
              <a:rPr lang="en-US" sz="1200" dirty="0" err="1"/>
              <a:t>todo</a:t>
            </a:r>
            <a:r>
              <a:rPr lang="en-US" sz="1200" dirty="0"/>
              <a:t>, </a:t>
            </a:r>
            <a:r>
              <a:rPr lang="en-US" sz="1200" dirty="0" err="1"/>
              <a:t>niños</a:t>
            </a:r>
            <a:r>
              <a:rPr lang="en-US" sz="1200" dirty="0"/>
              <a:t> y </a:t>
            </a:r>
            <a:r>
              <a:rPr lang="en-US" sz="1200" dirty="0" err="1"/>
              <a:t>niñas</a:t>
            </a:r>
            <a:r>
              <a:rPr lang="en-US" sz="1200" dirty="0"/>
              <a:t>.</a:t>
            </a:r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Observaciones finales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628650" y="1268015"/>
            <a:ext cx="7886700" cy="336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2405" marR="32766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/>
              <a:t>Es </a:t>
            </a:r>
            <a:r>
              <a:rPr lang="en-US" sz="2400" dirty="0" err="1"/>
              <a:t>importante</a:t>
            </a:r>
            <a:r>
              <a:rPr lang="en-US" sz="2400" dirty="0"/>
              <a:t> que las </a:t>
            </a:r>
            <a:r>
              <a:rPr lang="en-US" sz="2400" dirty="0" err="1"/>
              <a:t>partes</a:t>
            </a:r>
            <a:r>
              <a:rPr lang="en-US" sz="2400" dirty="0"/>
              <a:t> </a:t>
            </a:r>
            <a:r>
              <a:rPr lang="en-US" sz="2400" dirty="0" err="1"/>
              <a:t>implicadas</a:t>
            </a:r>
            <a:r>
              <a:rPr lang="en-US" sz="2400" dirty="0"/>
              <a:t> </a:t>
            </a:r>
            <a:r>
              <a:rPr lang="en-US" sz="2400" dirty="0" err="1"/>
              <a:t>trabajen</a:t>
            </a:r>
            <a:r>
              <a:rPr lang="en-US" sz="2400" dirty="0"/>
              <a:t> juntas y </a:t>
            </a:r>
            <a:r>
              <a:rPr lang="en-US" sz="2400" dirty="0" err="1"/>
              <a:t>tengan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comunicación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en-US" sz="2400" dirty="0"/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2405" marR="797560" lvl="0" indent="-1803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/>
              <a:t>El </a:t>
            </a:r>
            <a:r>
              <a:rPr lang="en-US" sz="2400" dirty="0" err="1"/>
              <a:t>alumno</a:t>
            </a:r>
            <a:r>
              <a:rPr lang="en-US" sz="2400" dirty="0"/>
              <a:t> o alumna </a:t>
            </a:r>
            <a:r>
              <a:rPr lang="en-US" sz="2400" dirty="0" err="1"/>
              <a:t>debe</a:t>
            </a:r>
            <a:r>
              <a:rPr lang="en-US" sz="2400" dirty="0"/>
              <a:t> </a:t>
            </a:r>
            <a:r>
              <a:rPr lang="en-US" sz="2400" dirty="0" err="1"/>
              <a:t>recibir</a:t>
            </a:r>
            <a:r>
              <a:rPr lang="en-US" sz="2400" dirty="0"/>
              <a:t> la </a:t>
            </a:r>
            <a:r>
              <a:rPr lang="en-US" sz="2400" dirty="0" err="1"/>
              <a:t>misma</a:t>
            </a:r>
            <a:r>
              <a:rPr lang="en-US" sz="2400" dirty="0"/>
              <a:t> </a:t>
            </a:r>
            <a:r>
              <a:rPr lang="en-US" sz="2400" dirty="0" err="1"/>
              <a:t>respuesta</a:t>
            </a:r>
            <a:r>
              <a:rPr lang="en-US" sz="2400" dirty="0"/>
              <a:t> de </a:t>
            </a:r>
            <a:r>
              <a:rPr lang="en-US" sz="2400" dirty="0" err="1"/>
              <a:t>todas</a:t>
            </a:r>
            <a:r>
              <a:rPr lang="en-US" sz="2400" dirty="0"/>
              <a:t> las </a:t>
            </a:r>
            <a:r>
              <a:rPr lang="en-US" sz="2400" dirty="0" err="1"/>
              <a:t>partes</a:t>
            </a:r>
            <a:r>
              <a:rPr lang="en-US" sz="2400" dirty="0"/>
              <a:t> </a:t>
            </a:r>
            <a:r>
              <a:rPr lang="en-US" sz="2400" dirty="0" err="1"/>
              <a:t>implicadas</a:t>
            </a:r>
            <a:r>
              <a:rPr lang="en-US" sz="2400" dirty="0"/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2405" lvl="0" indent="-1803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 err="1"/>
              <a:t>Construir</a:t>
            </a:r>
            <a:r>
              <a:rPr lang="en-US" sz="2400" dirty="0"/>
              <a:t> y </a:t>
            </a:r>
            <a:r>
              <a:rPr lang="en-US" sz="2400" dirty="0" err="1"/>
              <a:t>mantener</a:t>
            </a:r>
            <a:r>
              <a:rPr lang="en-US" sz="2400" dirty="0"/>
              <a:t> un </a:t>
            </a:r>
            <a:r>
              <a:rPr lang="en-US" sz="2400" dirty="0" err="1"/>
              <a:t>ambiente</a:t>
            </a:r>
            <a:r>
              <a:rPr lang="en-US" sz="2400" dirty="0"/>
              <a:t> de </a:t>
            </a:r>
            <a:r>
              <a:rPr lang="en-US" sz="2400" dirty="0" err="1"/>
              <a:t>cohesión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grupo</a:t>
            </a:r>
            <a:r>
              <a:rPr lang="en-US" sz="2400" dirty="0"/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2405" lvl="0" indent="-1803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dirty="0" err="1"/>
              <a:t>Trabajar</a:t>
            </a:r>
            <a:r>
              <a:rPr lang="en-US" sz="2400" dirty="0"/>
              <a:t> las </a:t>
            </a:r>
            <a:r>
              <a:rPr lang="en-US" sz="2400" dirty="0" err="1"/>
              <a:t>emociones</a:t>
            </a:r>
            <a:r>
              <a:rPr lang="en-US" sz="2400" dirty="0"/>
              <a:t> con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niños</a:t>
            </a:r>
            <a:r>
              <a:rPr lang="en-US" sz="2400" dirty="0"/>
              <a:t> y </a:t>
            </a:r>
            <a:r>
              <a:rPr lang="en-US" sz="2400" dirty="0" err="1"/>
              <a:t>niñas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Pregunta final</a:t>
            </a:r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628650" y="2202511"/>
            <a:ext cx="7886700" cy="2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Como futuros/as docentes que trabajaréis con estos niños y niñas, ¿considerais pertinente la formación en este ámbito?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aca986c49_1_8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Recapitulando…</a:t>
            </a:r>
            <a:endParaRPr/>
          </a:p>
        </p:txBody>
      </p:sp>
      <p:sp>
        <p:nvSpPr>
          <p:cNvPr id="131" name="Google Shape;131;g1faca986c49_1_8"/>
          <p:cNvSpPr txBox="1">
            <a:spLocks noGrp="1"/>
          </p:cNvSpPr>
          <p:nvPr>
            <p:ph type="body" idx="1"/>
          </p:nvPr>
        </p:nvSpPr>
        <p:spPr>
          <a:xfrm>
            <a:off x="628650" y="1268025"/>
            <a:ext cx="47148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2405" lvl="0" indent="-173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2300"/>
              <a:t>Escuelas inclusivas</a:t>
            </a:r>
            <a:endParaRPr sz="2300"/>
          </a:p>
          <a:p>
            <a:pPr marL="51435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Equidad y resiliencia</a:t>
            </a:r>
            <a:endParaRPr sz="2000"/>
          </a:p>
          <a:p>
            <a:pPr marL="51435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Enfoque integral del bienestar escolar</a:t>
            </a:r>
            <a:endParaRPr sz="2000"/>
          </a:p>
          <a:p>
            <a:pPr marL="51435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Requieren de la implicación de toda la comunidad educativa (que también se articula con el exterior de la escuela)</a:t>
            </a:r>
            <a:endParaRPr sz="2000"/>
          </a:p>
          <a:p>
            <a:pPr marL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1714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</a:rPr>
              <a:t>¿Qué puede hacer el profesorado?</a:t>
            </a:r>
            <a:endParaRPr sz="2000" b="1">
              <a:solidFill>
                <a:schemeClr val="accent2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/>
          </a:p>
        </p:txBody>
      </p:sp>
      <p:sp>
        <p:nvSpPr>
          <p:cNvPr id="132" name="Google Shape;132;g1faca986c49_1_8"/>
          <p:cNvSpPr txBox="1"/>
          <p:nvPr/>
        </p:nvSpPr>
        <p:spPr>
          <a:xfrm>
            <a:off x="5467350" y="3257550"/>
            <a:ext cx="39147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356235" lvl="0" indent="0" algn="l" rtl="0">
              <a:lnSpc>
                <a:spcPct val="101666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 de la ilustración:: </a:t>
            </a:r>
            <a:b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Larios Gómez, E. (2021). La gestión de la convivencia escolar en la educación básica en México:. A</a:t>
            </a:r>
            <a:r>
              <a:rPr lang="en-US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puntes Universitarios,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11(2), 20–47.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1faca986c49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927" y="839350"/>
            <a:ext cx="3074710" cy="245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aca986c49_1_15"/>
          <p:cNvSpPr txBox="1"/>
          <p:nvPr/>
        </p:nvSpPr>
        <p:spPr>
          <a:xfrm>
            <a:off x="1172870" y="1944137"/>
            <a:ext cx="63459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85725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desarrollar escuelas inclusivas donde todas las personas cuenten?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1fd759dd1_0_10"/>
          <p:cNvSpPr txBox="1">
            <a:spLocks noGrp="1"/>
          </p:cNvSpPr>
          <p:nvPr>
            <p:ph type="title"/>
          </p:nvPr>
        </p:nvSpPr>
        <p:spPr>
          <a:xfrm>
            <a:off x="704421" y="505050"/>
            <a:ext cx="77991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2700">
                <a:solidFill>
                  <a:srgbClr val="000000"/>
                </a:solidFill>
              </a:rPr>
              <a:t>Pilares o áreas de trabajo</a:t>
            </a:r>
            <a:endParaRPr sz="2700"/>
          </a:p>
        </p:txBody>
      </p:sp>
      <p:sp>
        <p:nvSpPr>
          <p:cNvPr id="144" name="Google Shape;144;g181fd759dd1_0_10"/>
          <p:cNvSpPr txBox="1"/>
          <p:nvPr/>
        </p:nvSpPr>
        <p:spPr>
          <a:xfrm>
            <a:off x="1075269" y="1258896"/>
            <a:ext cx="7366500" cy="18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13055" marR="5080" lvl="0" indent="-30099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</a:pPr>
            <a:r>
              <a:rPr lang="en-US" sz="1800"/>
              <a:t>El bienestar del alumnado</a:t>
            </a:r>
            <a:endParaRPr sz="1800"/>
          </a:p>
          <a:p>
            <a:pPr marL="457200" marR="253365" lvl="0" indent="-342900" algn="l" rtl="0">
              <a:lnSpc>
                <a:spcPct val="103750"/>
              </a:lnSpc>
              <a:spcBef>
                <a:spcPts val="805"/>
              </a:spcBef>
              <a:spcAft>
                <a:spcPts val="0"/>
              </a:spcAft>
              <a:buSzPts val="1800"/>
              <a:buAutoNum type="alphaUcPeriod"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 equipo docente 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253365" lvl="0" indent="-342900" algn="l" rtl="0">
              <a:lnSpc>
                <a:spcPct val="103750"/>
              </a:lnSpc>
              <a:spcBef>
                <a:spcPts val="805"/>
              </a:spcBef>
              <a:spcAft>
                <a:spcPts val="0"/>
              </a:spcAft>
              <a:buSzPts val="1800"/>
              <a:buAutoNum type="alphaUcPeriod"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relación hogar-escuela 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253365" lvl="0" indent="-342900" algn="l" rtl="0">
              <a:lnSpc>
                <a:spcPct val="103750"/>
              </a:lnSpc>
              <a:spcBef>
                <a:spcPts val="805"/>
              </a:spcBef>
              <a:spcAft>
                <a:spcPts val="0"/>
              </a:spcAft>
              <a:buSzPts val="1800"/>
              <a:buAutoNum type="alphaUcPeriod"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 patios de recreo y otros espacios escolares 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253365" lvl="0" indent="-342900" algn="l" rtl="0">
              <a:lnSpc>
                <a:spcPct val="103750"/>
              </a:lnSpc>
              <a:spcBef>
                <a:spcPts val="805"/>
              </a:spcBef>
              <a:spcAft>
                <a:spcPts val="0"/>
              </a:spcAft>
              <a:buSzPts val="1800"/>
              <a:buAutoNum type="alphaUcPeriod"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 círculo de influencia.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aca986c49_1_21"/>
          <p:cNvSpPr txBox="1"/>
          <p:nvPr/>
        </p:nvSpPr>
        <p:spPr>
          <a:xfrm>
            <a:off x="3800723" y="1993473"/>
            <a:ext cx="4374600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EL BIENESTAR DEL ALUMNADO</a:t>
            </a: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1fd759dd1_0_15"/>
          <p:cNvSpPr txBox="1">
            <a:spLocks noGrp="1"/>
          </p:cNvSpPr>
          <p:nvPr>
            <p:ph type="title"/>
          </p:nvPr>
        </p:nvSpPr>
        <p:spPr>
          <a:xfrm>
            <a:off x="628650" y="453482"/>
            <a:ext cx="7886700" cy="8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escuela como espacio seguro</a:t>
            </a:r>
            <a:endParaRPr/>
          </a:p>
        </p:txBody>
      </p:sp>
      <p:sp>
        <p:nvSpPr>
          <p:cNvPr id="155" name="Google Shape;155;g181fd759dd1_0_15"/>
          <p:cNvSpPr txBox="1">
            <a:spLocks noGrp="1"/>
          </p:cNvSpPr>
          <p:nvPr>
            <p:ph type="body" idx="1"/>
          </p:nvPr>
        </p:nvSpPr>
        <p:spPr>
          <a:xfrm>
            <a:off x="628650" y="1267965"/>
            <a:ext cx="7886700" cy="336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Cada persona es única y necesita sentirse única. </a:t>
            </a:r>
            <a:endParaRPr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Los NNA que han experimentado adversidades tempranas </a:t>
            </a:r>
            <a:br>
              <a:rPr lang="en-US"/>
            </a:br>
            <a:r>
              <a:rPr lang="en-US"/>
              <a:t>tienen una necesidad especial de sentirse considerados.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1371600" lvl="0" indent="-323850" algn="l" rtl="0">
              <a:spcBef>
                <a:spcPts val="750"/>
              </a:spcBef>
              <a:spcAft>
                <a:spcPts val="0"/>
              </a:spcAft>
              <a:buSzPts val="1500"/>
              <a:buChar char="-"/>
            </a:pPr>
            <a:r>
              <a:rPr lang="en-US" sz="1800"/>
              <a:t>Priorizar la seguridad emocional</a:t>
            </a:r>
            <a:endParaRPr sz="1800"/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800"/>
              <a:t>Establecer tiempos para construir relaciones </a:t>
            </a:r>
            <a:br>
              <a:rPr lang="en-US" sz="1800"/>
            </a:br>
            <a:r>
              <a:rPr lang="en-US" sz="1800"/>
              <a:t>(Ej: asambleas, trabajo cooperativo, etc.)</a:t>
            </a:r>
            <a:endParaRPr sz="1800"/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800"/>
              <a:t>Generar seguridad en las relaciones</a:t>
            </a:r>
            <a:br>
              <a:rPr lang="en-US" sz="1800"/>
            </a:br>
            <a:r>
              <a:rPr lang="en-US" sz="1800"/>
              <a:t>(reglas para resolver conflictos)</a:t>
            </a:r>
            <a:endParaRPr sz="1800"/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US" sz="1800"/>
              <a:t>Cambio de perspectiva: las emociones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1fd759dd1_0_0"/>
          <p:cNvSpPr txBox="1">
            <a:spLocks noGrp="1"/>
          </p:cNvSpPr>
          <p:nvPr>
            <p:ph type="title"/>
          </p:nvPr>
        </p:nvSpPr>
        <p:spPr>
          <a:xfrm>
            <a:off x="704429" y="505062"/>
            <a:ext cx="41364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Diversidad en el aula</a:t>
            </a:r>
            <a:endParaRPr/>
          </a:p>
        </p:txBody>
      </p:sp>
      <p:sp>
        <p:nvSpPr>
          <p:cNvPr id="161" name="Google Shape;161;g181fd759dd1_0_0"/>
          <p:cNvSpPr txBox="1"/>
          <p:nvPr/>
        </p:nvSpPr>
        <p:spPr>
          <a:xfrm>
            <a:off x="1075269" y="1258896"/>
            <a:ext cx="7366500" cy="29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13055" marR="0" lvl="0" indent="-300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niños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niñas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ciertas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br>
              <a:rPr lang="en-US" sz="1800" dirty="0"/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595959"/>
              </a:buClr>
              <a:buSzPts val="1650"/>
              <a:buFont typeface="Arial" panose="020B0604020202020204" pitchFamily="34" charset="0"/>
              <a:buChar char="•"/>
            </a:pPr>
            <a:endParaRPr sz="16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3055" marR="0" lvl="0" indent="-300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personas son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ciertas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595959"/>
              </a:buClr>
              <a:buSzPts val="1750"/>
              <a:buFont typeface="Arial" panose="020B0604020202020204" pitchFamily="34" charset="0"/>
              <a:buChar char="•"/>
            </a:pPr>
            <a:endParaRPr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3055" marR="5080" lvl="0" indent="-30099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hacerlo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piden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ayuda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necesitan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hacerlo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 panose="020B0604020202020204" pitchFamily="34" charset="0"/>
              <a:buChar char="•"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3055" marR="5080" lvl="0" indent="-30099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alumnos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alumnas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5156" y="1332589"/>
            <a:ext cx="1670277" cy="2505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1966101" y="3964862"/>
            <a:ext cx="893551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Tutor/a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5759" y="1330303"/>
            <a:ext cx="1870490" cy="250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5901796" y="3964862"/>
            <a:ext cx="1065464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Terapeuta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6773" y="1333830"/>
            <a:ext cx="1670274" cy="250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4220084" y="3964862"/>
            <a:ext cx="624205" cy="2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704429" y="505062"/>
            <a:ext cx="5397097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Trabajo en equipo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Estudio de caso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2"/>
          </p:nvPr>
        </p:nvSpPr>
        <p:spPr>
          <a:xfrm>
            <a:off x="4770782" y="1369219"/>
            <a:ext cx="374456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 err="1"/>
              <a:t>Además</a:t>
            </a:r>
            <a:r>
              <a:rPr lang="en-US" sz="1200" dirty="0"/>
              <a:t>, </a:t>
            </a:r>
            <a:r>
              <a:rPr lang="en-US" sz="1200" dirty="0" err="1"/>
              <a:t>el</a:t>
            </a:r>
            <a:r>
              <a:rPr lang="en-US" sz="1200" dirty="0"/>
              <a:t> personal del </a:t>
            </a:r>
            <a:r>
              <a:rPr lang="en-US" sz="1200" dirty="0" err="1"/>
              <a:t>comedor</a:t>
            </a:r>
            <a:r>
              <a:rPr lang="en-US" sz="1200" dirty="0"/>
              <a:t> ha </a:t>
            </a:r>
            <a:r>
              <a:rPr lang="en-US" sz="1200" dirty="0" err="1"/>
              <a:t>comentado</a:t>
            </a:r>
            <a:r>
              <a:rPr lang="en-US" sz="1200" dirty="0"/>
              <a:t> que ha </a:t>
            </a:r>
            <a:r>
              <a:rPr lang="en-US" sz="1200" dirty="0" err="1"/>
              <a:t>habido</a:t>
            </a:r>
            <a:r>
              <a:rPr lang="en-US" sz="1200" dirty="0"/>
              <a:t> un </a:t>
            </a:r>
            <a:r>
              <a:rPr lang="en-US" sz="1200" dirty="0" err="1"/>
              <a:t>cambio</a:t>
            </a:r>
            <a:r>
              <a:rPr lang="en-US" sz="1200" dirty="0"/>
              <a:t> de </a:t>
            </a:r>
            <a:r>
              <a:rPr lang="en-US" sz="1200" dirty="0" err="1"/>
              <a:t>cuidador</a:t>
            </a:r>
            <a:r>
              <a:rPr lang="en-US" sz="1200" dirty="0"/>
              <a:t> y Alex ha </a:t>
            </a:r>
            <a:r>
              <a:rPr lang="en-US" sz="1200" dirty="0" err="1"/>
              <a:t>empezado</a:t>
            </a:r>
            <a:r>
              <a:rPr lang="en-US" sz="1200" dirty="0"/>
              <a:t> a </a:t>
            </a:r>
            <a:r>
              <a:rPr lang="en-US" sz="1200" dirty="0" err="1"/>
              <a:t>tener</a:t>
            </a:r>
            <a:r>
              <a:rPr lang="en-US" sz="1200" dirty="0"/>
              <a:t> </a:t>
            </a:r>
            <a:r>
              <a:rPr lang="en-US" sz="1200" dirty="0" err="1"/>
              <a:t>comportamientos</a:t>
            </a:r>
            <a:r>
              <a:rPr lang="en-US" sz="1200" dirty="0"/>
              <a:t> </a:t>
            </a:r>
            <a:r>
              <a:rPr lang="en-US" sz="1200" dirty="0" err="1"/>
              <a:t>disruptivos</a:t>
            </a:r>
            <a:r>
              <a:rPr lang="en-US" sz="1200" dirty="0"/>
              <a:t>.</a:t>
            </a:r>
            <a:endParaRPr dirty="0"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patio, un </a:t>
            </a:r>
            <a:r>
              <a:rPr lang="en-US" sz="1200" dirty="0" err="1"/>
              <a:t>profesor</a:t>
            </a:r>
            <a:r>
              <a:rPr lang="en-US" sz="1200" dirty="0"/>
              <a:t> </a:t>
            </a:r>
            <a:r>
              <a:rPr lang="en-US" sz="1200" dirty="0" err="1"/>
              <a:t>observa</a:t>
            </a:r>
            <a:r>
              <a:rPr lang="en-US" sz="1200" dirty="0"/>
              <a:t> a Alex, </a:t>
            </a:r>
            <a:r>
              <a:rPr lang="en-US" sz="1200" dirty="0" err="1"/>
              <a:t>empujando</a:t>
            </a:r>
            <a:r>
              <a:rPr lang="en-US" sz="1200" dirty="0"/>
              <a:t> y </a:t>
            </a:r>
            <a:r>
              <a:rPr lang="en-US" sz="1200" dirty="0" err="1"/>
              <a:t>agrediendo</a:t>
            </a:r>
            <a:r>
              <a:rPr lang="en-US" sz="1200" dirty="0"/>
              <a:t> a Rubén, </a:t>
            </a:r>
            <a:r>
              <a:rPr lang="en-US" sz="1200" dirty="0" err="1"/>
              <a:t>mientras</a:t>
            </a:r>
            <a:r>
              <a:rPr lang="en-US" sz="1200" dirty="0"/>
              <a:t> </a:t>
            </a:r>
            <a:r>
              <a:rPr lang="en-US" sz="1200" dirty="0" err="1"/>
              <a:t>juegan</a:t>
            </a:r>
            <a:r>
              <a:rPr lang="en-US" sz="1200" dirty="0"/>
              <a:t> </a:t>
            </a:r>
            <a:r>
              <a:rPr lang="en-US" sz="1200" dirty="0" err="1"/>
              <a:t>juntos</a:t>
            </a:r>
            <a:r>
              <a:rPr lang="en-US" sz="1200" dirty="0"/>
              <a:t> al </a:t>
            </a:r>
            <a:r>
              <a:rPr lang="en-US" sz="1200" dirty="0" err="1"/>
              <a:t>fútbol</a:t>
            </a:r>
            <a:r>
              <a:rPr lang="en-US" sz="1200" dirty="0"/>
              <a:t>.</a:t>
            </a:r>
            <a:endParaRPr dirty="0"/>
          </a:p>
          <a:p>
            <a:pPr marL="171450" lvl="0" indent="-17145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  <a:p>
            <a:pPr marL="12700" marR="7620" lvl="0" indent="0" algn="just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 err="1"/>
              <a:t>Cuando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a </a:t>
            </a:r>
            <a:r>
              <a:rPr lang="en-US" sz="1200" dirty="0" err="1"/>
              <a:t>separarlos</a:t>
            </a:r>
            <a:r>
              <a:rPr lang="en-US" sz="1200" dirty="0"/>
              <a:t> y </a:t>
            </a:r>
            <a:r>
              <a:rPr lang="en-US" sz="1200" dirty="0" err="1"/>
              <a:t>pregunta</a:t>
            </a:r>
            <a:r>
              <a:rPr lang="en-US" sz="1200" dirty="0"/>
              <a:t> </a:t>
            </a:r>
            <a:r>
              <a:rPr lang="en-US" sz="1200" dirty="0" err="1"/>
              <a:t>qué</a:t>
            </a:r>
            <a:r>
              <a:rPr lang="en-US" sz="1200" dirty="0"/>
              <a:t> ha </a:t>
            </a:r>
            <a:r>
              <a:rPr lang="en-US" sz="1200" dirty="0" err="1"/>
              <a:t>pasado</a:t>
            </a:r>
            <a:r>
              <a:rPr lang="en-US" sz="1200" dirty="0"/>
              <a:t>, </a:t>
            </a:r>
            <a:r>
              <a:rPr lang="en-US" sz="1200" dirty="0" err="1"/>
              <a:t>Álex</a:t>
            </a:r>
            <a:r>
              <a:rPr lang="en-US" sz="1200" dirty="0"/>
              <a:t> se </a:t>
            </a:r>
            <a:r>
              <a:rPr lang="en-US" sz="1200" dirty="0" err="1"/>
              <a:t>queda</a:t>
            </a:r>
            <a:r>
              <a:rPr lang="en-US" sz="1200" dirty="0"/>
              <a:t> </a:t>
            </a:r>
            <a:r>
              <a:rPr lang="en-US" sz="1200" dirty="0" err="1"/>
              <a:t>mudo</a:t>
            </a:r>
            <a:r>
              <a:rPr lang="en-US" sz="1200" dirty="0"/>
              <a:t> y no </a:t>
            </a:r>
            <a:r>
              <a:rPr lang="en-US" sz="1200" dirty="0" err="1"/>
              <a:t>contesta</a:t>
            </a:r>
            <a:r>
              <a:rPr lang="en-US" sz="1200" dirty="0"/>
              <a:t>. </a:t>
            </a:r>
            <a:r>
              <a:rPr lang="en-US" sz="1200" dirty="0" err="1"/>
              <a:t>Otro</a:t>
            </a:r>
            <a:r>
              <a:rPr lang="en-US" sz="1200" dirty="0"/>
              <a:t> </a:t>
            </a:r>
            <a:r>
              <a:rPr lang="en-US" sz="1200" dirty="0" err="1"/>
              <a:t>compañero</a:t>
            </a:r>
            <a:r>
              <a:rPr lang="en-US" sz="1200" dirty="0"/>
              <a:t> </a:t>
            </a:r>
            <a:r>
              <a:rPr lang="en-US" sz="1200" dirty="0" err="1"/>
              <a:t>comenta</a:t>
            </a:r>
            <a:r>
              <a:rPr lang="en-US" sz="1200" dirty="0"/>
              <a:t> que Rubén ha </a:t>
            </a:r>
            <a:r>
              <a:rPr lang="en-US" sz="1200" dirty="0" err="1"/>
              <a:t>hecho</a:t>
            </a:r>
            <a:r>
              <a:rPr lang="en-US" sz="1200" dirty="0"/>
              <a:t> un </a:t>
            </a:r>
            <a:r>
              <a:rPr lang="en-US" sz="1200" dirty="0" err="1"/>
              <a:t>comentario</a:t>
            </a:r>
            <a:r>
              <a:rPr lang="en-US" sz="1200" dirty="0"/>
              <a:t> </a:t>
            </a:r>
            <a:r>
              <a:rPr lang="en-US" sz="1200" dirty="0" err="1"/>
              <a:t>racista</a:t>
            </a:r>
            <a:r>
              <a:rPr lang="en-US" sz="1200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744600" cy="30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71450" lvl="0" indent="-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/>
              <a:t>Alex es un </a:t>
            </a:r>
            <a:r>
              <a:rPr lang="en-US" sz="1200" dirty="0" err="1"/>
              <a:t>niño</a:t>
            </a:r>
            <a:r>
              <a:rPr lang="en-US" sz="1200" dirty="0"/>
              <a:t> de 9 </a:t>
            </a:r>
            <a:r>
              <a:rPr lang="en-US" sz="1200" dirty="0" err="1"/>
              <a:t>años</a:t>
            </a:r>
            <a:r>
              <a:rPr lang="en-US" sz="1200" dirty="0"/>
              <a:t>, </a:t>
            </a:r>
            <a:r>
              <a:rPr lang="en-US" sz="1200" dirty="0" err="1"/>
              <a:t>adoptado</a:t>
            </a:r>
            <a:r>
              <a:rPr lang="en-US" sz="1200" dirty="0"/>
              <a:t> de </a:t>
            </a:r>
            <a:r>
              <a:rPr lang="en-US" sz="1200" dirty="0" err="1"/>
              <a:t>Etiopía</a:t>
            </a:r>
            <a:r>
              <a:rPr lang="en-US" sz="1200" dirty="0"/>
              <a:t> </a:t>
            </a:r>
            <a:r>
              <a:rPr lang="en-US" sz="1200" dirty="0" err="1"/>
              <a:t>cuando</a:t>
            </a:r>
            <a:r>
              <a:rPr lang="en-US" sz="1200" dirty="0"/>
              <a:t> </a:t>
            </a:r>
            <a:r>
              <a:rPr lang="en-US" sz="1200" dirty="0" err="1"/>
              <a:t>tenía</a:t>
            </a:r>
            <a:r>
              <a:rPr lang="en-US" sz="1200" dirty="0"/>
              <a:t> 3 </a:t>
            </a:r>
            <a:r>
              <a:rPr lang="en-US" sz="1200" dirty="0" err="1"/>
              <a:t>años</a:t>
            </a:r>
            <a:r>
              <a:rPr lang="en-US" sz="1200" dirty="0"/>
              <a:t>. Se </a:t>
            </a:r>
            <a:r>
              <a:rPr lang="en-US" sz="1200" dirty="0" err="1"/>
              <a:t>incorporó</a:t>
            </a:r>
            <a:r>
              <a:rPr lang="en-US" sz="1200" dirty="0"/>
              <a:t> a la </a:t>
            </a:r>
            <a:r>
              <a:rPr lang="en-US" sz="1200" dirty="0" err="1"/>
              <a:t>escuela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dirty="0" err="1"/>
              <a:t>año</a:t>
            </a:r>
            <a:r>
              <a:rPr lang="en-US" sz="1200" dirty="0"/>
              <a:t>, </a:t>
            </a:r>
            <a:r>
              <a:rPr lang="en-US" sz="1200" dirty="0" err="1"/>
              <a:t>tras</a:t>
            </a:r>
            <a:r>
              <a:rPr lang="en-US" sz="1200" dirty="0"/>
              <a:t> </a:t>
            </a:r>
            <a:r>
              <a:rPr lang="en-US" sz="1200" dirty="0" err="1"/>
              <a:t>dejar</a:t>
            </a:r>
            <a:r>
              <a:rPr lang="en-US" sz="1200" dirty="0"/>
              <a:t> un colegio al que </a:t>
            </a:r>
            <a:r>
              <a:rPr lang="en-US" sz="1200" dirty="0" err="1"/>
              <a:t>había</a:t>
            </a:r>
            <a:r>
              <a:rPr lang="en-US" sz="1200" dirty="0"/>
              <a:t> </a:t>
            </a:r>
            <a:r>
              <a:rPr lang="en-US" sz="1200" dirty="0" err="1"/>
              <a:t>asistido</a:t>
            </a:r>
            <a:r>
              <a:rPr lang="en-US" sz="1200" dirty="0"/>
              <a:t> </a:t>
            </a:r>
            <a:r>
              <a:rPr lang="en-US" sz="1200" dirty="0" err="1"/>
              <a:t>desde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parvulario</a:t>
            </a:r>
            <a:r>
              <a:rPr lang="en-US" sz="1200" dirty="0"/>
              <a:t>.</a:t>
            </a:r>
            <a:endParaRPr dirty="0"/>
          </a:p>
          <a:p>
            <a:pPr marL="171450" lvl="0" indent="-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conversación</a:t>
            </a:r>
            <a:r>
              <a:rPr lang="en-US" sz="1200" dirty="0"/>
              <a:t> con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profesor</a:t>
            </a:r>
            <a:r>
              <a:rPr lang="en-US" sz="1200" dirty="0"/>
              <a:t> anterior, </a:t>
            </a:r>
            <a:r>
              <a:rPr lang="en-US" sz="1200" dirty="0" err="1"/>
              <a:t>éste</a:t>
            </a:r>
            <a:r>
              <a:rPr lang="en-US" sz="1200" dirty="0"/>
              <a:t> </a:t>
            </a:r>
            <a:r>
              <a:rPr lang="en-US" sz="1200" dirty="0" err="1"/>
              <a:t>informó</a:t>
            </a:r>
            <a:r>
              <a:rPr lang="en-US" sz="1200" dirty="0"/>
              <a:t> que Alex </a:t>
            </a:r>
            <a:r>
              <a:rPr lang="en-US" sz="1200" dirty="0" err="1"/>
              <a:t>había</a:t>
            </a:r>
            <a:r>
              <a:rPr lang="en-US" sz="1200" dirty="0"/>
              <a:t> </a:t>
            </a:r>
            <a:r>
              <a:rPr lang="en-US" sz="1200" dirty="0" err="1"/>
              <a:t>mostrado</a:t>
            </a:r>
            <a:r>
              <a:rPr lang="en-US" sz="1200" dirty="0"/>
              <a:t> </a:t>
            </a:r>
            <a:r>
              <a:rPr lang="en-US" sz="1200" dirty="0" err="1"/>
              <a:t>cierto</a:t>
            </a:r>
            <a:r>
              <a:rPr lang="en-US" sz="1200" dirty="0"/>
              <a:t> </a:t>
            </a:r>
            <a:r>
              <a:rPr lang="en-US" sz="1200" dirty="0" err="1"/>
              <a:t>comportamiento</a:t>
            </a:r>
            <a:r>
              <a:rPr lang="en-US" sz="1200" dirty="0"/>
              <a:t> </a:t>
            </a:r>
            <a:r>
              <a:rPr lang="en-US" sz="1200" dirty="0" err="1"/>
              <a:t>disruptivo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clase</a:t>
            </a:r>
            <a:r>
              <a:rPr lang="en-US" sz="1200" dirty="0"/>
              <a:t> </a:t>
            </a:r>
            <a:r>
              <a:rPr lang="en-US" sz="1200" dirty="0" err="1"/>
              <a:t>durante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último</a:t>
            </a:r>
            <a:r>
              <a:rPr lang="en-US" sz="1200" dirty="0"/>
              <a:t> </a:t>
            </a:r>
            <a:r>
              <a:rPr lang="en-US" sz="1200" dirty="0" err="1"/>
              <a:t>trimestre</a:t>
            </a:r>
            <a:r>
              <a:rPr lang="en-US" sz="1200" dirty="0"/>
              <a:t> y, </a:t>
            </a:r>
            <a:r>
              <a:rPr lang="en-US" sz="1200" dirty="0" err="1"/>
              <a:t>tras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conversación</a:t>
            </a:r>
            <a:r>
              <a:rPr lang="en-US" sz="1200" dirty="0"/>
              <a:t> con la </a:t>
            </a:r>
            <a:r>
              <a:rPr lang="en-US" sz="1200" dirty="0" err="1"/>
              <a:t>familia</a:t>
            </a:r>
            <a:r>
              <a:rPr lang="en-US" sz="1200" dirty="0"/>
              <a:t>, </a:t>
            </a:r>
            <a:r>
              <a:rPr lang="en-US" sz="1200" dirty="0" err="1"/>
              <a:t>consideraron</a:t>
            </a:r>
            <a:r>
              <a:rPr lang="en-US" sz="1200" dirty="0"/>
              <a:t> que </a:t>
            </a:r>
            <a:r>
              <a:rPr lang="en-US" sz="1200" dirty="0" err="1"/>
              <a:t>ésta</a:t>
            </a:r>
            <a:r>
              <a:rPr lang="en-US" sz="1200" dirty="0"/>
              <a:t> era </a:t>
            </a:r>
            <a:r>
              <a:rPr lang="en-US" sz="1200" dirty="0" err="1"/>
              <a:t>sobreprotectora</a:t>
            </a:r>
            <a:r>
              <a:rPr lang="en-US" sz="1200" dirty="0"/>
              <a:t>.</a:t>
            </a:r>
            <a:endParaRPr dirty="0"/>
          </a:p>
          <a:p>
            <a:pPr marL="171450" lvl="0" indent="-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/>
              <a:t>A </a:t>
            </a:r>
            <a:r>
              <a:rPr lang="en-US" sz="1200" dirty="0" err="1"/>
              <a:t>principios</a:t>
            </a:r>
            <a:r>
              <a:rPr lang="en-US" sz="1200" dirty="0"/>
              <a:t> de </a:t>
            </a:r>
            <a:r>
              <a:rPr lang="en-US" sz="1200" dirty="0" err="1"/>
              <a:t>curso</a:t>
            </a:r>
            <a:r>
              <a:rPr lang="en-US" sz="1200" dirty="0"/>
              <a:t>, la </a:t>
            </a:r>
            <a:r>
              <a:rPr lang="en-US" sz="1200" dirty="0" err="1"/>
              <a:t>familia</a:t>
            </a:r>
            <a:r>
              <a:rPr lang="en-US" sz="1200" dirty="0"/>
              <a:t> </a:t>
            </a:r>
            <a:r>
              <a:rPr lang="en-US" sz="1200" dirty="0" err="1"/>
              <a:t>informó</a:t>
            </a:r>
            <a:r>
              <a:rPr lang="en-US" sz="1200" dirty="0"/>
              <a:t> al </a:t>
            </a:r>
            <a:r>
              <a:rPr lang="en-US" sz="1200" dirty="0" err="1"/>
              <a:t>departamento</a:t>
            </a:r>
            <a:r>
              <a:rPr lang="en-US" sz="1200" dirty="0"/>
              <a:t> de </a:t>
            </a:r>
            <a:r>
              <a:rPr lang="en-US" sz="1200" dirty="0" err="1"/>
              <a:t>orientación</a:t>
            </a:r>
            <a:r>
              <a:rPr lang="en-US" sz="1200" dirty="0"/>
              <a:t> de que Alex </a:t>
            </a:r>
            <a:r>
              <a:rPr lang="en-US" sz="1200" dirty="0" err="1"/>
              <a:t>estaba</a:t>
            </a:r>
            <a:r>
              <a:rPr lang="en-US" sz="1200" dirty="0"/>
              <a:t> </a:t>
            </a:r>
            <a:r>
              <a:rPr lang="en-US" sz="1200" dirty="0" err="1"/>
              <a:t>asistiendo</a:t>
            </a:r>
            <a:r>
              <a:rPr lang="en-US" sz="1200" dirty="0"/>
              <a:t> a </a:t>
            </a:r>
            <a:r>
              <a:rPr lang="en-US" sz="1200" dirty="0" err="1"/>
              <a:t>terapia</a:t>
            </a:r>
            <a:r>
              <a:rPr lang="en-US" sz="1200" dirty="0"/>
              <a:t>.</a:t>
            </a:r>
            <a:endParaRPr dirty="0"/>
          </a:p>
          <a:p>
            <a:pPr marL="171450" lvl="0" indent="-17145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  <a:p>
            <a:pPr marL="12700" marR="5080" lvl="0" indent="0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00" dirty="0"/>
              <a:t>Estamos al final del primer </a:t>
            </a:r>
            <a:r>
              <a:rPr lang="en-US" sz="1200" dirty="0" err="1"/>
              <a:t>trimestre</a:t>
            </a:r>
            <a:r>
              <a:rPr lang="en-US" sz="1200" dirty="0"/>
              <a:t> y la </a:t>
            </a:r>
            <a:r>
              <a:rPr lang="en-US" sz="1200" dirty="0" err="1"/>
              <a:t>profesora</a:t>
            </a:r>
            <a:r>
              <a:rPr lang="en-US" sz="1200" dirty="0"/>
              <a:t> actual </a:t>
            </a:r>
            <a:r>
              <a:rPr lang="en-US" sz="1200" dirty="0" err="1"/>
              <a:t>observa</a:t>
            </a:r>
            <a:r>
              <a:rPr lang="en-US" sz="1200" dirty="0"/>
              <a:t> que Alex </a:t>
            </a:r>
            <a:r>
              <a:rPr lang="en-US" sz="1200" dirty="0" err="1"/>
              <a:t>sigue</a:t>
            </a:r>
            <a:r>
              <a:rPr lang="en-US" sz="1200" dirty="0"/>
              <a:t> </a:t>
            </a:r>
            <a:r>
              <a:rPr lang="en-US" sz="1200" dirty="0" err="1"/>
              <a:t>desafiándola</a:t>
            </a:r>
            <a:r>
              <a:rPr lang="en-US" sz="1200" dirty="0"/>
              <a:t>. </a:t>
            </a:r>
            <a:r>
              <a:rPr lang="en-US" sz="1200" dirty="0" err="1"/>
              <a:t>Interrumpe</a:t>
            </a:r>
            <a:r>
              <a:rPr lang="en-US" sz="1200" dirty="0"/>
              <a:t>, </a:t>
            </a:r>
            <a:r>
              <a:rPr lang="en-US" sz="1200" dirty="0" err="1"/>
              <a:t>hace</a:t>
            </a:r>
            <a:r>
              <a:rPr lang="en-US" sz="1200" dirty="0"/>
              <a:t> </a:t>
            </a:r>
            <a:r>
              <a:rPr lang="en-US" sz="1200" dirty="0" err="1"/>
              <a:t>bromas</a:t>
            </a:r>
            <a:r>
              <a:rPr lang="en-US" sz="1200" dirty="0"/>
              <a:t>, se </a:t>
            </a:r>
            <a:r>
              <a:rPr lang="en-US" sz="1200" dirty="0" err="1"/>
              <a:t>levanta</a:t>
            </a:r>
            <a:r>
              <a:rPr lang="en-US" sz="1200" dirty="0"/>
              <a:t> de </a:t>
            </a:r>
            <a:r>
              <a:rPr lang="en-US" sz="1200" dirty="0" err="1"/>
              <a:t>su</a:t>
            </a:r>
            <a:r>
              <a:rPr lang="en-US" sz="1200" dirty="0"/>
              <a:t> asiento, </a:t>
            </a:r>
            <a:r>
              <a:rPr lang="en-US" sz="1200" dirty="0" err="1"/>
              <a:t>molesta</a:t>
            </a:r>
            <a:r>
              <a:rPr lang="en-US" sz="1200" dirty="0"/>
              <a:t> a sus </a:t>
            </a:r>
            <a:r>
              <a:rPr lang="en-US" sz="1200" dirty="0" err="1"/>
              <a:t>compañeros</a:t>
            </a:r>
            <a:r>
              <a:rPr lang="en-US" sz="1200" dirty="0"/>
              <a:t>, etc.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1664</Words>
  <Application>Microsoft Macintosh PowerPoint</Application>
  <PresentationFormat>Presentación en pantalla (16:9)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Tahoma</vt:lpstr>
      <vt:lpstr>Arial</vt:lpstr>
      <vt:lpstr>Diseño personalizado</vt:lpstr>
      <vt:lpstr>Presentación de PowerPoint</vt:lpstr>
      <vt:lpstr>Recapitulando…</vt:lpstr>
      <vt:lpstr>Presentación de PowerPoint</vt:lpstr>
      <vt:lpstr>Pilares o áreas de trabajo</vt:lpstr>
      <vt:lpstr>Presentación de PowerPoint</vt:lpstr>
      <vt:lpstr>La escuela como espacio seguro</vt:lpstr>
      <vt:lpstr>Diversidad en el aula</vt:lpstr>
      <vt:lpstr>Trabajo en equipo</vt:lpstr>
      <vt:lpstr>Estudio de caso</vt:lpstr>
      <vt:lpstr>Algunas cuestiones 1</vt:lpstr>
      <vt:lpstr>Sugerencias de actuación</vt:lpstr>
      <vt:lpstr>Algunas cuestiones 2</vt:lpstr>
      <vt:lpstr>Respuestas a las necesidades emocionales</vt:lpstr>
      <vt:lpstr>Algunas cuestiones 3</vt:lpstr>
      <vt:lpstr>Una buena comunicación </vt:lpstr>
      <vt:lpstr>Observaciones finales</vt:lpstr>
      <vt:lpstr>Pregunta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Beatriz San Roman Sobrino</cp:lastModifiedBy>
  <cp:revision>1</cp:revision>
  <dcterms:created xsi:type="dcterms:W3CDTF">2022-10-14T19:33:40Z</dcterms:created>
  <dcterms:modified xsi:type="dcterms:W3CDTF">2023-02-05T16:02:11Z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2022-08-29T00:00:00Z</vt:filetime>
  </property>
  <property fmtid="{D5CDD505-2E9C-101B-9397-08002B2CF9AE}" pid="3" name="Creator">
    <vt:lpwstr>Keynote</vt:lpwstr>
  </property>
  <property fmtid="{D5CDD505-2E9C-101B-9397-08002B2CF9AE}" pid="4" name="LastSaved">
    <vt:filetime>2022-10-14T00:00:00Z</vt:filetime>
  </property>
</Properties>
</file>