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70" r:id="rId6"/>
    <p:sldId id="260" r:id="rId7"/>
    <p:sldId id="261" r:id="rId8"/>
    <p:sldId id="269" r:id="rId9"/>
    <p:sldId id="267" r:id="rId10"/>
    <p:sldId id="263" r:id="rId11"/>
    <p:sldId id="264" r:id="rId12"/>
    <p:sldId id="265" r:id="rId13"/>
    <p:sldId id="268" r:id="rId14"/>
    <p:sldId id="266"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Q71vAZPRWcVR7viCbrBt94XjjI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F62F4A-A622-C05E-0734-395D4BDAD5FA}" name="Mariano Beltran Garcia" initials="MG" userId="S::1622338@uab.cat::10063b18-8988-4945-8e89-900d316a683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64544-FEB3-ADEB-EEE0-A956BDF11751}" v="52" dt="2023-02-05T13:13:21.708"/>
    <p1510:client id="{6A453D79-E9DD-D349-8FC0-D781C2127A92}" v="15" dt="2023-02-05T02:25:31.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o Beltran Garcia" userId="S::1622338@uab.cat::10063b18-8988-4945-8e89-900d316a6837" providerId="AD" clId="Web-{99910A96-EB9D-4AAD-296F-BF7DD6D82545}"/>
    <pc:docChg chg="modSld">
      <pc:chgData name="Mariano Beltran Garcia" userId="S::1622338@uab.cat::10063b18-8988-4945-8e89-900d316a6837" providerId="AD" clId="Web-{99910A96-EB9D-4AAD-296F-BF7DD6D82545}" dt="2023-01-30T17:59:59.474" v="1"/>
      <pc:docMkLst>
        <pc:docMk/>
      </pc:docMkLst>
      <pc:sldChg chg="modNotes">
        <pc:chgData name="Mariano Beltran Garcia" userId="S::1622338@uab.cat::10063b18-8988-4945-8e89-900d316a6837" providerId="AD" clId="Web-{99910A96-EB9D-4AAD-296F-BF7DD6D82545}" dt="2023-01-30T17:59:59.474" v="1"/>
        <pc:sldMkLst>
          <pc:docMk/>
          <pc:sldMk cId="0" sldId="257"/>
        </pc:sldMkLst>
      </pc:sldChg>
    </pc:docChg>
  </pc:docChgLst>
  <pc:docChgLst>
    <pc:chgData name="Beatriz San Roman Sobrino" userId="2bd0c135-4a33-4ef6-87b7-17e555aa77b7" providerId="ADAL" clId="{6A453D79-E9DD-D349-8FC0-D781C2127A92}"/>
    <pc:docChg chg="undo custSel addSld delSld modSld modMainMaster">
      <pc:chgData name="Beatriz San Roman Sobrino" userId="2bd0c135-4a33-4ef6-87b7-17e555aa77b7" providerId="ADAL" clId="{6A453D79-E9DD-D349-8FC0-D781C2127A92}" dt="2023-02-05T16:04:57.097" v="752" actId="5793"/>
      <pc:docMkLst>
        <pc:docMk/>
      </pc:docMkLst>
      <pc:sldChg chg="addSp delSp modSp mod">
        <pc:chgData name="Beatriz San Roman Sobrino" userId="2bd0c135-4a33-4ef6-87b7-17e555aa77b7" providerId="ADAL" clId="{6A453D79-E9DD-D349-8FC0-D781C2127A92}" dt="2023-02-05T02:22:54.631" v="545" actId="1076"/>
        <pc:sldMkLst>
          <pc:docMk/>
          <pc:sldMk cId="0" sldId="256"/>
        </pc:sldMkLst>
        <pc:spChg chg="mod">
          <ac:chgData name="Beatriz San Roman Sobrino" userId="2bd0c135-4a33-4ef6-87b7-17e555aa77b7" providerId="ADAL" clId="{6A453D79-E9DD-D349-8FC0-D781C2127A92}" dt="2023-02-05T02:22:48.014" v="544"/>
          <ac:spMkLst>
            <pc:docMk/>
            <pc:sldMk cId="0" sldId="256"/>
            <ac:spMk id="98" creationId="{00000000-0000-0000-0000-000000000000}"/>
          </ac:spMkLst>
        </pc:spChg>
        <pc:spChg chg="mod">
          <ac:chgData name="Beatriz San Roman Sobrino" userId="2bd0c135-4a33-4ef6-87b7-17e555aa77b7" providerId="ADAL" clId="{6A453D79-E9DD-D349-8FC0-D781C2127A92}" dt="2023-02-05T02:22:54.631" v="545" actId="1076"/>
          <ac:spMkLst>
            <pc:docMk/>
            <pc:sldMk cId="0" sldId="256"/>
            <ac:spMk id="101" creationId="{00000000-0000-0000-0000-000000000000}"/>
          </ac:spMkLst>
        </pc:spChg>
        <pc:picChg chg="add del mod">
          <ac:chgData name="Beatriz San Roman Sobrino" userId="2bd0c135-4a33-4ef6-87b7-17e555aa77b7" providerId="ADAL" clId="{6A453D79-E9DD-D349-8FC0-D781C2127A92}" dt="2023-02-05T02:21:50.898" v="523"/>
          <ac:picMkLst>
            <pc:docMk/>
            <pc:sldMk cId="0" sldId="256"/>
            <ac:picMk id="2" creationId="{C361C319-82B7-B0EC-F6D8-E6867F1386C8}"/>
          </ac:picMkLst>
        </pc:picChg>
        <pc:picChg chg="add del mod">
          <ac:chgData name="Beatriz San Roman Sobrino" userId="2bd0c135-4a33-4ef6-87b7-17e555aa77b7" providerId="ADAL" clId="{6A453D79-E9DD-D349-8FC0-D781C2127A92}" dt="2023-02-05T02:21:59.863" v="526"/>
          <ac:picMkLst>
            <pc:docMk/>
            <pc:sldMk cId="0" sldId="256"/>
            <ac:picMk id="3" creationId="{A2844A3A-A20F-CEBC-3B89-FFFBC5C0569F}"/>
          </ac:picMkLst>
        </pc:picChg>
        <pc:picChg chg="add del">
          <ac:chgData name="Beatriz San Roman Sobrino" userId="2bd0c135-4a33-4ef6-87b7-17e555aa77b7" providerId="ADAL" clId="{6A453D79-E9DD-D349-8FC0-D781C2127A92}" dt="2023-02-05T02:22:01.792" v="528"/>
          <ac:picMkLst>
            <pc:docMk/>
            <pc:sldMk cId="0" sldId="256"/>
            <ac:picMk id="4" creationId="{A228E0D1-356C-2926-96B8-D0AE034D4C0A}"/>
          </ac:picMkLst>
        </pc:picChg>
        <pc:picChg chg="add mod">
          <ac:chgData name="Beatriz San Roman Sobrino" userId="2bd0c135-4a33-4ef6-87b7-17e555aa77b7" providerId="ADAL" clId="{6A453D79-E9DD-D349-8FC0-D781C2127A92}" dt="2023-02-05T02:22:24.594" v="543" actId="1076"/>
          <ac:picMkLst>
            <pc:docMk/>
            <pc:sldMk cId="0" sldId="256"/>
            <ac:picMk id="5" creationId="{8FEB2BF4-F861-2507-15E7-81806457D9C9}"/>
          </ac:picMkLst>
        </pc:picChg>
        <pc:picChg chg="add del">
          <ac:chgData name="Beatriz San Roman Sobrino" userId="2bd0c135-4a33-4ef6-87b7-17e555aa77b7" providerId="ADAL" clId="{6A453D79-E9DD-D349-8FC0-D781C2127A92}" dt="2023-02-05T02:22:20.311" v="542" actId="478"/>
          <ac:picMkLst>
            <pc:docMk/>
            <pc:sldMk cId="0" sldId="256"/>
            <ac:picMk id="99" creationId="{00000000-0000-0000-0000-000000000000}"/>
          </ac:picMkLst>
        </pc:picChg>
      </pc:sldChg>
      <pc:sldChg chg="addSp delSp modSp mod">
        <pc:chgData name="Beatriz San Roman Sobrino" userId="2bd0c135-4a33-4ef6-87b7-17e555aa77b7" providerId="ADAL" clId="{6A453D79-E9DD-D349-8FC0-D781C2127A92}" dt="2023-02-05T02:25:34.444" v="548"/>
        <pc:sldMkLst>
          <pc:docMk/>
          <pc:sldMk cId="0" sldId="257"/>
        </pc:sldMkLst>
        <pc:spChg chg="add del mod">
          <ac:chgData name="Beatriz San Roman Sobrino" userId="2bd0c135-4a33-4ef6-87b7-17e555aa77b7" providerId="ADAL" clId="{6A453D79-E9DD-D349-8FC0-D781C2127A92}" dt="2023-02-05T02:25:34.444" v="548"/>
          <ac:spMkLst>
            <pc:docMk/>
            <pc:sldMk cId="0" sldId="257"/>
            <ac:spMk id="2" creationId="{645A49D1-4315-88F9-E9E3-3FEC67B18C65}"/>
          </ac:spMkLst>
        </pc:spChg>
        <pc:spChg chg="mod">
          <ac:chgData name="Beatriz San Roman Sobrino" userId="2bd0c135-4a33-4ef6-87b7-17e555aa77b7" providerId="ADAL" clId="{6A453D79-E9DD-D349-8FC0-D781C2127A92}" dt="2023-02-05T01:50:56.973" v="35" actId="20577"/>
          <ac:spMkLst>
            <pc:docMk/>
            <pc:sldMk cId="0" sldId="257"/>
            <ac:spMk id="108" creationId="{00000000-0000-0000-0000-000000000000}"/>
          </ac:spMkLst>
        </pc:spChg>
      </pc:sldChg>
      <pc:sldChg chg="modNotesTx">
        <pc:chgData name="Beatriz San Roman Sobrino" userId="2bd0c135-4a33-4ef6-87b7-17e555aa77b7" providerId="ADAL" clId="{6A453D79-E9DD-D349-8FC0-D781C2127A92}" dt="2023-02-05T01:53:01.654" v="54" actId="20577"/>
        <pc:sldMkLst>
          <pc:docMk/>
          <pc:sldMk cId="0" sldId="258"/>
        </pc:sldMkLst>
      </pc:sldChg>
      <pc:sldChg chg="modSp mod">
        <pc:chgData name="Beatriz San Roman Sobrino" userId="2bd0c135-4a33-4ef6-87b7-17e555aa77b7" providerId="ADAL" clId="{6A453D79-E9DD-D349-8FC0-D781C2127A92}" dt="2023-02-05T01:53:19.941" v="55" actId="14100"/>
        <pc:sldMkLst>
          <pc:docMk/>
          <pc:sldMk cId="0" sldId="259"/>
        </pc:sldMkLst>
        <pc:spChg chg="mod">
          <ac:chgData name="Beatriz San Roman Sobrino" userId="2bd0c135-4a33-4ef6-87b7-17e555aa77b7" providerId="ADAL" clId="{6A453D79-E9DD-D349-8FC0-D781C2127A92}" dt="2023-02-02T07:55:04.058" v="0" actId="20577"/>
          <ac:spMkLst>
            <pc:docMk/>
            <pc:sldMk cId="0" sldId="259"/>
            <ac:spMk id="125" creationId="{00000000-0000-0000-0000-000000000000}"/>
          </ac:spMkLst>
        </pc:spChg>
        <pc:spChg chg="mod">
          <ac:chgData name="Beatriz San Roman Sobrino" userId="2bd0c135-4a33-4ef6-87b7-17e555aa77b7" providerId="ADAL" clId="{6A453D79-E9DD-D349-8FC0-D781C2127A92}" dt="2023-02-02T07:55:50.257" v="15" actId="403"/>
          <ac:spMkLst>
            <pc:docMk/>
            <pc:sldMk cId="0" sldId="259"/>
            <ac:spMk id="131" creationId="{00000000-0000-0000-0000-000000000000}"/>
          </ac:spMkLst>
        </pc:spChg>
        <pc:spChg chg="mod">
          <ac:chgData name="Beatriz San Roman Sobrino" userId="2bd0c135-4a33-4ef6-87b7-17e555aa77b7" providerId="ADAL" clId="{6A453D79-E9DD-D349-8FC0-D781C2127A92}" dt="2023-02-02T07:55:29.471" v="2" actId="20577"/>
          <ac:spMkLst>
            <pc:docMk/>
            <pc:sldMk cId="0" sldId="259"/>
            <ac:spMk id="136" creationId="{00000000-0000-0000-0000-000000000000}"/>
          </ac:spMkLst>
        </pc:spChg>
        <pc:spChg chg="mod">
          <ac:chgData name="Beatriz San Roman Sobrino" userId="2bd0c135-4a33-4ef6-87b7-17e555aa77b7" providerId="ADAL" clId="{6A453D79-E9DD-D349-8FC0-D781C2127A92}" dt="2023-02-05T01:53:19.941" v="55" actId="14100"/>
          <ac:spMkLst>
            <pc:docMk/>
            <pc:sldMk cId="0" sldId="259"/>
            <ac:spMk id="138" creationId="{00000000-0000-0000-0000-000000000000}"/>
          </ac:spMkLst>
        </pc:spChg>
      </pc:sldChg>
      <pc:sldChg chg="modSp mod">
        <pc:chgData name="Beatriz San Roman Sobrino" userId="2bd0c135-4a33-4ef6-87b7-17e555aa77b7" providerId="ADAL" clId="{6A453D79-E9DD-D349-8FC0-D781C2127A92}" dt="2023-02-05T01:56:50.807" v="105" actId="20577"/>
        <pc:sldMkLst>
          <pc:docMk/>
          <pc:sldMk cId="0" sldId="260"/>
        </pc:sldMkLst>
        <pc:spChg chg="mod">
          <ac:chgData name="Beatriz San Roman Sobrino" userId="2bd0c135-4a33-4ef6-87b7-17e555aa77b7" providerId="ADAL" clId="{6A453D79-E9DD-D349-8FC0-D781C2127A92}" dt="2023-02-05T01:53:26.642" v="56" actId="20577"/>
          <ac:spMkLst>
            <pc:docMk/>
            <pc:sldMk cId="0" sldId="260"/>
            <ac:spMk id="144" creationId="{00000000-0000-0000-0000-000000000000}"/>
          </ac:spMkLst>
        </pc:spChg>
        <pc:spChg chg="mod">
          <ac:chgData name="Beatriz San Roman Sobrino" userId="2bd0c135-4a33-4ef6-87b7-17e555aa77b7" providerId="ADAL" clId="{6A453D79-E9DD-D349-8FC0-D781C2127A92}" dt="2023-02-05T01:55:57.753" v="57" actId="20577"/>
          <ac:spMkLst>
            <pc:docMk/>
            <pc:sldMk cId="0" sldId="260"/>
            <ac:spMk id="145" creationId="{00000000-0000-0000-0000-000000000000}"/>
          </ac:spMkLst>
        </pc:spChg>
        <pc:spChg chg="mod">
          <ac:chgData name="Beatriz San Roman Sobrino" userId="2bd0c135-4a33-4ef6-87b7-17e555aa77b7" providerId="ADAL" clId="{6A453D79-E9DD-D349-8FC0-D781C2127A92}" dt="2023-02-05T01:56:50.807" v="105" actId="20577"/>
          <ac:spMkLst>
            <pc:docMk/>
            <pc:sldMk cId="0" sldId="260"/>
            <ac:spMk id="146" creationId="{00000000-0000-0000-0000-000000000000}"/>
          </ac:spMkLst>
        </pc:spChg>
        <pc:spChg chg="mod">
          <ac:chgData name="Beatriz San Roman Sobrino" userId="2bd0c135-4a33-4ef6-87b7-17e555aa77b7" providerId="ADAL" clId="{6A453D79-E9DD-D349-8FC0-D781C2127A92}" dt="2023-02-05T01:56:04.222" v="59" actId="20577"/>
          <ac:spMkLst>
            <pc:docMk/>
            <pc:sldMk cId="0" sldId="260"/>
            <ac:spMk id="147" creationId="{00000000-0000-0000-0000-000000000000}"/>
          </ac:spMkLst>
        </pc:spChg>
      </pc:sldChg>
      <pc:sldChg chg="modSp del mod">
        <pc:chgData name="Beatriz San Roman Sobrino" userId="2bd0c135-4a33-4ef6-87b7-17e555aa77b7" providerId="ADAL" clId="{6A453D79-E9DD-D349-8FC0-D781C2127A92}" dt="2023-02-05T01:58:31.220" v="120" actId="2696"/>
        <pc:sldMkLst>
          <pc:docMk/>
          <pc:sldMk cId="0" sldId="262"/>
        </pc:sldMkLst>
        <pc:spChg chg="mod">
          <ac:chgData name="Beatriz San Roman Sobrino" userId="2bd0c135-4a33-4ef6-87b7-17e555aa77b7" providerId="ADAL" clId="{6A453D79-E9DD-D349-8FC0-D781C2127A92}" dt="2023-02-05T01:57:39.046" v="115" actId="20577"/>
          <ac:spMkLst>
            <pc:docMk/>
            <pc:sldMk cId="0" sldId="262"/>
            <ac:spMk id="162" creationId="{00000000-0000-0000-0000-000000000000}"/>
          </ac:spMkLst>
        </pc:spChg>
      </pc:sldChg>
      <pc:sldChg chg="modSp mod">
        <pc:chgData name="Beatriz San Roman Sobrino" userId="2bd0c135-4a33-4ef6-87b7-17e555aa77b7" providerId="ADAL" clId="{6A453D79-E9DD-D349-8FC0-D781C2127A92}" dt="2023-02-05T02:09:46.805" v="300" actId="20577"/>
        <pc:sldMkLst>
          <pc:docMk/>
          <pc:sldMk cId="0" sldId="263"/>
        </pc:sldMkLst>
        <pc:spChg chg="mod">
          <ac:chgData name="Beatriz San Roman Sobrino" userId="2bd0c135-4a33-4ef6-87b7-17e555aa77b7" providerId="ADAL" clId="{6A453D79-E9DD-D349-8FC0-D781C2127A92}" dt="2023-02-05T02:09:46.805" v="300" actId="20577"/>
          <ac:spMkLst>
            <pc:docMk/>
            <pc:sldMk cId="0" sldId="263"/>
            <ac:spMk id="169" creationId="{00000000-0000-0000-0000-000000000000}"/>
          </ac:spMkLst>
        </pc:spChg>
      </pc:sldChg>
      <pc:sldChg chg="modSp mod delCm modCm">
        <pc:chgData name="Beatriz San Roman Sobrino" userId="2bd0c135-4a33-4ef6-87b7-17e555aa77b7" providerId="ADAL" clId="{6A453D79-E9DD-D349-8FC0-D781C2127A92}" dt="2023-02-05T15:36:33.018" v="616"/>
        <pc:sldMkLst>
          <pc:docMk/>
          <pc:sldMk cId="0" sldId="264"/>
        </pc:sldMkLst>
        <pc:spChg chg="mod">
          <ac:chgData name="Beatriz San Roman Sobrino" userId="2bd0c135-4a33-4ef6-87b7-17e555aa77b7" providerId="ADAL" clId="{6A453D79-E9DD-D349-8FC0-D781C2127A92}" dt="2023-02-05T15:36:28.834" v="615" actId="20577"/>
          <ac:spMkLst>
            <pc:docMk/>
            <pc:sldMk cId="0" sldId="264"/>
            <ac:spMk id="175" creationId="{00000000-0000-0000-0000-000000000000}"/>
          </ac:spMkLst>
        </pc:spChg>
        <pc:extLst>
          <p:ext xmlns:p="http://schemas.openxmlformats.org/presentationml/2006/main" uri="{D6D511B9-2390-475A-947B-AFAB55BFBCF1}">
            <pc226:cmChg xmlns:pc226="http://schemas.microsoft.com/office/powerpoint/2022/06/main/command" chg="del mod">
              <pc226:chgData name="Beatriz San Roman Sobrino" userId="2bd0c135-4a33-4ef6-87b7-17e555aa77b7" providerId="ADAL" clId="{6A453D79-E9DD-D349-8FC0-D781C2127A92}" dt="2023-02-05T15:36:33.018" v="616"/>
              <pc2:cmMkLst xmlns:pc2="http://schemas.microsoft.com/office/powerpoint/2019/9/main/command">
                <pc:docMk/>
                <pc:sldMk cId="0" sldId="264"/>
                <pc2:cmMk id="{6BF8B6A8-ED73-41DD-B684-0012D9EE1434}"/>
              </pc2:cmMkLst>
            </pc226:cmChg>
          </p:ext>
        </pc:extLst>
      </pc:sldChg>
      <pc:sldChg chg="modSp mod">
        <pc:chgData name="Beatriz San Roman Sobrino" userId="2bd0c135-4a33-4ef6-87b7-17e555aa77b7" providerId="ADAL" clId="{6A453D79-E9DD-D349-8FC0-D781C2127A92}" dt="2023-02-05T11:29:58.602" v="571" actId="948"/>
        <pc:sldMkLst>
          <pc:docMk/>
          <pc:sldMk cId="0" sldId="265"/>
        </pc:sldMkLst>
        <pc:spChg chg="mod">
          <ac:chgData name="Beatriz San Roman Sobrino" userId="2bd0c135-4a33-4ef6-87b7-17e555aa77b7" providerId="ADAL" clId="{6A453D79-E9DD-D349-8FC0-D781C2127A92}" dt="2023-02-05T11:29:58.602" v="571" actId="948"/>
          <ac:spMkLst>
            <pc:docMk/>
            <pc:sldMk cId="0" sldId="265"/>
            <ac:spMk id="181" creationId="{00000000-0000-0000-0000-000000000000}"/>
          </ac:spMkLst>
        </pc:spChg>
      </pc:sldChg>
      <pc:sldChg chg="modSp mod">
        <pc:chgData name="Beatriz San Roman Sobrino" userId="2bd0c135-4a33-4ef6-87b7-17e555aa77b7" providerId="ADAL" clId="{6A453D79-E9DD-D349-8FC0-D781C2127A92}" dt="2023-02-05T15:39:20.231" v="749" actId="5793"/>
        <pc:sldMkLst>
          <pc:docMk/>
          <pc:sldMk cId="0" sldId="266"/>
        </pc:sldMkLst>
        <pc:spChg chg="mod">
          <ac:chgData name="Beatriz San Roman Sobrino" userId="2bd0c135-4a33-4ef6-87b7-17e555aa77b7" providerId="ADAL" clId="{6A453D79-E9DD-D349-8FC0-D781C2127A92}" dt="2023-02-05T15:39:20.231" v="749" actId="5793"/>
          <ac:spMkLst>
            <pc:docMk/>
            <pc:sldMk cId="0" sldId="266"/>
            <ac:spMk id="187" creationId="{00000000-0000-0000-0000-000000000000}"/>
          </ac:spMkLst>
        </pc:spChg>
      </pc:sldChg>
      <pc:sldChg chg="addSp delSp modSp new mod">
        <pc:chgData name="Beatriz San Roman Sobrino" userId="2bd0c135-4a33-4ef6-87b7-17e555aa77b7" providerId="ADAL" clId="{6A453D79-E9DD-D349-8FC0-D781C2127A92}" dt="2023-02-05T01:58:27.964" v="119" actId="478"/>
        <pc:sldMkLst>
          <pc:docMk/>
          <pc:sldMk cId="3429653330" sldId="267"/>
        </pc:sldMkLst>
        <pc:spChg chg="del">
          <ac:chgData name="Beatriz San Roman Sobrino" userId="2bd0c135-4a33-4ef6-87b7-17e555aa77b7" providerId="ADAL" clId="{6A453D79-E9DD-D349-8FC0-D781C2127A92}" dt="2023-02-05T01:58:25.124" v="118" actId="478"/>
          <ac:spMkLst>
            <pc:docMk/>
            <pc:sldMk cId="3429653330" sldId="267"/>
            <ac:spMk id="2" creationId="{82992B1E-4386-A919-050A-CE5FBD6985A7}"/>
          </ac:spMkLst>
        </pc:spChg>
        <pc:spChg chg="del">
          <ac:chgData name="Beatriz San Roman Sobrino" userId="2bd0c135-4a33-4ef6-87b7-17e555aa77b7" providerId="ADAL" clId="{6A453D79-E9DD-D349-8FC0-D781C2127A92}" dt="2023-02-05T01:58:27.964" v="119" actId="478"/>
          <ac:spMkLst>
            <pc:docMk/>
            <pc:sldMk cId="3429653330" sldId="267"/>
            <ac:spMk id="3" creationId="{3CDB0CAA-6B44-6CFA-1CB0-3290E7DA0EDC}"/>
          </ac:spMkLst>
        </pc:spChg>
        <pc:spChg chg="add mod">
          <ac:chgData name="Beatriz San Roman Sobrino" userId="2bd0c135-4a33-4ef6-87b7-17e555aa77b7" providerId="ADAL" clId="{6A453D79-E9DD-D349-8FC0-D781C2127A92}" dt="2023-02-05T01:58:20.901" v="117"/>
          <ac:spMkLst>
            <pc:docMk/>
            <pc:sldMk cId="3429653330" sldId="267"/>
            <ac:spMk id="4" creationId="{E9641EFE-E5FA-2477-37FE-3A0EDCF0BE3E}"/>
          </ac:spMkLst>
        </pc:spChg>
        <pc:picChg chg="add mod">
          <ac:chgData name="Beatriz San Roman Sobrino" userId="2bd0c135-4a33-4ef6-87b7-17e555aa77b7" providerId="ADAL" clId="{6A453D79-E9DD-D349-8FC0-D781C2127A92}" dt="2023-02-05T01:58:20.901" v="117"/>
          <ac:picMkLst>
            <pc:docMk/>
            <pc:sldMk cId="3429653330" sldId="267"/>
            <ac:picMk id="5" creationId="{5FA5CA1F-CCE9-BC90-ACA5-0D67802B2032}"/>
          </ac:picMkLst>
        </pc:picChg>
      </pc:sldChg>
      <pc:sldChg chg="modSp add mod">
        <pc:chgData name="Beatriz San Roman Sobrino" userId="2bd0c135-4a33-4ef6-87b7-17e555aa77b7" providerId="ADAL" clId="{6A453D79-E9DD-D349-8FC0-D781C2127A92}" dt="2023-02-05T16:04:57.097" v="752" actId="5793"/>
        <pc:sldMkLst>
          <pc:docMk/>
          <pc:sldMk cId="819516970" sldId="268"/>
        </pc:sldMkLst>
        <pc:spChg chg="mod">
          <ac:chgData name="Beatriz San Roman Sobrino" userId="2bd0c135-4a33-4ef6-87b7-17e555aa77b7" providerId="ADAL" clId="{6A453D79-E9DD-D349-8FC0-D781C2127A92}" dt="2023-02-05T16:04:57.097" v="752" actId="5793"/>
          <ac:spMkLst>
            <pc:docMk/>
            <pc:sldMk cId="819516970" sldId="268"/>
            <ac:spMk id="181" creationId="{00000000-0000-0000-0000-000000000000}"/>
          </ac:spMkLst>
        </pc:spChg>
      </pc:sldChg>
      <pc:sldChg chg="addSp modSp new mod">
        <pc:chgData name="Beatriz San Roman Sobrino" userId="2bd0c135-4a33-4ef6-87b7-17e555aa77b7" providerId="ADAL" clId="{6A453D79-E9DD-D349-8FC0-D781C2127A92}" dt="2023-02-05T02:17:05.650" v="456" actId="20577"/>
        <pc:sldMkLst>
          <pc:docMk/>
          <pc:sldMk cId="2323877219" sldId="269"/>
        </pc:sldMkLst>
        <pc:spChg chg="mod">
          <ac:chgData name="Beatriz San Roman Sobrino" userId="2bd0c135-4a33-4ef6-87b7-17e555aa77b7" providerId="ADAL" clId="{6A453D79-E9DD-D349-8FC0-D781C2127A92}" dt="2023-02-05T02:16:16.938" v="329" actId="20577"/>
          <ac:spMkLst>
            <pc:docMk/>
            <pc:sldMk cId="2323877219" sldId="269"/>
            <ac:spMk id="2" creationId="{03ADBC95-4110-E471-3C99-DC68F5592041}"/>
          </ac:spMkLst>
        </pc:spChg>
        <pc:spChg chg="mod">
          <ac:chgData name="Beatriz San Roman Sobrino" userId="2bd0c135-4a33-4ef6-87b7-17e555aa77b7" providerId="ADAL" clId="{6A453D79-E9DD-D349-8FC0-D781C2127A92}" dt="2023-02-05T02:17:05.650" v="456" actId="20577"/>
          <ac:spMkLst>
            <pc:docMk/>
            <pc:sldMk cId="2323877219" sldId="269"/>
            <ac:spMk id="3" creationId="{63F782ED-85D1-7898-57C7-77209ED8A0F6}"/>
          </ac:spMkLst>
        </pc:spChg>
        <pc:picChg chg="add mod">
          <ac:chgData name="Beatriz San Roman Sobrino" userId="2bd0c135-4a33-4ef6-87b7-17e555aa77b7" providerId="ADAL" clId="{6A453D79-E9DD-D349-8FC0-D781C2127A92}" dt="2023-02-05T02:16:08.954" v="303" actId="1076"/>
          <ac:picMkLst>
            <pc:docMk/>
            <pc:sldMk cId="2323877219" sldId="269"/>
            <ac:picMk id="4" creationId="{C0F7FBB7-EFB7-8E50-9F55-EB4AC636149A}"/>
          </ac:picMkLst>
        </pc:picChg>
      </pc:sldChg>
      <pc:sldChg chg="addSp delSp modSp new mod">
        <pc:chgData name="Beatriz San Roman Sobrino" userId="2bd0c135-4a33-4ef6-87b7-17e555aa77b7" providerId="ADAL" clId="{6A453D79-E9DD-D349-8FC0-D781C2127A92}" dt="2023-02-05T02:19:23.088" v="490" actId="313"/>
        <pc:sldMkLst>
          <pc:docMk/>
          <pc:sldMk cId="124846635" sldId="270"/>
        </pc:sldMkLst>
        <pc:spChg chg="mod">
          <ac:chgData name="Beatriz San Roman Sobrino" userId="2bd0c135-4a33-4ef6-87b7-17e555aa77b7" providerId="ADAL" clId="{6A453D79-E9DD-D349-8FC0-D781C2127A92}" dt="2023-02-05T02:19:23.088" v="490" actId="313"/>
          <ac:spMkLst>
            <pc:docMk/>
            <pc:sldMk cId="124846635" sldId="270"/>
            <ac:spMk id="2" creationId="{A174614B-7431-E687-6BCD-CB2255B7663E}"/>
          </ac:spMkLst>
        </pc:spChg>
        <pc:spChg chg="del">
          <ac:chgData name="Beatriz San Roman Sobrino" userId="2bd0c135-4a33-4ef6-87b7-17e555aa77b7" providerId="ADAL" clId="{6A453D79-E9DD-D349-8FC0-D781C2127A92}" dt="2023-02-05T02:19:11.943" v="458" actId="478"/>
          <ac:spMkLst>
            <pc:docMk/>
            <pc:sldMk cId="124846635" sldId="270"/>
            <ac:spMk id="3" creationId="{6C8FFAED-ABB9-CC1B-FF28-F7CFC4715002}"/>
          </ac:spMkLst>
        </pc:spChg>
        <pc:picChg chg="add mod">
          <ac:chgData name="Beatriz San Roman Sobrino" userId="2bd0c135-4a33-4ef6-87b7-17e555aa77b7" providerId="ADAL" clId="{6A453D79-E9DD-D349-8FC0-D781C2127A92}" dt="2023-02-05T02:19:13.385" v="459"/>
          <ac:picMkLst>
            <pc:docMk/>
            <pc:sldMk cId="124846635" sldId="270"/>
            <ac:picMk id="4" creationId="{0E06762A-425F-A6BA-C374-0FE9F7DCCF27}"/>
          </ac:picMkLst>
        </pc:picChg>
        <pc:picChg chg="add mod">
          <ac:chgData name="Beatriz San Roman Sobrino" userId="2bd0c135-4a33-4ef6-87b7-17e555aa77b7" providerId="ADAL" clId="{6A453D79-E9DD-D349-8FC0-D781C2127A92}" dt="2023-02-05T02:19:13.385" v="459"/>
          <ac:picMkLst>
            <pc:docMk/>
            <pc:sldMk cId="124846635" sldId="270"/>
            <ac:picMk id="5" creationId="{347911EE-9904-1A92-5BFD-B59254F4F5A7}"/>
          </ac:picMkLst>
        </pc:picChg>
      </pc:sldChg>
      <pc:sldMasterChg chg="addSp delSp modSp mod delSldLayout modSldLayout">
        <pc:chgData name="Beatriz San Roman Sobrino" userId="2bd0c135-4a33-4ef6-87b7-17e555aa77b7" providerId="ADAL" clId="{6A453D79-E9DD-D349-8FC0-D781C2127A92}" dt="2023-02-05T01:58:31.224" v="121" actId="2696"/>
        <pc:sldMasterMkLst>
          <pc:docMk/>
          <pc:sldMasterMk cId="0" sldId="2147483648"/>
        </pc:sldMasterMkLst>
        <pc:spChg chg="mod">
          <ac:chgData name="Beatriz San Roman Sobrino" userId="2bd0c135-4a33-4ef6-87b7-17e555aa77b7" providerId="ADAL" clId="{6A453D79-E9DD-D349-8FC0-D781C2127A92}" dt="2023-02-05T01:51:37.228" v="42"/>
          <ac:spMkLst>
            <pc:docMk/>
            <pc:sldMasterMk cId="0" sldId="2147483648"/>
            <ac:spMk id="13" creationId="{00000000-0000-0000-0000-000000000000}"/>
          </ac:spMkLst>
        </pc:spChg>
        <pc:picChg chg="add mod">
          <ac:chgData name="Beatriz San Roman Sobrino" userId="2bd0c135-4a33-4ef6-87b7-17e555aa77b7" providerId="ADAL" clId="{6A453D79-E9DD-D349-8FC0-D781C2127A92}" dt="2023-02-05T01:52:20.985" v="51" actId="1035"/>
          <ac:picMkLst>
            <pc:docMk/>
            <pc:sldMasterMk cId="0" sldId="2147483648"/>
            <ac:picMk id="2" creationId="{D70E4412-6093-08E6-3D5D-925189DADD8F}"/>
          </ac:picMkLst>
        </pc:picChg>
        <pc:picChg chg="del">
          <ac:chgData name="Beatriz San Roman Sobrino" userId="2bd0c135-4a33-4ef6-87b7-17e555aa77b7" providerId="ADAL" clId="{6A453D79-E9DD-D349-8FC0-D781C2127A92}" dt="2023-02-05T01:52:06.984" v="47" actId="478"/>
          <ac:picMkLst>
            <pc:docMk/>
            <pc:sldMasterMk cId="0" sldId="2147483648"/>
            <ac:picMk id="14" creationId="{00000000-0000-0000-0000-000000000000}"/>
          </ac:picMkLst>
        </pc:picChg>
        <pc:sldLayoutChg chg="addSp delSp modSp mod">
          <pc:chgData name="Beatriz San Roman Sobrino" userId="2bd0c135-4a33-4ef6-87b7-17e555aa77b7" providerId="ADAL" clId="{6A453D79-E9DD-D349-8FC0-D781C2127A92}" dt="2023-02-05T01:51:34.774" v="41"/>
          <pc:sldLayoutMkLst>
            <pc:docMk/>
            <pc:sldMasterMk cId="0" sldId="2147483648"/>
            <pc:sldLayoutMk cId="0" sldId="2147483651"/>
          </pc:sldLayoutMkLst>
          <pc:spChg chg="add del mod">
            <ac:chgData name="Beatriz San Roman Sobrino" userId="2bd0c135-4a33-4ef6-87b7-17e555aa77b7" providerId="ADAL" clId="{6A453D79-E9DD-D349-8FC0-D781C2127A92}" dt="2023-02-05T01:51:34.774" v="41"/>
            <ac:spMkLst>
              <pc:docMk/>
              <pc:sldMasterMk cId="0" sldId="2147483648"/>
              <pc:sldLayoutMk cId="0" sldId="2147483651"/>
              <ac:spMk id="2" creationId="{49F94A6D-E0A2-8567-92AD-0E017A9F0F58}"/>
            </ac:spMkLst>
          </pc:spChg>
        </pc:sldLayoutChg>
        <pc:sldLayoutChg chg="del">
          <pc:chgData name="Beatriz San Roman Sobrino" userId="2bd0c135-4a33-4ef6-87b7-17e555aa77b7" providerId="ADAL" clId="{6A453D79-E9DD-D349-8FC0-D781C2127A92}" dt="2023-02-05T01:58:31.224" v="121" actId="2696"/>
          <pc:sldLayoutMkLst>
            <pc:docMk/>
            <pc:sldMasterMk cId="0" sldId="2147483648"/>
            <pc:sldLayoutMk cId="0" sldId="2147483652"/>
          </pc:sldLayoutMkLst>
        </pc:sldLayoutChg>
      </pc:sldMasterChg>
    </pc:docChg>
  </pc:docChgLst>
  <pc:docChgLst>
    <pc:chgData name="Mariano Beltran Garcia" userId="S::1622338@uab.cat::10063b18-8988-4945-8e89-900d316a6837" providerId="AD" clId="Web-{1C664544-FEB3-ADEB-EEE0-A956BDF11751}"/>
    <pc:docChg chg="mod modSld">
      <pc:chgData name="Mariano Beltran Garcia" userId="S::1622338@uab.cat::10063b18-8988-4945-8e89-900d316a6837" providerId="AD" clId="Web-{1C664544-FEB3-ADEB-EEE0-A956BDF11751}" dt="2023-02-05T13:13:21.708" v="50" actId="20577"/>
      <pc:docMkLst>
        <pc:docMk/>
      </pc:docMkLst>
      <pc:sldChg chg="addCm">
        <pc:chgData name="Mariano Beltran Garcia" userId="S::1622338@uab.cat::10063b18-8988-4945-8e89-900d316a6837" providerId="AD" clId="Web-{1C664544-FEB3-ADEB-EEE0-A956BDF11751}" dt="2023-02-05T13:08:30.415" v="1"/>
        <pc:sldMkLst>
          <pc:docMk/>
          <pc:sldMk cId="0" sldId="264"/>
        </pc:sldMkLst>
        <pc:extLst>
          <p:ext xmlns:p="http://schemas.openxmlformats.org/presentationml/2006/main" uri="{D6D511B9-2390-475A-947B-AFAB55BFBCF1}">
            <pc226:cmChg xmlns:pc226="http://schemas.microsoft.com/office/powerpoint/2022/06/main/command" chg="add">
              <pc226:chgData name="Mariano Beltran Garcia" userId="S::1622338@uab.cat::10063b18-8988-4945-8e89-900d316a6837" providerId="AD" clId="Web-{1C664544-FEB3-ADEB-EEE0-A956BDF11751}" dt="2023-02-05T13:08:30.415" v="1"/>
              <pc2:cmMkLst xmlns:pc2="http://schemas.microsoft.com/office/powerpoint/2019/9/main/command">
                <pc:docMk/>
                <pc:sldMk cId="0" sldId="264"/>
                <pc2:cmMk id="{6BF8B6A8-ED73-41DD-B684-0012D9EE1434}"/>
              </pc2:cmMkLst>
            </pc226:cmChg>
          </p:ext>
        </pc:extLst>
      </pc:sldChg>
      <pc:sldChg chg="modSp">
        <pc:chgData name="Mariano Beltran Garcia" userId="S::1622338@uab.cat::10063b18-8988-4945-8e89-900d316a6837" providerId="AD" clId="Web-{1C664544-FEB3-ADEB-EEE0-A956BDF11751}" dt="2023-02-05T13:11:44.939" v="28" actId="20577"/>
        <pc:sldMkLst>
          <pc:docMk/>
          <pc:sldMk cId="0" sldId="265"/>
        </pc:sldMkLst>
        <pc:spChg chg="mod">
          <ac:chgData name="Mariano Beltran Garcia" userId="S::1622338@uab.cat::10063b18-8988-4945-8e89-900d316a6837" providerId="AD" clId="Web-{1C664544-FEB3-ADEB-EEE0-A956BDF11751}" dt="2023-02-05T13:11:44.939" v="28" actId="20577"/>
          <ac:spMkLst>
            <pc:docMk/>
            <pc:sldMk cId="0" sldId="265"/>
            <ac:spMk id="181" creationId="{00000000-0000-0000-0000-000000000000}"/>
          </ac:spMkLst>
        </pc:spChg>
      </pc:sldChg>
      <pc:sldChg chg="modSp">
        <pc:chgData name="Mariano Beltran Garcia" userId="S::1622338@uab.cat::10063b18-8988-4945-8e89-900d316a6837" providerId="AD" clId="Web-{1C664544-FEB3-ADEB-EEE0-A956BDF11751}" dt="2023-02-05T13:13:21.708" v="50" actId="20577"/>
        <pc:sldMkLst>
          <pc:docMk/>
          <pc:sldMk cId="819516970" sldId="268"/>
        </pc:sldMkLst>
        <pc:spChg chg="mod">
          <ac:chgData name="Mariano Beltran Garcia" userId="S::1622338@uab.cat::10063b18-8988-4945-8e89-900d316a6837" providerId="AD" clId="Web-{1C664544-FEB3-ADEB-EEE0-A956BDF11751}" dt="2023-02-05T13:13:21.708" v="50" actId="20577"/>
          <ac:spMkLst>
            <pc:docMk/>
            <pc:sldMk cId="819516970" sldId="268"/>
            <ac:spMk id="181" creationId="{00000000-0000-0000-0000-000000000000}"/>
          </ac:spMkLst>
        </pc:spChg>
      </pc:sldChg>
    </pc:docChg>
  </pc:docChgLst>
  <pc:docChgLst>
    <pc:chgData name="Mariano Beltran Garcia" userId="S::1622338@uab.cat::10063b18-8988-4945-8e89-900d316a6837" providerId="AD" clId="Web-{DD9AD8FF-BC4B-5CE2-D5A7-B47832FD9A74}"/>
    <pc:docChg chg="modSld">
      <pc:chgData name="Mariano Beltran Garcia" userId="S::1622338@uab.cat::10063b18-8988-4945-8e89-900d316a6837" providerId="AD" clId="Web-{DD9AD8FF-BC4B-5CE2-D5A7-B47832FD9A74}" dt="2023-01-30T16:09:08.523" v="22"/>
      <pc:docMkLst>
        <pc:docMk/>
      </pc:docMkLst>
      <pc:sldChg chg="modNotes">
        <pc:chgData name="Mariano Beltran Garcia" userId="S::1622338@uab.cat::10063b18-8988-4945-8e89-900d316a6837" providerId="AD" clId="Web-{DD9AD8FF-BC4B-5CE2-D5A7-B47832FD9A74}" dt="2023-01-30T16:00:00.432" v="2"/>
        <pc:sldMkLst>
          <pc:docMk/>
          <pc:sldMk cId="0" sldId="257"/>
        </pc:sldMkLst>
      </pc:sldChg>
      <pc:sldChg chg="modNotes">
        <pc:chgData name="Mariano Beltran Garcia" userId="S::1622338@uab.cat::10063b18-8988-4945-8e89-900d316a6837" providerId="AD" clId="Web-{DD9AD8FF-BC4B-5CE2-D5A7-B47832FD9A74}" dt="2023-01-30T16:03:28.906" v="5"/>
        <pc:sldMkLst>
          <pc:docMk/>
          <pc:sldMk cId="0" sldId="258"/>
        </pc:sldMkLst>
      </pc:sldChg>
      <pc:sldChg chg="modNotes">
        <pc:chgData name="Mariano Beltran Garcia" userId="S::1622338@uab.cat::10063b18-8988-4945-8e89-900d316a6837" providerId="AD" clId="Web-{DD9AD8FF-BC4B-5CE2-D5A7-B47832FD9A74}" dt="2023-01-30T16:05:15.049" v="8"/>
        <pc:sldMkLst>
          <pc:docMk/>
          <pc:sldMk cId="0" sldId="259"/>
        </pc:sldMkLst>
      </pc:sldChg>
      <pc:sldChg chg="modNotes">
        <pc:chgData name="Mariano Beltran Garcia" userId="S::1622338@uab.cat::10063b18-8988-4945-8e89-900d316a6837" providerId="AD" clId="Web-{DD9AD8FF-BC4B-5CE2-D5A7-B47832FD9A74}" dt="2023-01-30T16:06:43.832" v="11"/>
        <pc:sldMkLst>
          <pc:docMk/>
          <pc:sldMk cId="0" sldId="260"/>
        </pc:sldMkLst>
      </pc:sldChg>
      <pc:sldChg chg="modNotes">
        <pc:chgData name="Mariano Beltran Garcia" userId="S::1622338@uab.cat::10063b18-8988-4945-8e89-900d316a6837" providerId="AD" clId="Web-{DD9AD8FF-BC4B-5CE2-D5A7-B47832FD9A74}" dt="2023-01-30T16:07:59.506" v="15"/>
        <pc:sldMkLst>
          <pc:docMk/>
          <pc:sldMk cId="0" sldId="261"/>
        </pc:sldMkLst>
      </pc:sldChg>
      <pc:sldChg chg="modNotes">
        <pc:chgData name="Mariano Beltran Garcia" userId="S::1622338@uab.cat::10063b18-8988-4945-8e89-900d316a6837" providerId="AD" clId="Web-{DD9AD8FF-BC4B-5CE2-D5A7-B47832FD9A74}" dt="2023-01-30T16:09:08.523" v="22"/>
        <pc:sldMkLst>
          <pc:docMk/>
          <pc:sldMk cId="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92" name="Google Shape;9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9" name="Google Shape;17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3579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85" name="Google Shape;18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ES"/>
              <a:t>Los niños y niñas adoptados y quienes viven en familias de acogida o en  centros de acogimiento residencial, además de haber sido separados de su familiar original, pueden haber tenido que enfrentarse a experiencias traumáticas o extremadamente difíciles en sus primeros años de vida. Cuando experimentan dificultades, todos los miembros de la red de apoyo, incluyendo a sus familias o a las personas responsables de su cuidado, el personal de la escuela y otros profesionales que trabajen con ellos, pueden sentir altos niveles de ansiedad y, en ocasiones, caer en la autoculpabilización. Las familias adoptivas y acogedoras a menudo manifiestan sentirse culpables de las dificultades y problemas de sus niños y niñas en la escuela, quizás porque se basan en la extendida creencia de que las dificultades infantiles son resultado de una mala crianza. Las escuelas, los y las docentes y el "equipo que rodea al niño o niña" pueden ayudar en estas situaciones reconociendo que las dificultades pueden deberse a su historia vital temprana, no a su familia adoptiva o de acogida, ni siquiera a su experiencia de adopción o acogimiento. </a:t>
            </a:r>
            <a:endParaRPr lang="en-US" dirty="0"/>
          </a:p>
          <a:p>
            <a:endParaRPr lang="en-US" dirty="0"/>
          </a:p>
          <a:p>
            <a:r>
              <a:rPr lang="es-ES"/>
              <a:t>La colaboración entre las familias (o personas cuidadoras)  y la escuela puede complicarse cuando, como ocurre con cierta frecuencia, el niño o niña no parece tener dificultades en la escuela. La escuela puede interpretar que eso significa que está bien, mientras que las familias o quienes les cuidan en sus hogares saben muy bien que en realidad se esfuerza para mantener la compostura en la escuela y luego, al llegar a casa,  deja que el estrés le desborde. Sería como una botella de Coca Cola que se ha estado agitando durante todo el día y, al caer la tarde, después de tanta agitación, se destapa y la Coca Cola se derrama por todas partes. Muchas familias adoptivas y de acogida se sienten identificados con esta analogía. Y es que el cumplimiento excesivo puede ser un problema particular para quienes fueron adoptados/os o viven en acogimiento familiar o residencial. Sus primeras experiencias vitales les han enseñado que la mejor manera de mantenerse a salvo es portarse muy muy bien, pero lo que no se ve son los altos niveles de miedo y estrés que subyacen bajo la superficie de su inmenso afán por cumplir con excelencia todo lo que se les demanda.</a:t>
            </a:r>
            <a:endParaRPr lang="en-US" dirty="0"/>
          </a:p>
          <a:p>
            <a:endParaRPr lang="en-US" dirty="0"/>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Los </a:t>
            </a:r>
            <a:r>
              <a:rPr lang="en-US" dirty="0" err="1"/>
              <a:t>centros</a:t>
            </a:r>
            <a:r>
              <a:rPr lang="en-US" dirty="0"/>
              <a:t> </a:t>
            </a:r>
            <a:r>
              <a:rPr lang="en-US" dirty="0" err="1"/>
              <a:t>escolares</a:t>
            </a:r>
            <a:r>
              <a:rPr lang="en-US" dirty="0"/>
              <a:t> son </a:t>
            </a:r>
            <a:r>
              <a:rPr lang="en-US" dirty="0" err="1"/>
              <a:t>organizaciones</a:t>
            </a:r>
            <a:r>
              <a:rPr lang="en-US" dirty="0"/>
              <a:t> </a:t>
            </a:r>
            <a:r>
              <a:rPr lang="en-US" dirty="0" err="1"/>
              <a:t>complejas</a:t>
            </a:r>
            <a:r>
              <a:rPr lang="en-US" dirty="0"/>
              <a:t>, </a:t>
            </a:r>
            <a:r>
              <a:rPr lang="en-US" dirty="0" err="1"/>
              <a:t>formadas</a:t>
            </a:r>
            <a:r>
              <a:rPr lang="en-US" dirty="0"/>
              <a:t> </a:t>
            </a:r>
            <a:r>
              <a:rPr lang="en-US" dirty="0" err="1"/>
              <a:t>por</a:t>
            </a:r>
            <a:r>
              <a:rPr lang="en-US" dirty="0"/>
              <a:t> </a:t>
            </a:r>
            <a:r>
              <a:rPr lang="en-US" dirty="0" err="1"/>
              <a:t>diversos</a:t>
            </a:r>
            <a:r>
              <a:rPr lang="en-US" dirty="0"/>
              <a:t> </a:t>
            </a:r>
            <a:r>
              <a:rPr lang="en-US" dirty="0" err="1"/>
              <a:t>miembros</a:t>
            </a:r>
            <a:r>
              <a:rPr lang="en-US" dirty="0"/>
              <a:t> del personal, </a:t>
            </a:r>
            <a:r>
              <a:rPr lang="en-US" dirty="0" err="1"/>
              <a:t>niños</a:t>
            </a:r>
            <a:r>
              <a:rPr lang="en-US" dirty="0"/>
              <a:t>, </a:t>
            </a:r>
            <a:r>
              <a:rPr lang="en-US" dirty="0" err="1"/>
              <a:t>niñas</a:t>
            </a:r>
            <a:r>
              <a:rPr lang="en-US" dirty="0"/>
              <a:t>, </a:t>
            </a:r>
            <a:r>
              <a:rPr lang="en-US" dirty="0" err="1"/>
              <a:t>jóvenes</a:t>
            </a:r>
            <a:r>
              <a:rPr lang="en-US" dirty="0"/>
              <a:t>, </a:t>
            </a:r>
            <a:r>
              <a:rPr lang="en-US" dirty="0" err="1"/>
              <a:t>familias</a:t>
            </a:r>
            <a:r>
              <a:rPr lang="en-US" dirty="0"/>
              <a:t> y </a:t>
            </a:r>
            <a:r>
              <a:rPr lang="en-US" dirty="0" err="1"/>
              <a:t>profesionales</a:t>
            </a:r>
            <a:r>
              <a:rPr lang="en-US" dirty="0"/>
              <a:t> </a:t>
            </a:r>
            <a:r>
              <a:rPr lang="en-US" dirty="0" err="1"/>
              <a:t>externos</a:t>
            </a:r>
            <a:r>
              <a:rPr lang="en-US" dirty="0"/>
              <a:t>. Es </a:t>
            </a:r>
            <a:r>
              <a:rPr lang="en-US" dirty="0" err="1"/>
              <a:t>importante</a:t>
            </a:r>
            <a:r>
              <a:rPr lang="en-US" dirty="0"/>
              <a:t> </a:t>
            </a:r>
            <a:r>
              <a:rPr lang="en-US" dirty="0" err="1"/>
              <a:t>reconocer</a:t>
            </a:r>
            <a:r>
              <a:rPr lang="en-US" dirty="0"/>
              <a:t> que </a:t>
            </a:r>
            <a:r>
              <a:rPr lang="en-US" dirty="0" err="1"/>
              <a:t>todas</a:t>
            </a:r>
            <a:r>
              <a:rPr lang="en-US" dirty="0"/>
              <a:t> </a:t>
            </a:r>
            <a:r>
              <a:rPr lang="en-US" dirty="0" err="1"/>
              <a:t>estas</a:t>
            </a:r>
            <a:r>
              <a:rPr lang="en-US" dirty="0"/>
              <a:t> personas </a:t>
            </a:r>
            <a:r>
              <a:rPr lang="en-US" dirty="0" err="1"/>
              <a:t>pueden</a:t>
            </a:r>
            <a:r>
              <a:rPr lang="en-US" dirty="0"/>
              <a:t> </a:t>
            </a:r>
            <a:r>
              <a:rPr lang="en-US" dirty="0" err="1"/>
              <a:t>tener</a:t>
            </a:r>
            <a:r>
              <a:rPr lang="en-US" dirty="0"/>
              <a:t> </a:t>
            </a:r>
            <a:r>
              <a:rPr lang="en-US" dirty="0" err="1"/>
              <a:t>posiciones</a:t>
            </a:r>
            <a:r>
              <a:rPr lang="en-US" dirty="0"/>
              <a:t> </a:t>
            </a:r>
            <a:r>
              <a:rPr lang="en-US" dirty="0" err="1"/>
              <a:t>muy</a:t>
            </a:r>
            <a:r>
              <a:rPr lang="en-US" dirty="0"/>
              <a:t> </a:t>
            </a:r>
            <a:r>
              <a:rPr lang="en-US" dirty="0" err="1"/>
              <a:t>diferentes</a:t>
            </a:r>
            <a:r>
              <a:rPr lang="en-US" dirty="0"/>
              <a:t> a la hora de </a:t>
            </a:r>
            <a:r>
              <a:rPr lang="en-US" dirty="0" err="1"/>
              <a:t>pensar</a:t>
            </a:r>
            <a:r>
              <a:rPr lang="en-US" dirty="0"/>
              <a:t> </a:t>
            </a:r>
            <a:r>
              <a:rPr lang="en-US" dirty="0" err="1"/>
              <a:t>en</a:t>
            </a:r>
            <a:r>
              <a:rPr lang="en-US" dirty="0"/>
              <a:t> las </a:t>
            </a:r>
            <a:r>
              <a:rPr lang="en-US" dirty="0" err="1"/>
              <a:t>necesidades</a:t>
            </a:r>
            <a:r>
              <a:rPr lang="en-US" dirty="0"/>
              <a:t> de las personas </a:t>
            </a:r>
            <a:r>
              <a:rPr lang="en-US" dirty="0" err="1"/>
              <a:t>jóvenes</a:t>
            </a:r>
            <a:r>
              <a:rPr lang="en-US" dirty="0"/>
              <a:t> </a:t>
            </a:r>
            <a:r>
              <a:rPr lang="en-US" dirty="0" err="1"/>
              <a:t>en</a:t>
            </a:r>
            <a:r>
              <a:rPr lang="en-US" dirty="0"/>
              <a:t> </a:t>
            </a:r>
            <a:r>
              <a:rPr lang="en-US" dirty="0" err="1"/>
              <a:t>adopción</a:t>
            </a:r>
            <a:r>
              <a:rPr lang="en-US" dirty="0"/>
              <a:t> o </a:t>
            </a:r>
            <a:r>
              <a:rPr lang="en-US" dirty="0" err="1"/>
              <a:t>acogimiento</a:t>
            </a:r>
            <a:r>
              <a:rPr lang="en-US" dirty="0"/>
              <a:t>. </a:t>
            </a:r>
            <a:r>
              <a:rPr lang="en-US" dirty="0" err="1"/>
              <a:t>Muchas</a:t>
            </a:r>
            <a:r>
              <a:rPr lang="en-US" dirty="0"/>
              <a:t> de </a:t>
            </a:r>
            <a:r>
              <a:rPr lang="en-US" dirty="0" err="1"/>
              <a:t>ellas</a:t>
            </a:r>
            <a:r>
              <a:rPr lang="en-US" dirty="0"/>
              <a:t> </a:t>
            </a:r>
            <a:r>
              <a:rPr lang="en-US" dirty="0" err="1"/>
              <a:t>también</a:t>
            </a:r>
            <a:r>
              <a:rPr lang="en-US" dirty="0"/>
              <a:t> </a:t>
            </a:r>
            <a:r>
              <a:rPr lang="en-US" dirty="0" err="1"/>
              <a:t>pueden</a:t>
            </a:r>
            <a:r>
              <a:rPr lang="en-US" dirty="0"/>
              <a:t> </a:t>
            </a:r>
            <a:r>
              <a:rPr lang="en-US" dirty="0" err="1"/>
              <a:t>tener</a:t>
            </a:r>
            <a:r>
              <a:rPr lang="en-US" dirty="0"/>
              <a:t> </a:t>
            </a:r>
            <a:r>
              <a:rPr lang="en-US" dirty="0" err="1"/>
              <a:t>otras</a:t>
            </a:r>
            <a:r>
              <a:rPr lang="en-US" dirty="0"/>
              <a:t> </a:t>
            </a:r>
            <a:r>
              <a:rPr lang="en-US" dirty="0" err="1"/>
              <a:t>prioridades</a:t>
            </a:r>
            <a:r>
              <a:rPr lang="en-US" dirty="0"/>
              <a:t> que </a:t>
            </a:r>
            <a:r>
              <a:rPr lang="en-US" dirty="0" err="1"/>
              <a:t>compiten</a:t>
            </a:r>
            <a:r>
              <a:rPr lang="en-US" dirty="0"/>
              <a:t> entre </a:t>
            </a:r>
            <a:r>
              <a:rPr lang="en-US" dirty="0" err="1"/>
              <a:t>sí</a:t>
            </a:r>
            <a:r>
              <a:rPr lang="en-US" dirty="0"/>
              <a:t>. El </a:t>
            </a:r>
            <a:r>
              <a:rPr lang="en-US" dirty="0" err="1"/>
              <a:t>proceso</a:t>
            </a:r>
            <a:r>
              <a:rPr lang="en-US" dirty="0"/>
              <a:t> de </a:t>
            </a:r>
            <a:r>
              <a:rPr lang="en-US" dirty="0" err="1"/>
              <a:t>cambio</a:t>
            </a:r>
            <a:r>
              <a:rPr lang="en-US" dirty="0"/>
              <a:t> </a:t>
            </a:r>
            <a:r>
              <a:rPr lang="en-US" dirty="0" err="1"/>
              <a:t>puede</a:t>
            </a:r>
            <a:r>
              <a:rPr lang="en-US" dirty="0"/>
              <a:t> ser </a:t>
            </a:r>
            <a:r>
              <a:rPr lang="en-US" dirty="0" err="1"/>
              <a:t>muy</a:t>
            </a:r>
            <a:r>
              <a:rPr lang="en-US" dirty="0"/>
              <a:t> </a:t>
            </a:r>
            <a:r>
              <a:rPr lang="en-US" dirty="0" err="1"/>
              <a:t>difícil</a:t>
            </a:r>
            <a:r>
              <a:rPr lang="en-US" dirty="0"/>
              <a:t> y </a:t>
            </a:r>
            <a:r>
              <a:rPr lang="en-US" dirty="0" err="1"/>
              <a:t>cambiar</a:t>
            </a:r>
            <a:r>
              <a:rPr lang="en-US" dirty="0"/>
              <a:t> </a:t>
            </a:r>
            <a:r>
              <a:rPr lang="en-US" dirty="0" err="1"/>
              <a:t>organizaciones</a:t>
            </a:r>
            <a:r>
              <a:rPr lang="en-US" dirty="0"/>
              <a:t> </a:t>
            </a:r>
            <a:r>
              <a:rPr lang="en-US" dirty="0" err="1"/>
              <a:t>como</a:t>
            </a:r>
            <a:r>
              <a:rPr lang="en-US" dirty="0"/>
              <a:t> las </a:t>
            </a:r>
            <a:r>
              <a:rPr lang="en-US" dirty="0" err="1"/>
              <a:t>escuelas</a:t>
            </a:r>
            <a:r>
              <a:rPr lang="en-US" dirty="0"/>
              <a:t> </a:t>
            </a:r>
            <a:r>
              <a:rPr lang="en-US" dirty="0" err="1"/>
              <a:t>requiere</a:t>
            </a:r>
            <a:r>
              <a:rPr lang="en-US" dirty="0"/>
              <a:t> </a:t>
            </a:r>
            <a:r>
              <a:rPr lang="en-US" dirty="0" err="1"/>
              <a:t>coherencia</a:t>
            </a:r>
            <a:r>
              <a:rPr lang="en-US" dirty="0"/>
              <a:t> </a:t>
            </a:r>
            <a:r>
              <a:rPr lang="en-US" dirty="0" err="1"/>
              <a:t>durante</a:t>
            </a:r>
            <a:r>
              <a:rPr lang="en-US" dirty="0"/>
              <a:t> un largo </a:t>
            </a:r>
            <a:r>
              <a:rPr lang="en-US" dirty="0" err="1"/>
              <a:t>periodo</a:t>
            </a:r>
            <a:r>
              <a:rPr lang="en-US" dirty="0"/>
              <a:t> de </a:t>
            </a:r>
            <a:r>
              <a:rPr lang="en-US" dirty="0" err="1"/>
              <a:t>tiempo</a:t>
            </a:r>
            <a:r>
              <a:rPr lang="en-US" dirty="0"/>
              <a:t>. Los </a:t>
            </a:r>
            <a:r>
              <a:rPr lang="en-US" dirty="0" err="1"/>
              <a:t>cambios</a:t>
            </a:r>
            <a:r>
              <a:rPr lang="en-US" dirty="0"/>
              <a:t> </a:t>
            </a:r>
            <a:r>
              <a:rPr lang="en-US" dirty="0" err="1"/>
              <a:t>más</a:t>
            </a:r>
            <a:r>
              <a:rPr lang="en-US" dirty="0"/>
              <a:t> </a:t>
            </a:r>
            <a:r>
              <a:rPr lang="en-US" dirty="0" err="1"/>
              <a:t>eficaces</a:t>
            </a:r>
            <a:r>
              <a:rPr lang="en-US" dirty="0"/>
              <a:t> son </a:t>
            </a:r>
            <a:r>
              <a:rPr lang="en-US" dirty="0" err="1"/>
              <a:t>los</a:t>
            </a:r>
            <a:r>
              <a:rPr lang="en-US" dirty="0"/>
              <a:t> que se </a:t>
            </a:r>
            <a:r>
              <a:rPr lang="en-US" dirty="0" err="1"/>
              <a:t>llevan</a:t>
            </a:r>
            <a:r>
              <a:rPr lang="en-US" dirty="0"/>
              <a:t> a </a:t>
            </a:r>
            <a:r>
              <a:rPr lang="en-US" dirty="0" err="1"/>
              <a:t>cabo</a:t>
            </a:r>
            <a:r>
              <a:rPr lang="en-US" dirty="0"/>
              <a:t> </a:t>
            </a:r>
            <a:r>
              <a:rPr lang="en-US" dirty="0" err="1"/>
              <a:t>desde</a:t>
            </a:r>
            <a:r>
              <a:rPr lang="en-US" dirty="0"/>
              <a:t> </a:t>
            </a:r>
            <a:r>
              <a:rPr lang="en-US" dirty="0" err="1"/>
              <a:t>arriba</a:t>
            </a:r>
            <a:r>
              <a:rPr lang="en-US" dirty="0"/>
              <a:t>, </a:t>
            </a:r>
            <a:r>
              <a:rPr lang="en-US" dirty="0" err="1"/>
              <a:t>por</a:t>
            </a:r>
            <a:r>
              <a:rPr lang="en-US" dirty="0"/>
              <a:t> lo que </a:t>
            </a:r>
            <a:r>
              <a:rPr lang="en-US" dirty="0" err="1"/>
              <a:t>en</a:t>
            </a:r>
            <a:r>
              <a:rPr lang="en-US" dirty="0"/>
              <a:t> </a:t>
            </a:r>
            <a:r>
              <a:rPr lang="en-US" dirty="0" err="1"/>
              <a:t>el</a:t>
            </a:r>
            <a:r>
              <a:rPr lang="en-US" dirty="0"/>
              <a:t> </a:t>
            </a:r>
            <a:r>
              <a:rPr lang="en-US" dirty="0" err="1"/>
              <a:t>ejemplo</a:t>
            </a:r>
            <a:r>
              <a:rPr lang="en-US" dirty="0"/>
              <a:t> de </a:t>
            </a:r>
            <a:r>
              <a:rPr lang="en-US" dirty="0" err="1"/>
              <a:t>una</a:t>
            </a:r>
            <a:r>
              <a:rPr lang="en-US" dirty="0"/>
              <a:t> </a:t>
            </a:r>
            <a:r>
              <a:rPr lang="en-US" dirty="0" err="1"/>
              <a:t>escuela</a:t>
            </a:r>
            <a:r>
              <a:rPr lang="en-US" dirty="0"/>
              <a:t> se </a:t>
            </a:r>
            <a:r>
              <a:rPr lang="en-US" dirty="0" err="1"/>
              <a:t>trataría</a:t>
            </a:r>
            <a:r>
              <a:rPr lang="en-US" dirty="0"/>
              <a:t> del </a:t>
            </a:r>
            <a:r>
              <a:rPr lang="en-US" dirty="0" err="1"/>
              <a:t>equipo</a:t>
            </a:r>
            <a:r>
              <a:rPr lang="en-US" dirty="0"/>
              <a:t> de </a:t>
            </a:r>
            <a:r>
              <a:rPr lang="en-US" dirty="0" err="1"/>
              <a:t>dirección</a:t>
            </a:r>
            <a:r>
              <a:rPr lang="en-US" dirty="0"/>
              <a:t>.</a:t>
            </a:r>
            <a:endParaRPr lang="es-ES" dirty="0"/>
          </a:p>
          <a:p>
            <a:r>
              <a:rPr lang="en-US" dirty="0"/>
              <a:t> </a:t>
            </a:r>
          </a:p>
          <a:p>
            <a:r>
              <a:rPr lang="en-US" dirty="0"/>
              <a:t>Para </a:t>
            </a:r>
            <a:r>
              <a:rPr lang="en-US" dirty="0" err="1"/>
              <a:t>desarrollar</a:t>
            </a:r>
            <a:r>
              <a:rPr lang="en-US" dirty="0"/>
              <a:t> </a:t>
            </a:r>
            <a:r>
              <a:rPr lang="en-US" dirty="0" err="1"/>
              <a:t>entornos</a:t>
            </a:r>
            <a:r>
              <a:rPr lang="en-US" dirty="0"/>
              <a:t> </a:t>
            </a:r>
            <a:r>
              <a:rPr lang="en-US" dirty="0" err="1"/>
              <a:t>inclusivos</a:t>
            </a:r>
            <a:r>
              <a:rPr lang="en-US" dirty="0"/>
              <a:t>, </a:t>
            </a:r>
            <a:r>
              <a:rPr lang="en-US" dirty="0" err="1"/>
              <a:t>los</a:t>
            </a:r>
            <a:r>
              <a:rPr lang="en-US" dirty="0"/>
              <a:t> </a:t>
            </a:r>
            <a:r>
              <a:rPr lang="en-US" dirty="0" err="1"/>
              <a:t>equipos</a:t>
            </a:r>
            <a:r>
              <a:rPr lang="en-US" dirty="0"/>
              <a:t> </a:t>
            </a:r>
            <a:r>
              <a:rPr lang="en-US" dirty="0" err="1"/>
              <a:t>escolares</a:t>
            </a:r>
            <a:r>
              <a:rPr lang="en-US" dirty="0"/>
              <a:t> </a:t>
            </a:r>
            <a:r>
              <a:rPr lang="en-US" dirty="0" err="1"/>
              <a:t>necesitan</a:t>
            </a:r>
            <a:r>
              <a:rPr lang="en-US" dirty="0"/>
              <a:t> un </a:t>
            </a:r>
            <a:r>
              <a:rPr lang="en-US" dirty="0" err="1"/>
              <a:t>cambio</a:t>
            </a:r>
            <a:r>
              <a:rPr lang="en-US" dirty="0"/>
              <a:t> </a:t>
            </a:r>
            <a:r>
              <a:rPr lang="en-US" dirty="0" err="1"/>
              <a:t>significativo</a:t>
            </a:r>
            <a:r>
              <a:rPr lang="en-US" dirty="0"/>
              <a:t> de </a:t>
            </a:r>
            <a:r>
              <a:rPr lang="en-US" dirty="0" err="1"/>
              <a:t>mentalidad</a:t>
            </a:r>
            <a:r>
              <a:rPr lang="en-US" dirty="0"/>
              <a:t>. Se </a:t>
            </a:r>
            <a:r>
              <a:rPr lang="en-US" dirty="0" err="1"/>
              <a:t>trata</a:t>
            </a:r>
            <a:r>
              <a:rPr lang="en-US" dirty="0"/>
              <a:t> de </a:t>
            </a:r>
            <a:r>
              <a:rPr lang="en-US" dirty="0" err="1"/>
              <a:t>dar</a:t>
            </a:r>
            <a:r>
              <a:rPr lang="en-US" dirty="0"/>
              <a:t> </a:t>
            </a:r>
            <a:r>
              <a:rPr lang="en-US" dirty="0" err="1"/>
              <a:t>el</a:t>
            </a:r>
            <a:r>
              <a:rPr lang="en-US" dirty="0"/>
              <a:t> primer paso </a:t>
            </a:r>
            <a:r>
              <a:rPr lang="en-US" dirty="0" err="1"/>
              <a:t>como</a:t>
            </a:r>
            <a:r>
              <a:rPr lang="en-US" dirty="0"/>
              <a:t> </a:t>
            </a:r>
            <a:r>
              <a:rPr lang="en-US" dirty="0" err="1"/>
              <a:t>escuela</a:t>
            </a:r>
            <a:r>
              <a:rPr lang="en-US" dirty="0"/>
              <a:t> para </a:t>
            </a:r>
            <a:r>
              <a:rPr lang="en-US" dirty="0" err="1"/>
              <a:t>reflexionar</a:t>
            </a:r>
            <a:r>
              <a:rPr lang="en-US" dirty="0"/>
              <a:t> </a:t>
            </a:r>
            <a:r>
              <a:rPr lang="en-US" dirty="0" err="1"/>
              <a:t>sobre</a:t>
            </a:r>
            <a:r>
              <a:rPr lang="en-US" dirty="0"/>
              <a:t> </a:t>
            </a:r>
            <a:r>
              <a:rPr lang="en-US" dirty="0" err="1"/>
              <a:t>todo</a:t>
            </a:r>
            <a:r>
              <a:rPr lang="en-US" dirty="0"/>
              <a:t> lo que </a:t>
            </a:r>
            <a:r>
              <a:rPr lang="en-US" dirty="0" err="1"/>
              <a:t>han</a:t>
            </a:r>
            <a:r>
              <a:rPr lang="en-US" dirty="0"/>
              <a:t> </a:t>
            </a:r>
            <a:r>
              <a:rPr lang="en-US" dirty="0" err="1"/>
              <a:t>intentado</a:t>
            </a:r>
            <a:r>
              <a:rPr lang="en-US" dirty="0"/>
              <a:t> hasta </a:t>
            </a:r>
            <a:r>
              <a:rPr lang="en-US" dirty="0" err="1"/>
              <a:t>ahora</a:t>
            </a:r>
            <a:r>
              <a:rPr lang="en-US" dirty="0"/>
              <a:t> para </a:t>
            </a:r>
            <a:r>
              <a:rPr lang="en-US" dirty="0" err="1"/>
              <a:t>gestionar</a:t>
            </a:r>
            <a:r>
              <a:rPr lang="en-US" dirty="0"/>
              <a:t> </a:t>
            </a:r>
            <a:r>
              <a:rPr lang="en-US" dirty="0" err="1"/>
              <a:t>el</a:t>
            </a:r>
            <a:r>
              <a:rPr lang="en-US" dirty="0"/>
              <a:t> </a:t>
            </a:r>
            <a:r>
              <a:rPr lang="en-US" dirty="0" err="1"/>
              <a:t>comportamiento</a:t>
            </a:r>
            <a:r>
              <a:rPr lang="en-US" dirty="0"/>
              <a:t> de </a:t>
            </a:r>
            <a:r>
              <a:rPr lang="en-US" dirty="0" err="1"/>
              <a:t>los</a:t>
            </a:r>
            <a:r>
              <a:rPr lang="en-US" dirty="0"/>
              <a:t> </a:t>
            </a:r>
            <a:r>
              <a:rPr lang="en-US" dirty="0" err="1"/>
              <a:t>niños</a:t>
            </a:r>
            <a:r>
              <a:rPr lang="en-US" dirty="0"/>
              <a:t> y </a:t>
            </a:r>
            <a:r>
              <a:rPr lang="en-US" dirty="0" err="1"/>
              <a:t>niñas</a:t>
            </a:r>
            <a:r>
              <a:rPr lang="en-US" dirty="0"/>
              <a:t> que </a:t>
            </a:r>
            <a:r>
              <a:rPr lang="en-US" dirty="0" err="1"/>
              <a:t>han</a:t>
            </a:r>
            <a:r>
              <a:rPr lang="en-US" dirty="0"/>
              <a:t> </a:t>
            </a:r>
            <a:r>
              <a:rPr lang="en-US" dirty="0" err="1"/>
              <a:t>vivido</a:t>
            </a:r>
            <a:r>
              <a:rPr lang="en-US" dirty="0"/>
              <a:t> </a:t>
            </a:r>
            <a:r>
              <a:rPr lang="en-US" dirty="0" err="1"/>
              <a:t>una</a:t>
            </a:r>
            <a:r>
              <a:rPr lang="en-US" dirty="0"/>
              <a:t> </a:t>
            </a:r>
            <a:r>
              <a:rPr lang="en-US" dirty="0" err="1"/>
              <a:t>adversidad</a:t>
            </a:r>
            <a:r>
              <a:rPr lang="en-US" dirty="0"/>
              <a:t> </a:t>
            </a:r>
            <a:r>
              <a:rPr lang="en-US" dirty="0" err="1"/>
              <a:t>temprana</a:t>
            </a:r>
            <a:r>
              <a:rPr lang="en-US" dirty="0"/>
              <a:t>. </a:t>
            </a:r>
          </a:p>
          <a:p>
            <a:r>
              <a:rPr lang="en-US" dirty="0"/>
              <a:t> </a:t>
            </a:r>
          </a:p>
          <a:p>
            <a:r>
              <a:rPr lang="en-US" dirty="0"/>
              <a:t>Si </a:t>
            </a:r>
            <a:r>
              <a:rPr lang="en-US" dirty="0" err="1"/>
              <a:t>está</a:t>
            </a:r>
            <a:r>
              <a:rPr lang="en-US" dirty="0"/>
              <a:t> </a:t>
            </a:r>
            <a:r>
              <a:rPr lang="en-US" dirty="0" err="1"/>
              <a:t>formando</a:t>
            </a:r>
            <a:r>
              <a:rPr lang="en-US" dirty="0"/>
              <a:t> a </a:t>
            </a:r>
            <a:r>
              <a:rPr lang="en-US" dirty="0" err="1"/>
              <a:t>profesorado</a:t>
            </a:r>
            <a:r>
              <a:rPr lang="en-US" dirty="0"/>
              <a:t> o </a:t>
            </a:r>
            <a:r>
              <a:rPr lang="en-US" dirty="0" err="1"/>
              <a:t>estudiantado</a:t>
            </a:r>
            <a:r>
              <a:rPr lang="en-US" dirty="0"/>
              <a:t> con </a:t>
            </a:r>
            <a:r>
              <a:rPr lang="en-US" dirty="0" err="1"/>
              <a:t>experiencia</a:t>
            </a:r>
            <a:r>
              <a:rPr lang="en-US" dirty="0"/>
              <a:t> de </a:t>
            </a:r>
            <a:r>
              <a:rPr lang="en-US" dirty="0" err="1"/>
              <a:t>trabajo</a:t>
            </a:r>
            <a:r>
              <a:rPr lang="en-US" dirty="0"/>
              <a:t> </a:t>
            </a:r>
            <a:r>
              <a:rPr lang="en-US" dirty="0" err="1"/>
              <a:t>en</a:t>
            </a:r>
            <a:r>
              <a:rPr lang="en-US" dirty="0"/>
              <a:t> la </a:t>
            </a:r>
            <a:r>
              <a:rPr lang="en-US" dirty="0" err="1"/>
              <a:t>escuela</a:t>
            </a:r>
            <a:r>
              <a:rPr lang="en-US" dirty="0"/>
              <a:t>, </a:t>
            </a:r>
            <a:r>
              <a:rPr lang="en-US" dirty="0" err="1"/>
              <a:t>puede</a:t>
            </a:r>
            <a:r>
              <a:rPr lang="en-US" dirty="0"/>
              <a:t> </a:t>
            </a:r>
            <a:r>
              <a:rPr lang="en-US" dirty="0" err="1"/>
              <a:t>discutir</a:t>
            </a:r>
            <a:r>
              <a:rPr lang="en-US" dirty="0"/>
              <a:t> </a:t>
            </a:r>
            <a:r>
              <a:rPr lang="en-US" dirty="0" err="1"/>
              <a:t>estas</a:t>
            </a:r>
            <a:r>
              <a:rPr lang="en-US" dirty="0"/>
              <a:t> 3 </a:t>
            </a:r>
            <a:r>
              <a:rPr lang="en-US" dirty="0" err="1"/>
              <a:t>preguntas</a:t>
            </a:r>
            <a:r>
              <a:rPr lang="en-US" dirty="0"/>
              <a:t> clave.</a:t>
            </a:r>
          </a:p>
          <a:p>
            <a:r>
              <a:rPr lang="en-US" dirty="0"/>
              <a:t> </a:t>
            </a:r>
          </a:p>
          <a:p>
            <a:r>
              <a:rPr lang="en-US" dirty="0"/>
              <a:t>(1) ¿</a:t>
            </a:r>
            <a:r>
              <a:rPr lang="en-US" dirty="0" err="1"/>
              <a:t>Qué</a:t>
            </a:r>
            <a:r>
              <a:rPr lang="en-US" dirty="0"/>
              <a:t> </a:t>
            </a:r>
            <a:r>
              <a:rPr lang="en-US" dirty="0" err="1"/>
              <a:t>han</a:t>
            </a:r>
            <a:r>
              <a:rPr lang="en-US" dirty="0"/>
              <a:t> </a:t>
            </a:r>
            <a:r>
              <a:rPr lang="en-US" dirty="0" err="1"/>
              <a:t>intentado</a:t>
            </a:r>
            <a:r>
              <a:rPr lang="en-US" dirty="0"/>
              <a:t> las </a:t>
            </a:r>
            <a:r>
              <a:rPr lang="en-US" dirty="0" err="1"/>
              <a:t>escuelas</a:t>
            </a:r>
            <a:r>
              <a:rPr lang="en-US" dirty="0"/>
              <a:t> (o </a:t>
            </a:r>
            <a:r>
              <a:rPr lang="en-US" dirty="0" err="1"/>
              <a:t>tu</a:t>
            </a:r>
            <a:r>
              <a:rPr lang="en-US" dirty="0"/>
              <a:t> </a:t>
            </a:r>
            <a:r>
              <a:rPr lang="en-US" dirty="0" err="1"/>
              <a:t>escuela</a:t>
            </a:r>
            <a:r>
              <a:rPr lang="en-US" dirty="0"/>
              <a:t>) hasta </a:t>
            </a:r>
            <a:r>
              <a:rPr lang="en-US" dirty="0" err="1"/>
              <a:t>ahora</a:t>
            </a:r>
            <a:r>
              <a:rPr lang="en-US" dirty="0"/>
              <a:t>? (2) ¿</a:t>
            </a:r>
            <a:r>
              <a:rPr lang="en-US" dirty="0" err="1"/>
              <a:t>Cómo</a:t>
            </a:r>
            <a:r>
              <a:rPr lang="en-US" dirty="0"/>
              <a:t> ha </a:t>
            </a:r>
            <a:r>
              <a:rPr lang="en-US" dirty="0" err="1"/>
              <a:t>funcionado</a:t>
            </a:r>
            <a:r>
              <a:rPr lang="en-US" dirty="0"/>
              <a:t> a largo </a:t>
            </a:r>
            <a:r>
              <a:rPr lang="en-US" dirty="0" err="1"/>
              <a:t>plazo</a:t>
            </a:r>
            <a:r>
              <a:rPr lang="en-US" dirty="0"/>
              <a:t>? (3) ¿</a:t>
            </a:r>
            <a:r>
              <a:rPr lang="en-US" dirty="0" err="1"/>
              <a:t>Cuánto</a:t>
            </a:r>
            <a:r>
              <a:rPr lang="en-US" dirty="0"/>
              <a:t> les ha </a:t>
            </a:r>
            <a:r>
              <a:rPr lang="en-US" dirty="0" err="1"/>
              <a:t>costado</a:t>
            </a:r>
            <a:r>
              <a:rPr lang="en-US" dirty="0"/>
              <a:t>? </a:t>
            </a:r>
          </a:p>
          <a:p>
            <a:r>
              <a:rPr lang="en-US" dirty="0"/>
              <a:t> </a:t>
            </a:r>
          </a:p>
          <a:p>
            <a:r>
              <a:rPr lang="en-US" dirty="0"/>
              <a:t>A la hora de </a:t>
            </a:r>
            <a:r>
              <a:rPr lang="en-US" dirty="0" err="1"/>
              <a:t>enumerar</a:t>
            </a:r>
            <a:r>
              <a:rPr lang="en-US" dirty="0"/>
              <a:t> lo que se ha </a:t>
            </a:r>
            <a:r>
              <a:rPr lang="en-US" dirty="0" err="1"/>
              <a:t>intentado</a:t>
            </a:r>
            <a:r>
              <a:rPr lang="en-US" dirty="0"/>
              <a:t>, </a:t>
            </a:r>
            <a:r>
              <a:rPr lang="en-US" dirty="0" err="1"/>
              <a:t>anótelo</a:t>
            </a:r>
            <a:r>
              <a:rPr lang="en-US" dirty="0"/>
              <a:t> </a:t>
            </a:r>
            <a:r>
              <a:rPr lang="en-US" dirty="0" err="1"/>
              <a:t>todo</a:t>
            </a:r>
            <a:r>
              <a:rPr lang="en-US" dirty="0"/>
              <a:t>: </a:t>
            </a:r>
            <a:r>
              <a:rPr lang="en-US" dirty="0" err="1"/>
              <a:t>desde</a:t>
            </a:r>
            <a:r>
              <a:rPr lang="en-US" dirty="0"/>
              <a:t> lo que </a:t>
            </a:r>
            <a:r>
              <a:rPr lang="en-US" dirty="0" err="1"/>
              <a:t>han</a:t>
            </a:r>
            <a:r>
              <a:rPr lang="en-US" dirty="0"/>
              <a:t> </a:t>
            </a:r>
            <a:r>
              <a:rPr lang="en-US" dirty="0" err="1"/>
              <a:t>hecho</a:t>
            </a:r>
            <a:r>
              <a:rPr lang="en-US" dirty="0"/>
              <a:t> </a:t>
            </a:r>
            <a:r>
              <a:rPr lang="en-US" dirty="0" err="1"/>
              <a:t>los</a:t>
            </a:r>
            <a:r>
              <a:rPr lang="en-US" dirty="0"/>
              <a:t> </a:t>
            </a:r>
            <a:r>
              <a:rPr lang="en-US" dirty="0" err="1"/>
              <a:t>individuos</a:t>
            </a:r>
            <a:r>
              <a:rPr lang="en-US" dirty="0"/>
              <a:t> hasta </a:t>
            </a:r>
            <a:r>
              <a:rPr lang="en-US" dirty="0" err="1"/>
              <a:t>el</a:t>
            </a:r>
            <a:r>
              <a:rPr lang="en-US" dirty="0"/>
              <a:t> </a:t>
            </a:r>
            <a:r>
              <a:rPr lang="en-US" dirty="0" err="1"/>
              <a:t>enfoque</a:t>
            </a:r>
            <a:r>
              <a:rPr lang="en-US" dirty="0"/>
              <a:t> integral. (</a:t>
            </a:r>
            <a:r>
              <a:rPr lang="en-US" dirty="0" err="1"/>
              <a:t>véase</a:t>
            </a:r>
            <a:r>
              <a:rPr lang="en-US" dirty="0"/>
              <a:t> la </a:t>
            </a:r>
            <a:r>
              <a:rPr lang="en-US" dirty="0" err="1"/>
              <a:t>siguiente</a:t>
            </a:r>
            <a:r>
              <a:rPr lang="en-US" dirty="0"/>
              <a:t> </a:t>
            </a:r>
            <a:r>
              <a:rPr lang="en-US" dirty="0" err="1"/>
              <a:t>diapositiva</a:t>
            </a:r>
            <a:r>
              <a:rPr lang="en-US" dirty="0"/>
              <a:t>)</a:t>
            </a:r>
          </a:p>
          <a:p>
            <a:r>
              <a:rPr lang="en-US" dirty="0"/>
              <a:t> </a:t>
            </a:r>
          </a:p>
          <a:p>
            <a:r>
              <a:rPr lang="en-US" dirty="0"/>
              <a:t>Si </a:t>
            </a:r>
            <a:r>
              <a:rPr lang="en-US" dirty="0" err="1"/>
              <a:t>tus</a:t>
            </a:r>
            <a:r>
              <a:rPr lang="en-US" dirty="0"/>
              <a:t> </a:t>
            </a:r>
            <a:r>
              <a:rPr lang="en-US" dirty="0" err="1"/>
              <a:t>alumnos</a:t>
            </a:r>
            <a:r>
              <a:rPr lang="en-US" dirty="0"/>
              <a:t> o </a:t>
            </a:r>
            <a:r>
              <a:rPr lang="en-US" dirty="0" err="1"/>
              <a:t>alumnas</a:t>
            </a:r>
            <a:r>
              <a:rPr lang="en-US" dirty="0"/>
              <a:t> no </a:t>
            </a:r>
            <a:r>
              <a:rPr lang="en-US" dirty="0" err="1"/>
              <a:t>tienen</a:t>
            </a:r>
            <a:r>
              <a:rPr lang="en-US" dirty="0"/>
              <a:t> </a:t>
            </a:r>
            <a:r>
              <a:rPr lang="en-US" dirty="0" err="1"/>
              <a:t>experiencia</a:t>
            </a:r>
            <a:r>
              <a:rPr lang="en-US" dirty="0"/>
              <a:t> </a:t>
            </a:r>
            <a:r>
              <a:rPr lang="en-US" dirty="0" err="1"/>
              <a:t>docente</a:t>
            </a:r>
            <a:r>
              <a:rPr lang="en-US" dirty="0"/>
              <a:t>, </a:t>
            </a:r>
            <a:r>
              <a:rPr lang="en-US" dirty="0" err="1"/>
              <a:t>explica</a:t>
            </a:r>
            <a:r>
              <a:rPr lang="en-US" dirty="0"/>
              <a:t> </a:t>
            </a:r>
            <a:r>
              <a:rPr lang="en-US" dirty="0" err="1"/>
              <a:t>cómo</a:t>
            </a:r>
            <a:r>
              <a:rPr lang="en-US" dirty="0"/>
              <a:t> </a:t>
            </a:r>
            <a:r>
              <a:rPr lang="en-US" dirty="0" err="1"/>
              <a:t>algunos</a:t>
            </a:r>
            <a:r>
              <a:rPr lang="en-US" dirty="0"/>
              <a:t> </a:t>
            </a:r>
            <a:r>
              <a:rPr lang="en-US" dirty="0" err="1"/>
              <a:t>comportamientos</a:t>
            </a:r>
            <a:r>
              <a:rPr lang="en-US" dirty="0"/>
              <a:t> de </a:t>
            </a:r>
            <a:r>
              <a:rPr lang="en-US" dirty="0" err="1"/>
              <a:t>niños</a:t>
            </a:r>
            <a:r>
              <a:rPr lang="en-US" dirty="0"/>
              <a:t> o </a:t>
            </a:r>
            <a:r>
              <a:rPr lang="en-US" dirty="0" err="1"/>
              <a:t>niñas</a:t>
            </a:r>
            <a:r>
              <a:rPr lang="en-US" dirty="0"/>
              <a:t> que </a:t>
            </a:r>
            <a:r>
              <a:rPr lang="en-US" dirty="0" err="1"/>
              <a:t>han</a:t>
            </a:r>
            <a:r>
              <a:rPr lang="en-US" dirty="0"/>
              <a:t> </a:t>
            </a:r>
            <a:r>
              <a:rPr lang="en-US" dirty="0" err="1"/>
              <a:t>vivido</a:t>
            </a:r>
            <a:r>
              <a:rPr lang="en-US" dirty="0"/>
              <a:t> </a:t>
            </a:r>
            <a:r>
              <a:rPr lang="en-US" dirty="0" err="1"/>
              <a:t>una</a:t>
            </a:r>
            <a:r>
              <a:rPr lang="en-US" dirty="0"/>
              <a:t> </a:t>
            </a:r>
            <a:r>
              <a:rPr lang="en-US" dirty="0" err="1"/>
              <a:t>adversidad</a:t>
            </a:r>
            <a:r>
              <a:rPr lang="en-US" dirty="0"/>
              <a:t> </a:t>
            </a:r>
            <a:r>
              <a:rPr lang="en-US" dirty="0" err="1"/>
              <a:t>temprana</a:t>
            </a:r>
            <a:r>
              <a:rPr lang="en-US" dirty="0"/>
              <a:t> </a:t>
            </a:r>
            <a:r>
              <a:rPr lang="en-US" dirty="0" err="1"/>
              <a:t>desafían</a:t>
            </a:r>
            <a:r>
              <a:rPr lang="en-US" dirty="0"/>
              <a:t> las </a:t>
            </a:r>
            <a:r>
              <a:rPr lang="en-US" dirty="0" err="1"/>
              <a:t>expectativas</a:t>
            </a:r>
            <a:r>
              <a:rPr lang="en-US" dirty="0"/>
              <a:t> de la </a:t>
            </a:r>
            <a:r>
              <a:rPr lang="en-US" dirty="0" err="1"/>
              <a:t>escuela</a:t>
            </a:r>
            <a:r>
              <a:rPr lang="en-US" dirty="0"/>
              <a:t>.</a:t>
            </a:r>
          </a:p>
        </p:txBody>
      </p:sp>
      <p:sp>
        <p:nvSpPr>
          <p:cNvPr id="112" name="Google Shape;11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He </a:t>
            </a:r>
            <a:r>
              <a:rPr lang="en-US" dirty="0" err="1"/>
              <a:t>aquí</a:t>
            </a:r>
            <a:r>
              <a:rPr lang="en-US" dirty="0"/>
              <a:t> un </a:t>
            </a:r>
            <a:r>
              <a:rPr lang="en-US" dirty="0" err="1"/>
              <a:t>ejemplo</a:t>
            </a:r>
            <a:r>
              <a:rPr lang="en-US" dirty="0"/>
              <a:t> de </a:t>
            </a:r>
            <a:r>
              <a:rPr lang="en-US" dirty="0" err="1"/>
              <a:t>algunos</a:t>
            </a:r>
            <a:r>
              <a:rPr lang="en-US" dirty="0"/>
              <a:t> de </a:t>
            </a:r>
            <a:r>
              <a:rPr lang="en-US" dirty="0" err="1"/>
              <a:t>los</a:t>
            </a:r>
            <a:r>
              <a:rPr lang="en-US" dirty="0"/>
              <a:t> </a:t>
            </a:r>
            <a:r>
              <a:rPr lang="en-US" dirty="0" err="1"/>
              <a:t>enfoques</a:t>
            </a:r>
            <a:r>
              <a:rPr lang="en-US" dirty="0"/>
              <a:t> que la </a:t>
            </a:r>
            <a:r>
              <a:rPr lang="en-US" dirty="0" err="1"/>
              <a:t>escuela</a:t>
            </a:r>
            <a:r>
              <a:rPr lang="en-US" dirty="0"/>
              <a:t> </a:t>
            </a:r>
            <a:r>
              <a:rPr lang="en-US" dirty="0" err="1"/>
              <a:t>puede</a:t>
            </a:r>
            <a:r>
              <a:rPr lang="en-US" dirty="0"/>
              <a:t> </a:t>
            </a:r>
            <a:r>
              <a:rPr lang="en-US" dirty="0" err="1"/>
              <a:t>haber</a:t>
            </a:r>
            <a:r>
              <a:rPr lang="en-US" dirty="0"/>
              <a:t> </a:t>
            </a:r>
            <a:r>
              <a:rPr lang="en-US" dirty="0" err="1"/>
              <a:t>adoptado</a:t>
            </a:r>
            <a:r>
              <a:rPr lang="en-US" dirty="0"/>
              <a:t> </a:t>
            </a:r>
            <a:r>
              <a:rPr lang="en-US" dirty="0" err="1"/>
              <a:t>como</a:t>
            </a:r>
            <a:r>
              <a:rPr lang="en-US" dirty="0"/>
              <a:t> </a:t>
            </a:r>
            <a:r>
              <a:rPr lang="en-US" dirty="0" err="1"/>
              <a:t>enfoque</a:t>
            </a:r>
            <a:r>
              <a:rPr lang="en-US" dirty="0"/>
              <a:t> individual o </a:t>
            </a:r>
            <a:r>
              <a:rPr lang="en-US" dirty="0" err="1"/>
              <a:t>como</a:t>
            </a:r>
            <a:r>
              <a:rPr lang="en-US" dirty="0"/>
              <a:t> </a:t>
            </a:r>
            <a:r>
              <a:rPr lang="en-US" dirty="0" err="1"/>
              <a:t>enfoque</a:t>
            </a:r>
            <a:r>
              <a:rPr lang="en-US" dirty="0"/>
              <a:t> integral para </a:t>
            </a:r>
            <a:r>
              <a:rPr lang="en-US" dirty="0" err="1"/>
              <a:t>conseguir</a:t>
            </a:r>
            <a:r>
              <a:rPr lang="en-US" dirty="0"/>
              <a:t> que un </a:t>
            </a:r>
            <a:r>
              <a:rPr lang="en-US" dirty="0" err="1"/>
              <a:t>niño</a:t>
            </a:r>
            <a:r>
              <a:rPr lang="en-US" dirty="0"/>
              <a:t> o </a:t>
            </a:r>
            <a:r>
              <a:rPr lang="en-US" dirty="0" err="1"/>
              <a:t>niña</a:t>
            </a:r>
            <a:r>
              <a:rPr lang="en-US" dirty="0"/>
              <a:t> </a:t>
            </a:r>
            <a:r>
              <a:rPr lang="en-US" dirty="0" err="1"/>
              <a:t>cambie</a:t>
            </a:r>
            <a:r>
              <a:rPr lang="en-US" dirty="0"/>
              <a:t> </a:t>
            </a:r>
            <a:r>
              <a:rPr lang="en-US" dirty="0" err="1"/>
              <a:t>su</a:t>
            </a:r>
            <a:r>
              <a:rPr lang="en-US" dirty="0"/>
              <a:t> </a:t>
            </a:r>
            <a:r>
              <a:rPr lang="en-US" dirty="0" err="1"/>
              <a:t>comportamiento</a:t>
            </a:r>
            <a:r>
              <a:rPr lang="en-US" dirty="0"/>
              <a:t>. </a:t>
            </a:r>
            <a:endParaRPr lang="es-ES"/>
          </a:p>
          <a:p>
            <a:r>
              <a:rPr lang="en-US" dirty="0"/>
              <a:t> </a:t>
            </a:r>
          </a:p>
          <a:p>
            <a:r>
              <a:rPr lang="en-US" dirty="0"/>
              <a:t>Si </a:t>
            </a:r>
            <a:r>
              <a:rPr lang="en-US" dirty="0" err="1"/>
              <a:t>una</a:t>
            </a:r>
            <a:r>
              <a:rPr lang="en-US" dirty="0"/>
              <a:t> </a:t>
            </a:r>
            <a:r>
              <a:rPr lang="en-US" dirty="0" err="1"/>
              <a:t>estrategia</a:t>
            </a:r>
            <a:r>
              <a:rPr lang="en-US" dirty="0"/>
              <a:t> </a:t>
            </a:r>
            <a:r>
              <a:rPr lang="en-US" dirty="0" err="1"/>
              <a:t>en</a:t>
            </a:r>
            <a:r>
              <a:rPr lang="en-US" dirty="0"/>
              <a:t> particular </a:t>
            </a:r>
            <a:r>
              <a:rPr lang="en-US" dirty="0" err="1"/>
              <a:t>fuera</a:t>
            </a:r>
            <a:r>
              <a:rPr lang="en-US" dirty="0"/>
              <a:t> </a:t>
            </a:r>
            <a:r>
              <a:rPr lang="en-US" dirty="0" err="1"/>
              <a:t>útil</a:t>
            </a:r>
            <a:r>
              <a:rPr lang="en-US" dirty="0"/>
              <a:t>, </a:t>
            </a:r>
            <a:r>
              <a:rPr lang="en-US" dirty="0" err="1"/>
              <a:t>esperaríamos</a:t>
            </a:r>
            <a:r>
              <a:rPr lang="en-US" dirty="0"/>
              <a:t> </a:t>
            </a:r>
            <a:r>
              <a:rPr lang="en-US" dirty="0" err="1"/>
              <a:t>ver</a:t>
            </a:r>
            <a:r>
              <a:rPr lang="en-US" dirty="0"/>
              <a:t> </a:t>
            </a:r>
            <a:r>
              <a:rPr lang="en-US" dirty="0" err="1"/>
              <a:t>una</a:t>
            </a:r>
            <a:r>
              <a:rPr lang="en-US" dirty="0"/>
              <a:t> </a:t>
            </a:r>
            <a:r>
              <a:rPr lang="en-US" dirty="0" err="1"/>
              <a:t>disminución</a:t>
            </a:r>
            <a:r>
              <a:rPr lang="en-US" dirty="0"/>
              <a:t> </a:t>
            </a:r>
            <a:r>
              <a:rPr lang="en-US" dirty="0" err="1"/>
              <a:t>en</a:t>
            </a:r>
            <a:r>
              <a:rPr lang="en-US" dirty="0"/>
              <a:t> </a:t>
            </a:r>
            <a:r>
              <a:rPr lang="en-US" dirty="0" err="1"/>
              <a:t>su</a:t>
            </a:r>
            <a:r>
              <a:rPr lang="en-US" dirty="0"/>
              <a:t> </a:t>
            </a:r>
            <a:r>
              <a:rPr lang="en-US" dirty="0" err="1"/>
              <a:t>uso</a:t>
            </a:r>
            <a:r>
              <a:rPr lang="en-US" dirty="0"/>
              <a:t> con un </a:t>
            </a:r>
            <a:r>
              <a:rPr lang="en-US" dirty="0" err="1"/>
              <a:t>niño</a:t>
            </a:r>
            <a:r>
              <a:rPr lang="en-US" dirty="0"/>
              <a:t> o </a:t>
            </a:r>
            <a:r>
              <a:rPr lang="en-US" dirty="0" err="1"/>
              <a:t>niña</a:t>
            </a:r>
            <a:r>
              <a:rPr lang="en-US" dirty="0"/>
              <a:t> </a:t>
            </a:r>
            <a:r>
              <a:rPr lang="en-US" dirty="0" err="1"/>
              <a:t>en</a:t>
            </a:r>
            <a:r>
              <a:rPr lang="en-US" dirty="0"/>
              <a:t> particular. Si </a:t>
            </a:r>
            <a:r>
              <a:rPr lang="en-US" dirty="0" err="1"/>
              <a:t>pensamos</a:t>
            </a:r>
            <a:r>
              <a:rPr lang="en-US" dirty="0"/>
              <a:t> </a:t>
            </a:r>
            <a:r>
              <a:rPr lang="en-US" dirty="0" err="1"/>
              <a:t>en</a:t>
            </a:r>
            <a:r>
              <a:rPr lang="en-US" dirty="0"/>
              <a:t> </a:t>
            </a:r>
            <a:r>
              <a:rPr lang="en-US" dirty="0" err="1"/>
              <a:t>el</a:t>
            </a:r>
            <a:r>
              <a:rPr lang="en-US" dirty="0"/>
              <a:t> </a:t>
            </a:r>
            <a:r>
              <a:rPr lang="en-US" dirty="0" err="1"/>
              <a:t>castigo</a:t>
            </a:r>
            <a:r>
              <a:rPr lang="en-US" dirty="0"/>
              <a:t>, </a:t>
            </a:r>
            <a:r>
              <a:rPr lang="en-US" dirty="0" err="1"/>
              <a:t>por</a:t>
            </a:r>
            <a:r>
              <a:rPr lang="en-US" dirty="0"/>
              <a:t> </a:t>
            </a:r>
            <a:r>
              <a:rPr lang="en-US" dirty="0" err="1"/>
              <a:t>ejemplo</a:t>
            </a:r>
            <a:r>
              <a:rPr lang="en-US" dirty="0"/>
              <a:t>, </a:t>
            </a:r>
            <a:r>
              <a:rPr lang="en-US" dirty="0" err="1"/>
              <a:t>si</a:t>
            </a:r>
            <a:r>
              <a:rPr lang="en-US" dirty="0"/>
              <a:t> </a:t>
            </a:r>
            <a:r>
              <a:rPr lang="en-US" dirty="0" err="1"/>
              <a:t>fueran</a:t>
            </a:r>
            <a:r>
              <a:rPr lang="en-US" dirty="0"/>
              <a:t> </a:t>
            </a:r>
            <a:r>
              <a:rPr lang="en-US" dirty="0" err="1"/>
              <a:t>efectivos</a:t>
            </a:r>
            <a:r>
              <a:rPr lang="en-US" dirty="0"/>
              <a:t> no </a:t>
            </a:r>
            <a:r>
              <a:rPr lang="en-US" dirty="0" err="1"/>
              <a:t>deberíamos</a:t>
            </a:r>
            <a:r>
              <a:rPr lang="en-US" dirty="0"/>
              <a:t> </a:t>
            </a:r>
            <a:r>
              <a:rPr lang="en-US" dirty="0" err="1"/>
              <a:t>ver</a:t>
            </a:r>
            <a:r>
              <a:rPr lang="en-US" dirty="0"/>
              <a:t> que ese </a:t>
            </a:r>
            <a:r>
              <a:rPr lang="en-US" dirty="0" err="1"/>
              <a:t>niño</a:t>
            </a:r>
            <a:r>
              <a:rPr lang="en-US" dirty="0"/>
              <a:t> o </a:t>
            </a:r>
            <a:r>
              <a:rPr lang="en-US" dirty="0" err="1"/>
              <a:t>niña</a:t>
            </a:r>
            <a:r>
              <a:rPr lang="en-US" dirty="0"/>
              <a:t> </a:t>
            </a:r>
            <a:r>
              <a:rPr lang="en-US" dirty="0" err="1"/>
              <a:t>sigue</a:t>
            </a:r>
            <a:r>
              <a:rPr lang="en-US" dirty="0"/>
              <a:t> recibiendo </a:t>
            </a:r>
            <a:r>
              <a:rPr lang="en-US" dirty="0" err="1"/>
              <a:t>castigos</a:t>
            </a:r>
            <a:r>
              <a:rPr lang="en-US" dirty="0"/>
              <a:t> </a:t>
            </a:r>
            <a:r>
              <a:rPr lang="en-US" dirty="0" err="1"/>
              <a:t>porque</a:t>
            </a:r>
            <a:r>
              <a:rPr lang="en-US" dirty="0"/>
              <a:t> </a:t>
            </a:r>
            <a:r>
              <a:rPr lang="en-US" dirty="0" err="1"/>
              <a:t>esperaríamos</a:t>
            </a:r>
            <a:r>
              <a:rPr lang="en-US" dirty="0"/>
              <a:t> que </a:t>
            </a:r>
            <a:r>
              <a:rPr lang="en-US" dirty="0" err="1"/>
              <a:t>su</a:t>
            </a:r>
            <a:r>
              <a:rPr lang="en-US" dirty="0"/>
              <a:t> </a:t>
            </a:r>
            <a:r>
              <a:rPr lang="en-US" dirty="0" err="1"/>
              <a:t>comportamiento</a:t>
            </a:r>
            <a:r>
              <a:rPr lang="en-US" dirty="0"/>
              <a:t> </a:t>
            </a:r>
            <a:r>
              <a:rPr lang="en-US" dirty="0" err="1"/>
              <a:t>hubiera</a:t>
            </a:r>
            <a:r>
              <a:rPr lang="en-US" dirty="0"/>
              <a:t> </a:t>
            </a:r>
            <a:r>
              <a:rPr lang="en-US" dirty="0" err="1"/>
              <a:t>cambiado</a:t>
            </a:r>
            <a:r>
              <a:rPr lang="en-US" dirty="0"/>
              <a:t> </a:t>
            </a:r>
            <a:r>
              <a:rPr lang="en-US" dirty="0" err="1"/>
              <a:t>en</a:t>
            </a:r>
            <a:r>
              <a:rPr lang="en-US" dirty="0"/>
              <a:t> </a:t>
            </a:r>
            <a:r>
              <a:rPr lang="en-US" dirty="0" err="1"/>
              <a:t>respuesta</a:t>
            </a:r>
            <a:r>
              <a:rPr lang="en-US" dirty="0"/>
              <a:t> a las </a:t>
            </a:r>
            <a:r>
              <a:rPr lang="en-US" dirty="0" err="1"/>
              <a:t>primeras</a:t>
            </a:r>
            <a:r>
              <a:rPr lang="en-US" dirty="0"/>
              <a:t> </a:t>
            </a:r>
            <a:r>
              <a:rPr lang="en-US" dirty="0" err="1"/>
              <a:t>veces</a:t>
            </a:r>
            <a:r>
              <a:rPr lang="en-US" dirty="0"/>
              <a:t>. </a:t>
            </a:r>
            <a:r>
              <a:rPr lang="en-US" dirty="0" err="1"/>
              <a:t>Cuando</a:t>
            </a:r>
            <a:r>
              <a:rPr lang="en-US" dirty="0"/>
              <a:t> se </a:t>
            </a:r>
            <a:r>
              <a:rPr lang="en-US" dirty="0" err="1"/>
              <a:t>piensa</a:t>
            </a:r>
            <a:r>
              <a:rPr lang="en-US" dirty="0"/>
              <a:t> </a:t>
            </a:r>
            <a:r>
              <a:rPr lang="en-US" dirty="0" err="1"/>
              <a:t>en</a:t>
            </a:r>
            <a:r>
              <a:rPr lang="en-US" dirty="0"/>
              <a:t> </a:t>
            </a:r>
            <a:r>
              <a:rPr lang="en-US" dirty="0" err="1"/>
              <a:t>el</a:t>
            </a:r>
            <a:r>
              <a:rPr lang="en-US" dirty="0"/>
              <a:t> </a:t>
            </a:r>
            <a:r>
              <a:rPr lang="en-US" dirty="0" err="1"/>
              <a:t>coste</a:t>
            </a:r>
            <a:r>
              <a:rPr lang="en-US" dirty="0"/>
              <a:t>, </a:t>
            </a:r>
            <a:r>
              <a:rPr lang="en-US" dirty="0" err="1"/>
              <a:t>también</a:t>
            </a:r>
            <a:r>
              <a:rPr lang="en-US" dirty="0"/>
              <a:t> es </a:t>
            </a:r>
            <a:r>
              <a:rPr lang="en-US" dirty="0" err="1"/>
              <a:t>importante</a:t>
            </a:r>
            <a:r>
              <a:rPr lang="en-US" dirty="0"/>
              <a:t> </a:t>
            </a:r>
            <a:r>
              <a:rPr lang="en-US" dirty="0" err="1"/>
              <a:t>tener</a:t>
            </a:r>
            <a:r>
              <a:rPr lang="en-US" dirty="0"/>
              <a:t> </a:t>
            </a:r>
            <a:r>
              <a:rPr lang="en-US" dirty="0" err="1"/>
              <a:t>en</a:t>
            </a:r>
            <a:r>
              <a:rPr lang="en-US" dirty="0"/>
              <a:t> </a:t>
            </a:r>
            <a:r>
              <a:rPr lang="en-US" dirty="0" err="1"/>
              <a:t>cuenta</a:t>
            </a:r>
            <a:r>
              <a:rPr lang="en-US" dirty="0"/>
              <a:t> </a:t>
            </a:r>
            <a:r>
              <a:rPr lang="en-US" dirty="0" err="1"/>
              <a:t>el</a:t>
            </a:r>
            <a:r>
              <a:rPr lang="en-US" dirty="0"/>
              <a:t> </a:t>
            </a:r>
            <a:r>
              <a:rPr lang="en-US" dirty="0" err="1"/>
              <a:t>impacto</a:t>
            </a:r>
            <a:r>
              <a:rPr lang="en-US" dirty="0"/>
              <a:t> </a:t>
            </a:r>
            <a:r>
              <a:rPr lang="en-US" dirty="0" err="1"/>
              <a:t>en</a:t>
            </a:r>
            <a:r>
              <a:rPr lang="en-US" dirty="0"/>
              <a:t> </a:t>
            </a:r>
            <a:r>
              <a:rPr lang="en-US" dirty="0" err="1"/>
              <a:t>el</a:t>
            </a:r>
            <a:r>
              <a:rPr lang="en-US" dirty="0"/>
              <a:t> </a:t>
            </a:r>
            <a:r>
              <a:rPr lang="en-US" dirty="0" err="1"/>
              <a:t>bienestar</a:t>
            </a:r>
            <a:r>
              <a:rPr lang="en-US" dirty="0"/>
              <a:t> </a:t>
            </a:r>
            <a:r>
              <a:rPr lang="en-US" dirty="0" err="1"/>
              <a:t>emocional</a:t>
            </a:r>
            <a:r>
              <a:rPr lang="en-US" dirty="0"/>
              <a:t> y la </a:t>
            </a:r>
            <a:r>
              <a:rPr lang="en-US" dirty="0" err="1"/>
              <a:t>resiliencia</a:t>
            </a:r>
            <a:r>
              <a:rPr lang="en-US" dirty="0"/>
              <a:t> de las personas. </a:t>
            </a:r>
          </a:p>
          <a:p>
            <a:r>
              <a:rPr lang="en-US" dirty="0"/>
              <a:t> </a:t>
            </a:r>
          </a:p>
          <a:p>
            <a:r>
              <a:rPr lang="en-US" dirty="0"/>
              <a:t>Una </a:t>
            </a:r>
            <a:r>
              <a:rPr lang="en-US" dirty="0" err="1"/>
              <a:t>vez</a:t>
            </a:r>
            <a:r>
              <a:rPr lang="en-US" dirty="0"/>
              <a:t> </a:t>
            </a:r>
            <a:r>
              <a:rPr lang="en-US" dirty="0" err="1"/>
              <a:t>identificados</a:t>
            </a:r>
            <a:r>
              <a:rPr lang="en-US" dirty="0"/>
              <a:t> </a:t>
            </a:r>
            <a:r>
              <a:rPr lang="en-US" dirty="0" err="1"/>
              <a:t>los</a:t>
            </a:r>
            <a:r>
              <a:rPr lang="en-US" dirty="0"/>
              <a:t> </a:t>
            </a:r>
            <a:r>
              <a:rPr lang="en-US" dirty="0" err="1"/>
              <a:t>enfoques</a:t>
            </a:r>
            <a:r>
              <a:rPr lang="en-US" dirty="0"/>
              <a:t> que no </a:t>
            </a:r>
            <a:r>
              <a:rPr lang="en-US" dirty="0" err="1"/>
              <a:t>funcionan</a:t>
            </a:r>
            <a:r>
              <a:rPr lang="en-US" dirty="0"/>
              <a:t>, es </a:t>
            </a:r>
            <a:r>
              <a:rPr lang="en-US" dirty="0" err="1"/>
              <a:t>importante</a:t>
            </a:r>
            <a:r>
              <a:rPr lang="en-US" dirty="0"/>
              <a:t> que </a:t>
            </a:r>
            <a:r>
              <a:rPr lang="en-US" dirty="0" err="1"/>
              <a:t>nos</a:t>
            </a:r>
            <a:r>
              <a:rPr lang="en-US" dirty="0"/>
              <a:t> </a:t>
            </a:r>
            <a:r>
              <a:rPr lang="en-US" dirty="0" err="1"/>
              <a:t>preguntemos</a:t>
            </a:r>
            <a:r>
              <a:rPr lang="en-US" dirty="0"/>
              <a:t> "¿</a:t>
            </a:r>
            <a:r>
              <a:rPr lang="en-US" dirty="0" err="1"/>
              <a:t>por</a:t>
            </a:r>
            <a:r>
              <a:rPr lang="en-US" dirty="0"/>
              <a:t> </a:t>
            </a:r>
            <a:r>
              <a:rPr lang="en-US" dirty="0" err="1"/>
              <a:t>qué</a:t>
            </a:r>
            <a:r>
              <a:rPr lang="en-US" dirty="0"/>
              <a:t> </a:t>
            </a:r>
            <a:r>
              <a:rPr lang="en-US" dirty="0" err="1"/>
              <a:t>seguimos</a:t>
            </a:r>
            <a:r>
              <a:rPr lang="en-US" dirty="0"/>
              <a:t> </a:t>
            </a:r>
            <a:r>
              <a:rPr lang="en-US" dirty="0" err="1"/>
              <a:t>haciendo</a:t>
            </a:r>
            <a:r>
              <a:rPr lang="en-US" dirty="0"/>
              <a:t> lo </a:t>
            </a:r>
            <a:r>
              <a:rPr lang="en-US" dirty="0" err="1"/>
              <a:t>mismo</a:t>
            </a:r>
            <a:r>
              <a:rPr lang="en-US" dirty="0"/>
              <a:t> </a:t>
            </a:r>
            <a:r>
              <a:rPr lang="en-US" dirty="0" err="1"/>
              <a:t>esperando</a:t>
            </a:r>
            <a:r>
              <a:rPr lang="en-US" dirty="0"/>
              <a:t> un </a:t>
            </a:r>
            <a:r>
              <a:rPr lang="en-US" dirty="0" err="1"/>
              <a:t>resultado</a:t>
            </a:r>
            <a:r>
              <a:rPr lang="en-US" dirty="0"/>
              <a:t> </a:t>
            </a:r>
            <a:r>
              <a:rPr lang="en-US" dirty="0" err="1"/>
              <a:t>diferente</a:t>
            </a:r>
            <a:r>
              <a:rPr lang="en-US" dirty="0"/>
              <a:t>?".</a:t>
            </a:r>
          </a:p>
          <a:p>
            <a:pPr marL="457200" marR="0" lvl="0" indent="-228600" algn="l" rtl="0">
              <a:lnSpc>
                <a:spcPct val="100000"/>
              </a:lnSpc>
              <a:spcBef>
                <a:spcPts val="0"/>
              </a:spcBef>
              <a:spcAft>
                <a:spcPts val="0"/>
              </a:spcAft>
              <a:buSzPts val="1400"/>
              <a:buNone/>
            </a:pPr>
            <a:endParaRPr/>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Muchos de </a:t>
            </a:r>
            <a:r>
              <a:rPr lang="en-US" dirty="0" err="1"/>
              <a:t>los</a:t>
            </a:r>
            <a:r>
              <a:rPr lang="en-US" dirty="0"/>
              <a:t> </a:t>
            </a:r>
            <a:r>
              <a:rPr lang="en-US" dirty="0" err="1"/>
              <a:t>niños</a:t>
            </a:r>
            <a:r>
              <a:rPr lang="en-US" dirty="0"/>
              <a:t> y </a:t>
            </a:r>
            <a:r>
              <a:rPr lang="en-US" dirty="0" err="1"/>
              <a:t>niñas</a:t>
            </a:r>
            <a:r>
              <a:rPr lang="en-US" dirty="0"/>
              <a:t> que </a:t>
            </a:r>
            <a:r>
              <a:rPr lang="en-US" dirty="0" err="1"/>
              <a:t>muestran</a:t>
            </a:r>
            <a:r>
              <a:rPr lang="en-US" dirty="0"/>
              <a:t> </a:t>
            </a:r>
            <a:r>
              <a:rPr lang="en-US" dirty="0" err="1"/>
              <a:t>estos</a:t>
            </a:r>
            <a:r>
              <a:rPr lang="en-US" dirty="0"/>
              <a:t> </a:t>
            </a:r>
            <a:r>
              <a:rPr lang="en-US" dirty="0" err="1"/>
              <a:t>comportamientos</a:t>
            </a:r>
            <a:r>
              <a:rPr lang="en-US" dirty="0"/>
              <a:t> </a:t>
            </a:r>
            <a:r>
              <a:rPr lang="en-US" dirty="0" err="1"/>
              <a:t>probablemente</a:t>
            </a:r>
            <a:r>
              <a:rPr lang="en-US" dirty="0"/>
              <a:t> no </a:t>
            </a:r>
            <a:r>
              <a:rPr lang="en-US" dirty="0" err="1"/>
              <a:t>sean</a:t>
            </a:r>
            <a:r>
              <a:rPr lang="en-US" dirty="0"/>
              <a:t> </a:t>
            </a:r>
            <a:r>
              <a:rPr lang="en-US" dirty="0" err="1"/>
              <a:t>conscientes</a:t>
            </a:r>
            <a:r>
              <a:rPr lang="en-US" dirty="0"/>
              <a:t> de que son lo que </a:t>
            </a:r>
            <a:r>
              <a:rPr lang="en-US" dirty="0" err="1"/>
              <a:t>sienten</a:t>
            </a:r>
            <a:r>
              <a:rPr lang="en-US" dirty="0"/>
              <a:t> y </a:t>
            </a:r>
            <a:r>
              <a:rPr lang="en-US" dirty="0" err="1"/>
              <a:t>piensan</a:t>
            </a:r>
            <a:r>
              <a:rPr lang="en-US" dirty="0"/>
              <a:t>. Si </a:t>
            </a:r>
            <a:r>
              <a:rPr lang="en-US" dirty="0" err="1"/>
              <a:t>somos</a:t>
            </a:r>
            <a:r>
              <a:rPr lang="en-US" dirty="0"/>
              <a:t> curiosos y </a:t>
            </a:r>
            <a:r>
              <a:rPr lang="en-US" dirty="0" err="1"/>
              <a:t>estamos</a:t>
            </a:r>
            <a:r>
              <a:rPr lang="en-US" dirty="0"/>
              <a:t> </a:t>
            </a:r>
            <a:r>
              <a:rPr lang="en-US" dirty="0" err="1"/>
              <a:t>abiertos</a:t>
            </a:r>
            <a:r>
              <a:rPr lang="en-US" dirty="0"/>
              <a:t> a </a:t>
            </a:r>
            <a:r>
              <a:rPr lang="en-US" dirty="0" err="1"/>
              <a:t>explorar</a:t>
            </a:r>
            <a:r>
              <a:rPr lang="en-US" dirty="0"/>
              <a:t> lo que </a:t>
            </a:r>
            <a:r>
              <a:rPr lang="en-US" dirty="0" err="1"/>
              <a:t>puede</a:t>
            </a:r>
            <a:r>
              <a:rPr lang="en-US" dirty="0"/>
              <a:t> </a:t>
            </a:r>
            <a:r>
              <a:rPr lang="en-US" dirty="0" err="1"/>
              <a:t>haber</a:t>
            </a:r>
            <a:r>
              <a:rPr lang="en-US" dirty="0"/>
              <a:t> </a:t>
            </a:r>
            <a:r>
              <a:rPr lang="en-US" dirty="0" err="1"/>
              <a:t>detrás</a:t>
            </a:r>
            <a:r>
              <a:rPr lang="en-US" dirty="0"/>
              <a:t> de </a:t>
            </a:r>
            <a:r>
              <a:rPr lang="en-US" dirty="0" err="1"/>
              <a:t>estos</a:t>
            </a:r>
            <a:r>
              <a:rPr lang="en-US" dirty="0"/>
              <a:t> </a:t>
            </a:r>
            <a:r>
              <a:rPr lang="en-US" dirty="0" err="1"/>
              <a:t>comportamientos</a:t>
            </a:r>
            <a:r>
              <a:rPr lang="en-US" dirty="0"/>
              <a:t>, </a:t>
            </a:r>
            <a:r>
              <a:rPr lang="en-US" dirty="0" err="1"/>
              <a:t>podemos</a:t>
            </a:r>
            <a:r>
              <a:rPr lang="en-US" dirty="0"/>
              <a:t> </a:t>
            </a:r>
            <a:r>
              <a:rPr lang="en-US" dirty="0" err="1"/>
              <a:t>ayudarles</a:t>
            </a:r>
            <a:r>
              <a:rPr lang="en-US" dirty="0"/>
              <a:t> a que </a:t>
            </a:r>
            <a:r>
              <a:rPr lang="en-US" dirty="0" err="1"/>
              <a:t>empiecen</a:t>
            </a:r>
            <a:r>
              <a:rPr lang="en-US" dirty="0"/>
              <a:t> a </a:t>
            </a:r>
            <a:r>
              <a:rPr lang="en-US" dirty="0" err="1"/>
              <a:t>tomar</a:t>
            </a:r>
            <a:r>
              <a:rPr lang="en-US" dirty="0"/>
              <a:t> </a:t>
            </a:r>
            <a:r>
              <a:rPr lang="en-US" dirty="0" err="1"/>
              <a:t>conciencia</a:t>
            </a:r>
            <a:r>
              <a:rPr lang="en-US" dirty="0"/>
              <a:t> </a:t>
            </a:r>
            <a:r>
              <a:rPr lang="en-US" dirty="0" err="1"/>
              <a:t>por</a:t>
            </a:r>
            <a:r>
              <a:rPr lang="en-US" dirty="0"/>
              <a:t> </a:t>
            </a:r>
            <a:r>
              <a:rPr lang="en-US" dirty="0" err="1"/>
              <a:t>sí</a:t>
            </a:r>
            <a:r>
              <a:rPr lang="en-US" dirty="0"/>
              <a:t> </a:t>
            </a:r>
            <a:r>
              <a:rPr lang="en-US" dirty="0" err="1"/>
              <a:t>mismos</a:t>
            </a:r>
            <a:r>
              <a:rPr lang="en-US" dirty="0"/>
              <a:t>. </a:t>
            </a:r>
            <a:endParaRPr lang="es-ES" dirty="0"/>
          </a:p>
          <a:p>
            <a:r>
              <a:rPr lang="en-US" dirty="0"/>
              <a:t> </a:t>
            </a:r>
          </a:p>
          <a:p>
            <a:r>
              <a:rPr lang="en-US" dirty="0" err="1"/>
              <a:t>Cuando</a:t>
            </a:r>
            <a:r>
              <a:rPr lang="en-US" dirty="0"/>
              <a:t> </a:t>
            </a:r>
            <a:r>
              <a:rPr lang="en-US" dirty="0" err="1"/>
              <a:t>pensamos</a:t>
            </a:r>
            <a:r>
              <a:rPr lang="en-US" dirty="0"/>
              <a:t> </a:t>
            </a:r>
            <a:r>
              <a:rPr lang="en-US" dirty="0" err="1"/>
              <a:t>en</a:t>
            </a:r>
            <a:r>
              <a:rPr lang="en-US" dirty="0"/>
              <a:t> </a:t>
            </a:r>
            <a:r>
              <a:rPr lang="en-US" dirty="0" err="1"/>
              <a:t>estos</a:t>
            </a:r>
            <a:r>
              <a:rPr lang="en-US" dirty="0"/>
              <a:t> </a:t>
            </a:r>
            <a:r>
              <a:rPr lang="en-US" dirty="0" err="1"/>
              <a:t>actitudes</a:t>
            </a:r>
            <a:r>
              <a:rPr lang="en-US" dirty="0"/>
              <a:t>, </a:t>
            </a:r>
            <a:r>
              <a:rPr lang="en-US" dirty="0" err="1"/>
              <a:t>debemos</a:t>
            </a:r>
            <a:r>
              <a:rPr lang="en-US" dirty="0"/>
              <a:t> </a:t>
            </a:r>
            <a:r>
              <a:rPr lang="en-US" dirty="0" err="1"/>
              <a:t>preguntarnos</a:t>
            </a:r>
            <a:r>
              <a:rPr lang="en-US" dirty="0"/>
              <a:t> (1) </a:t>
            </a:r>
            <a:r>
              <a:rPr lang="en-US" dirty="0" err="1"/>
              <a:t>Qué</a:t>
            </a:r>
            <a:r>
              <a:rPr lang="en-US" dirty="0"/>
              <a:t> </a:t>
            </a:r>
            <a:r>
              <a:rPr lang="en-US" dirty="0" err="1"/>
              <a:t>nos</a:t>
            </a:r>
            <a:r>
              <a:rPr lang="en-US" dirty="0"/>
              <a:t> dice </a:t>
            </a:r>
            <a:r>
              <a:rPr lang="en-US" dirty="0" err="1"/>
              <a:t>el</a:t>
            </a:r>
            <a:r>
              <a:rPr lang="en-US" dirty="0"/>
              <a:t> </a:t>
            </a:r>
            <a:r>
              <a:rPr lang="en-US" dirty="0" err="1"/>
              <a:t>comportamiento</a:t>
            </a:r>
            <a:r>
              <a:rPr lang="en-US" dirty="0"/>
              <a:t> </a:t>
            </a:r>
            <a:r>
              <a:rPr lang="en-US" dirty="0" err="1"/>
              <a:t>sobre</a:t>
            </a:r>
            <a:r>
              <a:rPr lang="en-US" dirty="0"/>
              <a:t> las </a:t>
            </a:r>
            <a:r>
              <a:rPr lang="en-US" dirty="0" err="1"/>
              <a:t>necesidades</a:t>
            </a:r>
            <a:r>
              <a:rPr lang="en-US" dirty="0"/>
              <a:t> no </a:t>
            </a:r>
            <a:r>
              <a:rPr lang="en-US" dirty="0" err="1"/>
              <a:t>satisfechas</a:t>
            </a:r>
            <a:r>
              <a:rPr lang="en-US" dirty="0"/>
              <a:t> del </a:t>
            </a:r>
            <a:r>
              <a:rPr lang="en-US" dirty="0" err="1"/>
              <a:t>niño</a:t>
            </a:r>
            <a:r>
              <a:rPr lang="en-US" dirty="0"/>
              <a:t> o </a:t>
            </a:r>
            <a:r>
              <a:rPr lang="en-US" dirty="0" err="1"/>
              <a:t>niña</a:t>
            </a:r>
            <a:r>
              <a:rPr lang="en-US" dirty="0"/>
              <a:t>, </a:t>
            </a:r>
            <a:r>
              <a:rPr lang="en-US" dirty="0" err="1"/>
              <a:t>como</a:t>
            </a:r>
            <a:r>
              <a:rPr lang="en-US" dirty="0"/>
              <a:t> sus </a:t>
            </a:r>
            <a:r>
              <a:rPr lang="en-US" dirty="0" err="1"/>
              <a:t>necesidades</a:t>
            </a:r>
            <a:r>
              <a:rPr lang="en-US" dirty="0"/>
              <a:t> </a:t>
            </a:r>
            <a:r>
              <a:rPr lang="en-US" dirty="0" err="1"/>
              <a:t>emocionales</a:t>
            </a:r>
            <a:r>
              <a:rPr lang="en-US" dirty="0"/>
              <a:t> y </a:t>
            </a:r>
            <a:r>
              <a:rPr lang="en-US" dirty="0" err="1"/>
              <a:t>sociales</a:t>
            </a:r>
            <a:r>
              <a:rPr lang="en-US" dirty="0"/>
              <a:t> (2) </a:t>
            </a:r>
            <a:r>
              <a:rPr lang="en-US" dirty="0" err="1"/>
              <a:t>Cómo</a:t>
            </a:r>
            <a:r>
              <a:rPr lang="en-US" dirty="0"/>
              <a:t> </a:t>
            </a:r>
            <a:r>
              <a:rPr lang="en-US" dirty="0" err="1"/>
              <a:t>podemos</a:t>
            </a:r>
            <a:r>
              <a:rPr lang="en-US" dirty="0"/>
              <a:t> </a:t>
            </a:r>
            <a:r>
              <a:rPr lang="en-US" dirty="0" err="1"/>
              <a:t>cambiar</a:t>
            </a:r>
            <a:r>
              <a:rPr lang="en-US" dirty="0"/>
              <a:t>/</a:t>
            </a:r>
            <a:r>
              <a:rPr lang="en-US" dirty="0" err="1"/>
              <a:t>adaptar</a:t>
            </a:r>
            <a:r>
              <a:rPr lang="en-US" dirty="0"/>
              <a:t> </a:t>
            </a:r>
            <a:r>
              <a:rPr lang="en-US" dirty="0" err="1"/>
              <a:t>el</a:t>
            </a:r>
            <a:r>
              <a:rPr lang="en-US" dirty="0"/>
              <a:t> </a:t>
            </a:r>
            <a:r>
              <a:rPr lang="en-US" dirty="0" err="1"/>
              <a:t>entorno</a:t>
            </a:r>
            <a:r>
              <a:rPr lang="en-US" dirty="0"/>
              <a:t> escolar para </a:t>
            </a:r>
            <a:r>
              <a:rPr lang="en-US" dirty="0" err="1"/>
              <a:t>reducir</a:t>
            </a:r>
            <a:r>
              <a:rPr lang="en-US" dirty="0"/>
              <a:t> </a:t>
            </a:r>
            <a:r>
              <a:rPr lang="en-US" dirty="0" err="1"/>
              <a:t>cualquiera</a:t>
            </a:r>
            <a:r>
              <a:rPr lang="en-US" dirty="0"/>
              <a:t> de </a:t>
            </a:r>
            <a:r>
              <a:rPr lang="en-US" dirty="0" err="1"/>
              <a:t>los</a:t>
            </a:r>
            <a:r>
              <a:rPr lang="en-US" dirty="0"/>
              <a:t> </a:t>
            </a:r>
            <a:r>
              <a:rPr lang="en-US" dirty="0" err="1"/>
              <a:t>desencadenantes</a:t>
            </a:r>
            <a:r>
              <a:rPr lang="en-US" dirty="0"/>
              <a:t> que </a:t>
            </a:r>
            <a:r>
              <a:rPr lang="en-US" dirty="0" err="1"/>
              <a:t>pueden</a:t>
            </a:r>
            <a:r>
              <a:rPr lang="en-US" dirty="0"/>
              <a:t> </a:t>
            </a:r>
            <a:r>
              <a:rPr lang="en-US" dirty="0" err="1"/>
              <a:t>causar</a:t>
            </a:r>
            <a:r>
              <a:rPr lang="en-US" dirty="0"/>
              <a:t> </a:t>
            </a:r>
            <a:r>
              <a:rPr lang="en-US" dirty="0" err="1"/>
              <a:t>el</a:t>
            </a:r>
            <a:r>
              <a:rPr lang="en-US" dirty="0"/>
              <a:t> </a:t>
            </a:r>
            <a:r>
              <a:rPr lang="en-US" dirty="0" err="1"/>
              <a:t>comportamiento</a:t>
            </a:r>
            <a:r>
              <a:rPr lang="en-US" dirty="0"/>
              <a:t> </a:t>
            </a:r>
            <a:r>
              <a:rPr lang="en-US" dirty="0" err="1"/>
              <a:t>desafiante</a:t>
            </a:r>
            <a:r>
              <a:rPr lang="en-US" dirty="0"/>
              <a:t>. (3) ¿</a:t>
            </a:r>
            <a:r>
              <a:rPr lang="en-US" dirty="0" err="1"/>
              <a:t>Cómo</a:t>
            </a:r>
            <a:r>
              <a:rPr lang="en-US" dirty="0"/>
              <a:t> </a:t>
            </a:r>
            <a:r>
              <a:rPr lang="en-US" dirty="0" err="1"/>
              <a:t>podemos</a:t>
            </a:r>
            <a:r>
              <a:rPr lang="en-US" dirty="0"/>
              <a:t> </a:t>
            </a:r>
            <a:r>
              <a:rPr lang="en-US" dirty="0" err="1"/>
              <a:t>adaptar</a:t>
            </a:r>
            <a:r>
              <a:rPr lang="en-US" dirty="0"/>
              <a:t> </a:t>
            </a:r>
            <a:r>
              <a:rPr lang="en-US" dirty="0" err="1"/>
              <a:t>nuestra</a:t>
            </a:r>
            <a:r>
              <a:rPr lang="en-US" dirty="0"/>
              <a:t> </a:t>
            </a:r>
            <a:r>
              <a:rPr lang="en-US" dirty="0" err="1"/>
              <a:t>respuesta</a:t>
            </a:r>
            <a:r>
              <a:rPr lang="en-US" dirty="0"/>
              <a:t> al </a:t>
            </a:r>
            <a:r>
              <a:rPr lang="en-US" dirty="0" err="1"/>
              <a:t>comportamiento</a:t>
            </a:r>
            <a:r>
              <a:rPr lang="en-US" dirty="0"/>
              <a:t> para que sea </a:t>
            </a:r>
            <a:r>
              <a:rPr lang="en-US" dirty="0" err="1"/>
              <a:t>más</a:t>
            </a:r>
            <a:r>
              <a:rPr lang="en-US" dirty="0"/>
              <a:t> </a:t>
            </a:r>
            <a:r>
              <a:rPr lang="en-US" dirty="0" err="1"/>
              <a:t>útil</a:t>
            </a:r>
            <a:r>
              <a:rPr lang="en-US" dirty="0"/>
              <a:t> para </a:t>
            </a:r>
            <a:r>
              <a:rPr lang="en-US" dirty="0" err="1"/>
              <a:t>el</a:t>
            </a:r>
            <a:r>
              <a:rPr lang="en-US" dirty="0"/>
              <a:t> </a:t>
            </a:r>
            <a:r>
              <a:rPr lang="en-US" dirty="0" err="1"/>
              <a:t>niño</a:t>
            </a:r>
            <a:r>
              <a:rPr lang="en-US" dirty="0"/>
              <a:t> o </a:t>
            </a:r>
            <a:r>
              <a:rPr lang="en-US" dirty="0" err="1"/>
              <a:t>niña</a:t>
            </a:r>
            <a:r>
              <a:rPr lang="en-US" dirty="0"/>
              <a:t>?</a:t>
            </a:r>
          </a:p>
          <a:p>
            <a:r>
              <a:rPr lang="en-US" dirty="0"/>
              <a:t> </a:t>
            </a:r>
          </a:p>
          <a:p>
            <a:r>
              <a:rPr lang="en-US" dirty="0" err="1"/>
              <a:t>Siguiente</a:t>
            </a:r>
            <a:r>
              <a:rPr lang="en-US" dirty="0"/>
              <a:t> </a:t>
            </a:r>
            <a:r>
              <a:rPr lang="en-US" dirty="0" err="1"/>
              <a:t>diapositiva</a:t>
            </a:r>
            <a:r>
              <a:rPr lang="en-US" dirty="0"/>
              <a:t>: lo que </a:t>
            </a:r>
            <a:r>
              <a:rPr lang="en-US" dirty="0" err="1"/>
              <a:t>estos</a:t>
            </a:r>
            <a:r>
              <a:rPr lang="en-US" dirty="0"/>
              <a:t> </a:t>
            </a:r>
            <a:r>
              <a:rPr lang="en-US" dirty="0" err="1"/>
              <a:t>comportamientos</a:t>
            </a:r>
            <a:r>
              <a:rPr lang="en-US" dirty="0"/>
              <a:t> </a:t>
            </a:r>
            <a:r>
              <a:rPr lang="en-US" dirty="0" err="1"/>
              <a:t>pueden</a:t>
            </a:r>
            <a:r>
              <a:rPr lang="en-US" dirty="0"/>
              <a:t> </a:t>
            </a:r>
            <a:r>
              <a:rPr lang="en-US" dirty="0" err="1"/>
              <a:t>decirnos</a:t>
            </a:r>
            <a:r>
              <a:rPr lang="en-US" dirty="0"/>
              <a:t> </a:t>
            </a:r>
            <a:r>
              <a:rPr lang="en-US" dirty="0" err="1"/>
              <a:t>como</a:t>
            </a:r>
            <a:r>
              <a:rPr lang="en-US" dirty="0"/>
              <a:t> medio de </a:t>
            </a:r>
            <a:r>
              <a:rPr lang="en-US" dirty="0" err="1"/>
              <a:t>comunicación</a:t>
            </a:r>
            <a:r>
              <a:rPr lang="en-US" dirty="0"/>
              <a:t>. </a:t>
            </a:r>
          </a:p>
        </p:txBody>
      </p:sp>
      <p:sp>
        <p:nvSpPr>
          <p:cNvPr id="142" name="Google Shape;1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Si </a:t>
            </a:r>
            <a:r>
              <a:rPr lang="en-US" dirty="0" err="1"/>
              <a:t>entendemos</a:t>
            </a:r>
            <a:r>
              <a:rPr lang="en-US" dirty="0"/>
              <a:t> </a:t>
            </a:r>
            <a:r>
              <a:rPr lang="en-US" dirty="0" err="1"/>
              <a:t>todo</a:t>
            </a:r>
            <a:r>
              <a:rPr lang="en-US" dirty="0"/>
              <a:t> lo que </a:t>
            </a:r>
            <a:r>
              <a:rPr lang="en-US" dirty="0" err="1"/>
              <a:t>podamos</a:t>
            </a:r>
            <a:r>
              <a:rPr lang="en-US" dirty="0"/>
              <a:t> </a:t>
            </a:r>
            <a:r>
              <a:rPr lang="en-US" dirty="0" err="1"/>
              <a:t>sobre</a:t>
            </a:r>
            <a:r>
              <a:rPr lang="en-US" dirty="0"/>
              <a:t> </a:t>
            </a:r>
            <a:r>
              <a:rPr lang="en-US" dirty="0" err="1"/>
              <a:t>el</a:t>
            </a:r>
            <a:r>
              <a:rPr lang="en-US" dirty="0"/>
              <a:t> </a:t>
            </a:r>
            <a:r>
              <a:rPr lang="en-US" dirty="0" err="1"/>
              <a:t>impacto</a:t>
            </a:r>
            <a:r>
              <a:rPr lang="en-US" dirty="0"/>
              <a:t> de las ACE y </a:t>
            </a:r>
            <a:r>
              <a:rPr lang="en-US" dirty="0" err="1"/>
              <a:t>cómo</a:t>
            </a:r>
            <a:r>
              <a:rPr lang="en-US" dirty="0"/>
              <a:t> se </a:t>
            </a:r>
            <a:r>
              <a:rPr lang="en-US" dirty="0" err="1"/>
              <a:t>manifiestan</a:t>
            </a:r>
            <a:r>
              <a:rPr lang="en-US" dirty="0"/>
              <a:t> </a:t>
            </a:r>
            <a:r>
              <a:rPr lang="en-US" dirty="0" err="1"/>
              <a:t>en</a:t>
            </a:r>
            <a:r>
              <a:rPr lang="en-US" dirty="0"/>
              <a:t> </a:t>
            </a:r>
            <a:r>
              <a:rPr lang="en-US" dirty="0" err="1"/>
              <a:t>el</a:t>
            </a:r>
            <a:r>
              <a:rPr lang="en-US" dirty="0"/>
              <a:t> </a:t>
            </a:r>
            <a:r>
              <a:rPr lang="en-US" dirty="0" err="1"/>
              <a:t>comportamiento</a:t>
            </a:r>
            <a:r>
              <a:rPr lang="en-US" dirty="0"/>
              <a:t> </a:t>
            </a:r>
            <a:r>
              <a:rPr lang="en-US" dirty="0" err="1"/>
              <a:t>dentro</a:t>
            </a:r>
            <a:r>
              <a:rPr lang="en-US" dirty="0"/>
              <a:t> del </a:t>
            </a:r>
            <a:r>
              <a:rPr lang="en-US" dirty="0" err="1"/>
              <a:t>entorno</a:t>
            </a:r>
            <a:r>
              <a:rPr lang="en-US" dirty="0"/>
              <a:t> escolar, </a:t>
            </a:r>
            <a:r>
              <a:rPr lang="en-US" dirty="0" err="1"/>
              <a:t>debemos</a:t>
            </a:r>
            <a:r>
              <a:rPr lang="en-US" dirty="0"/>
              <a:t> </a:t>
            </a:r>
            <a:r>
              <a:rPr lang="en-US" dirty="0" err="1"/>
              <a:t>asegurarnos</a:t>
            </a:r>
            <a:r>
              <a:rPr lang="en-US" dirty="0"/>
              <a:t> de que </a:t>
            </a:r>
            <a:r>
              <a:rPr lang="en-US" dirty="0" err="1"/>
              <a:t>nuestras</a:t>
            </a:r>
            <a:r>
              <a:rPr lang="en-US" dirty="0"/>
              <a:t> </a:t>
            </a:r>
            <a:r>
              <a:rPr lang="en-US" dirty="0" err="1"/>
              <a:t>políticas</a:t>
            </a:r>
            <a:r>
              <a:rPr lang="en-US" dirty="0"/>
              <a:t> y </a:t>
            </a:r>
            <a:r>
              <a:rPr lang="en-US" dirty="0" err="1"/>
              <a:t>el</a:t>
            </a:r>
            <a:r>
              <a:rPr lang="en-US" dirty="0"/>
              <a:t> </a:t>
            </a:r>
            <a:r>
              <a:rPr lang="en-US" dirty="0" err="1"/>
              <a:t>entorno</a:t>
            </a:r>
            <a:r>
              <a:rPr lang="en-US" dirty="0"/>
              <a:t> </a:t>
            </a:r>
            <a:r>
              <a:rPr lang="en-US" dirty="0" err="1"/>
              <a:t>en</a:t>
            </a:r>
            <a:r>
              <a:rPr lang="en-US" dirty="0"/>
              <a:t> </a:t>
            </a:r>
            <a:r>
              <a:rPr lang="en-US" dirty="0" err="1"/>
              <a:t>el</a:t>
            </a:r>
            <a:r>
              <a:rPr lang="en-US" dirty="0"/>
              <a:t> que </a:t>
            </a:r>
            <a:r>
              <a:rPr lang="en-US" dirty="0" err="1"/>
              <a:t>esperamos</a:t>
            </a:r>
            <a:r>
              <a:rPr lang="en-US" dirty="0"/>
              <a:t> que </a:t>
            </a:r>
            <a:r>
              <a:rPr lang="en-US" dirty="0" err="1"/>
              <a:t>estos</a:t>
            </a:r>
            <a:r>
              <a:rPr lang="en-US" dirty="0"/>
              <a:t> </a:t>
            </a:r>
            <a:r>
              <a:rPr lang="en-US" dirty="0" err="1"/>
              <a:t>niños</a:t>
            </a:r>
            <a:r>
              <a:rPr lang="en-US" dirty="0"/>
              <a:t> y </a:t>
            </a:r>
            <a:r>
              <a:rPr lang="en-US" dirty="0" err="1"/>
              <a:t>niñas</a:t>
            </a:r>
            <a:r>
              <a:rPr lang="en-US" dirty="0"/>
              <a:t> </a:t>
            </a:r>
            <a:r>
              <a:rPr lang="en-US" dirty="0" err="1"/>
              <a:t>aprendan</a:t>
            </a:r>
            <a:r>
              <a:rPr lang="en-US" dirty="0"/>
              <a:t> y </a:t>
            </a:r>
            <a:r>
              <a:rPr lang="en-US" dirty="0" err="1"/>
              <a:t>prosperen</a:t>
            </a:r>
            <a:r>
              <a:rPr lang="en-US" dirty="0"/>
              <a:t> </a:t>
            </a:r>
            <a:r>
              <a:rPr lang="en-US" dirty="0" err="1"/>
              <a:t>satisfagan</a:t>
            </a:r>
            <a:r>
              <a:rPr lang="en-US" dirty="0"/>
              <a:t> sus </a:t>
            </a:r>
            <a:r>
              <a:rPr lang="en-US" dirty="0" err="1"/>
              <a:t>necesidades</a:t>
            </a:r>
            <a:r>
              <a:rPr lang="en-US" dirty="0"/>
              <a:t>. </a:t>
            </a:r>
            <a:endParaRPr lang="es-ES"/>
          </a:p>
          <a:p>
            <a:r>
              <a:rPr lang="en-US" dirty="0"/>
              <a:t> </a:t>
            </a:r>
          </a:p>
          <a:p>
            <a:endParaRPr lang="en-US" dirty="0"/>
          </a:p>
          <a:p>
            <a:pPr marL="457200" marR="0" lvl="0" indent="-228600" algn="l" rtl="0">
              <a:lnSpc>
                <a:spcPct val="100000"/>
              </a:lnSpc>
              <a:spcBef>
                <a:spcPts val="0"/>
              </a:spcBef>
              <a:spcAft>
                <a:spcPts val="0"/>
              </a:spcAft>
              <a:buSzPts val="1400"/>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3" name="Google Shape;17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9" name="Google Shape;17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21" name="Google Shape;21;p25"/>
          <p:cNvPicPr preferRelativeResize="0"/>
          <p:nvPr/>
        </p:nvPicPr>
        <p:blipFill rotWithShape="1">
          <a:blip r:embed="rId2">
            <a:alphaModFix/>
          </a:blip>
          <a:srcRect/>
          <a:stretch/>
        </p:blipFill>
        <p:spPr>
          <a:xfrm>
            <a:off x="-2" y="-2736"/>
            <a:ext cx="12192002" cy="3054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78"/>
        <p:cNvGrpSpPr/>
        <p:nvPr/>
      </p:nvGrpSpPr>
      <p:grpSpPr>
        <a:xfrm>
          <a:off x="0" y="0"/>
          <a:ext cx="0" cy="0"/>
          <a:chOff x="0" y="0"/>
          <a:chExt cx="0" cy="0"/>
        </a:xfrm>
      </p:grpSpPr>
      <p:sp>
        <p:nvSpPr>
          <p:cNvPr id="79" name="Google Shape;79;p44"/>
          <p:cNvSpPr/>
          <p:nvPr/>
        </p:nvSpPr>
        <p:spPr>
          <a:xfrm>
            <a:off x="0" y="0"/>
            <a:ext cx="12188952" cy="6857995"/>
          </a:xfrm>
          <a:prstGeom prst="rect">
            <a:avLst/>
          </a:prstGeom>
          <a:solidFill>
            <a:srgbClr val="3D4B5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 name="Google Shape;80;p44"/>
          <p:cNvSpPr/>
          <p:nvPr/>
        </p:nvSpPr>
        <p:spPr>
          <a:xfrm>
            <a:off x="517869" y="508090"/>
            <a:ext cx="11155680" cy="14927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 name="Google Shape;81;p44"/>
          <p:cNvSpPr txBox="1">
            <a:spLocks noGrp="1"/>
          </p:cNvSpPr>
          <p:nvPr>
            <p:ph type="title"/>
          </p:nvPr>
        </p:nvSpPr>
        <p:spPr>
          <a:xfrm>
            <a:off x="517869" y="978119"/>
            <a:ext cx="11165481" cy="1073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4"/>
          <p:cNvSpPr txBox="1">
            <a:spLocks noGrp="1"/>
          </p:cNvSpPr>
          <p:nvPr>
            <p:ph type="body" idx="1"/>
          </p:nvPr>
        </p:nvSpPr>
        <p:spPr>
          <a:xfrm>
            <a:off x="517870" y="2178908"/>
            <a:ext cx="5020056" cy="65490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200" b="0" i="1"/>
            </a:lvl1pPr>
            <a:lvl2pPr marL="914400" lvl="1" indent="-228600" algn="l">
              <a:lnSpc>
                <a:spcPct val="90000"/>
              </a:lnSpc>
              <a:spcBef>
                <a:spcPts val="500"/>
              </a:spcBef>
              <a:spcAft>
                <a:spcPts val="0"/>
              </a:spcAft>
              <a:buSzPts val="2400"/>
              <a:buNone/>
              <a:defRPr sz="2000" b="1"/>
            </a:lvl2pPr>
            <a:lvl3pPr marL="1371600" lvl="2" indent="-228600" algn="l">
              <a:lnSpc>
                <a:spcPct val="90000"/>
              </a:lnSpc>
              <a:spcBef>
                <a:spcPts val="500"/>
              </a:spcBef>
              <a:spcAft>
                <a:spcPts val="0"/>
              </a:spcAft>
              <a:buSzPts val="2000"/>
              <a:buNone/>
              <a:defRPr sz="1800" b="1"/>
            </a:lvl3pPr>
            <a:lvl4pPr marL="1828800" lvl="3" indent="-228600" algn="l">
              <a:lnSpc>
                <a:spcPct val="90000"/>
              </a:lnSpc>
              <a:spcBef>
                <a:spcPts val="500"/>
              </a:spcBef>
              <a:spcAft>
                <a:spcPts val="0"/>
              </a:spcAft>
              <a:buSzPts val="1800"/>
              <a:buNone/>
              <a:defRPr sz="1600" b="1"/>
            </a:lvl4pPr>
            <a:lvl5pPr marL="2286000" lvl="4" indent="-228600" algn="l">
              <a:lnSpc>
                <a:spcPct val="90000"/>
              </a:lnSpc>
              <a:spcBef>
                <a:spcPts val="500"/>
              </a:spcBef>
              <a:spcAft>
                <a:spcPts val="0"/>
              </a:spcAft>
              <a:buSzPts val="1800"/>
              <a:buNone/>
              <a:defRPr sz="1600" b="1"/>
            </a:lvl5pPr>
            <a:lvl6pPr marL="2743200" lvl="5" indent="-228600" algn="l">
              <a:lnSpc>
                <a:spcPct val="90000"/>
              </a:lnSpc>
              <a:spcBef>
                <a:spcPts val="5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83" name="Google Shape;83;p44"/>
          <p:cNvSpPr txBox="1">
            <a:spLocks noGrp="1"/>
          </p:cNvSpPr>
          <p:nvPr>
            <p:ph type="body" idx="2"/>
          </p:nvPr>
        </p:nvSpPr>
        <p:spPr>
          <a:xfrm>
            <a:off x="517870" y="2876085"/>
            <a:ext cx="5020056" cy="332289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4" name="Google Shape;84;p44"/>
          <p:cNvSpPr txBox="1">
            <a:spLocks noGrp="1"/>
          </p:cNvSpPr>
          <p:nvPr>
            <p:ph type="body" idx="3"/>
          </p:nvPr>
        </p:nvSpPr>
        <p:spPr>
          <a:xfrm>
            <a:off x="6662168" y="2178908"/>
            <a:ext cx="5021182" cy="65490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200" b="0" i="1"/>
            </a:lvl1pPr>
            <a:lvl2pPr marL="914400" lvl="1" indent="-228600" algn="l">
              <a:lnSpc>
                <a:spcPct val="90000"/>
              </a:lnSpc>
              <a:spcBef>
                <a:spcPts val="500"/>
              </a:spcBef>
              <a:spcAft>
                <a:spcPts val="0"/>
              </a:spcAft>
              <a:buSzPts val="2400"/>
              <a:buNone/>
              <a:defRPr sz="2000" b="1"/>
            </a:lvl2pPr>
            <a:lvl3pPr marL="1371600" lvl="2" indent="-228600" algn="l">
              <a:lnSpc>
                <a:spcPct val="90000"/>
              </a:lnSpc>
              <a:spcBef>
                <a:spcPts val="500"/>
              </a:spcBef>
              <a:spcAft>
                <a:spcPts val="0"/>
              </a:spcAft>
              <a:buSzPts val="2000"/>
              <a:buNone/>
              <a:defRPr sz="1800" b="1"/>
            </a:lvl3pPr>
            <a:lvl4pPr marL="1828800" lvl="3" indent="-228600" algn="l">
              <a:lnSpc>
                <a:spcPct val="90000"/>
              </a:lnSpc>
              <a:spcBef>
                <a:spcPts val="500"/>
              </a:spcBef>
              <a:spcAft>
                <a:spcPts val="0"/>
              </a:spcAft>
              <a:buSzPts val="1800"/>
              <a:buNone/>
              <a:defRPr sz="1600" b="1"/>
            </a:lvl4pPr>
            <a:lvl5pPr marL="2286000" lvl="4" indent="-228600" algn="l">
              <a:lnSpc>
                <a:spcPct val="90000"/>
              </a:lnSpc>
              <a:spcBef>
                <a:spcPts val="500"/>
              </a:spcBef>
              <a:spcAft>
                <a:spcPts val="0"/>
              </a:spcAft>
              <a:buSzPts val="1800"/>
              <a:buNone/>
              <a:defRPr sz="1600" b="1"/>
            </a:lvl5pPr>
            <a:lvl6pPr marL="2743200" lvl="5" indent="-228600" algn="l">
              <a:lnSpc>
                <a:spcPct val="90000"/>
              </a:lnSpc>
              <a:spcBef>
                <a:spcPts val="5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85" name="Google Shape;85;p44"/>
          <p:cNvSpPr txBox="1">
            <a:spLocks noGrp="1"/>
          </p:cNvSpPr>
          <p:nvPr>
            <p:ph type="body" idx="4"/>
          </p:nvPr>
        </p:nvSpPr>
        <p:spPr>
          <a:xfrm>
            <a:off x="6662168" y="2876085"/>
            <a:ext cx="5021182" cy="332289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6" name="Google Shape;86;p44"/>
          <p:cNvSpPr txBox="1">
            <a:spLocks noGrp="1"/>
          </p:cNvSpPr>
          <p:nvPr>
            <p:ph type="dt" idx="10"/>
          </p:nvPr>
        </p:nvSpPr>
        <p:spPr>
          <a:xfrm>
            <a:off x="517870" y="6420414"/>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7" name="Google Shape;87;p4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8" name="Google Shape;88;p4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28" name="Google Shape;28;p26"/>
          <p:cNvPicPr preferRelativeResize="0"/>
          <p:nvPr/>
        </p:nvPicPr>
        <p:blipFill rotWithShape="1">
          <a:blip r:embed="rId2">
            <a:alphaModFix/>
          </a:blip>
          <a:srcRect/>
          <a:stretch/>
        </p:blipFill>
        <p:spPr>
          <a:xfrm>
            <a:off x="-2" y="-2736"/>
            <a:ext cx="12192002" cy="30543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35" name="Google Shape;35;p27"/>
          <p:cNvPicPr preferRelativeResize="0"/>
          <p:nvPr/>
        </p:nvPicPr>
        <p:blipFill rotWithShape="1">
          <a:blip r:embed="rId2">
            <a:alphaModFix/>
          </a:blip>
          <a:srcRect/>
          <a:stretch/>
        </p:blipFill>
        <p:spPr>
          <a:xfrm>
            <a:off x="-2" y="-2736"/>
            <a:ext cx="12192002" cy="3054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43"/>
        <p:cNvGrpSpPr/>
        <p:nvPr/>
      </p:nvGrpSpPr>
      <p:grpSpPr>
        <a:xfrm>
          <a:off x="0" y="0"/>
          <a:ext cx="0" cy="0"/>
          <a:chOff x="0" y="0"/>
          <a:chExt cx="0" cy="0"/>
        </a:xfrm>
      </p:grpSpPr>
      <p:sp>
        <p:nvSpPr>
          <p:cNvPr id="44" name="Google Shape;44;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6" name="Google Shape;46;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 name="Google Shape;4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a:spLocks noGrp="1"/>
          </p:cNvSpPr>
          <p:nvPr>
            <p:ph type="pic" idx="2"/>
          </p:nvPr>
        </p:nvSpPr>
        <p:spPr>
          <a:xfrm>
            <a:off x="5183188" y="987425"/>
            <a:ext cx="6172200" cy="4873625"/>
          </a:xfrm>
          <a:prstGeom prst="rect">
            <a:avLst/>
          </a:prstGeom>
          <a:noFill/>
          <a:ln>
            <a:noFill/>
          </a:ln>
        </p:spPr>
      </p:sp>
      <p:sp>
        <p:nvSpPr>
          <p:cNvPr id="58" name="Google Shape;5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6" name="Google Shape;76;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7" name="Google Shape;77;p4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24"/>
          <p:cNvSpPr/>
          <p:nvPr/>
        </p:nvSpPr>
        <p:spPr>
          <a:xfrm>
            <a:off x="0" y="6285186"/>
            <a:ext cx="12192000" cy="572814"/>
          </a:xfrm>
          <a:prstGeom prst="rect">
            <a:avLst/>
          </a:prstGeom>
          <a:solidFill>
            <a:srgbClr val="10AD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24"/>
          <p:cNvSpPr txBox="1"/>
          <p:nvPr/>
        </p:nvSpPr>
        <p:spPr>
          <a:xfrm>
            <a:off x="381000" y="6363844"/>
            <a:ext cx="9148290" cy="415498"/>
          </a:xfrm>
          <a:prstGeom prst="rect">
            <a:avLst/>
          </a:prstGeom>
          <a:noFill/>
          <a:ln>
            <a:noFill/>
          </a:ln>
        </p:spPr>
        <p:txBody>
          <a:bodyPr spcFirstLastPara="1" wrap="square" lIns="91425" tIns="45700" rIns="91425" bIns="45700" anchor="t" anchorCtr="0">
            <a:spAutoFit/>
          </a:bodyPr>
          <a:lstStyle/>
          <a:p>
            <a:pPr>
              <a:buSzPts val="788"/>
            </a:pPr>
            <a:r>
              <a:rPr lang="it" sz="1050" dirty="0">
                <a:solidFill>
                  <a:schemeClr val="lt1"/>
                </a:solidFill>
                <a:latin typeface="Calibri"/>
                <a:cs typeface="Calibri"/>
                <a:sym typeface="Calibri"/>
              </a:rPr>
              <a:t>El proyecto BRIGHTER FUTURE ha sido financiado con el apoyo de la Comisión Europea. Este material refleja únicamente los puntos de vista de sus autoras, y la Comisión no se hace responsable del uso que pueda hacerse de la información contenida en ella.</a:t>
            </a:r>
            <a:endParaRPr lang="it" sz="1050" b="0" i="0" u="none" strike="noStrike" cap="none" dirty="0">
              <a:solidFill>
                <a:schemeClr val="lt1"/>
              </a:solidFill>
              <a:latin typeface="Calibri"/>
              <a:cs typeface="Calibri"/>
            </a:endParaRPr>
          </a:p>
        </p:txBody>
      </p:sp>
      <p:pic>
        <p:nvPicPr>
          <p:cNvPr id="2" name="Imagen 1">
            <a:extLst>
              <a:ext uri="{FF2B5EF4-FFF2-40B4-BE49-F238E27FC236}">
                <a16:creationId xmlns:a16="http://schemas.microsoft.com/office/drawing/2014/main" id="{D70E4412-6093-08E6-3D5D-925189DADD8F}"/>
              </a:ext>
            </a:extLst>
          </p:cNvPr>
          <p:cNvPicPr>
            <a:picLocks noChangeAspect="1"/>
          </p:cNvPicPr>
          <p:nvPr userDrawn="1"/>
        </p:nvPicPr>
        <p:blipFill>
          <a:blip r:embed="rId12"/>
          <a:stretch>
            <a:fillRect/>
          </a:stretch>
        </p:blipFill>
        <p:spPr>
          <a:xfrm>
            <a:off x="9798394" y="6266131"/>
            <a:ext cx="2117316" cy="6023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6"/>
          <p:cNvSpPr txBox="1">
            <a:spLocks noGrp="1"/>
          </p:cNvSpPr>
          <p:nvPr>
            <p:ph type="subTitle" idx="1"/>
          </p:nvPr>
        </p:nvSpPr>
        <p:spPr>
          <a:xfrm>
            <a:off x="2207074" y="2849481"/>
            <a:ext cx="7580417" cy="1168939"/>
          </a:xfrm>
          <a:prstGeom prst="rect">
            <a:avLst/>
          </a:prstGeom>
          <a:noFill/>
          <a:ln>
            <a:noFill/>
          </a:ln>
        </p:spPr>
        <p:txBody>
          <a:bodyPr spcFirstLastPara="1" wrap="square" lIns="91425" tIns="45700" rIns="91425" bIns="45700" anchor="t" anchorCtr="0">
            <a:normAutofit fontScale="62500" lnSpcReduction="20000"/>
          </a:bodyPr>
          <a:lstStyle/>
          <a:p>
            <a:pPr marL="457200" lvl="0" indent="-406400" algn="ctr" rtl="0">
              <a:lnSpc>
                <a:spcPct val="100000"/>
              </a:lnSpc>
              <a:spcBef>
                <a:spcPts val="1000"/>
              </a:spcBef>
              <a:spcAft>
                <a:spcPts val="0"/>
              </a:spcAft>
              <a:buSzPct val="80000"/>
              <a:buNone/>
            </a:pPr>
            <a:r>
              <a:rPr lang="en-US" sz="4800"/>
              <a:t>Trabajar en colaboración con las familias y las personas que ejercen los cuidados</a:t>
            </a:r>
            <a:endParaRPr sz="4800">
              <a:latin typeface="Calibri"/>
              <a:ea typeface="Calibri"/>
              <a:cs typeface="Calibri"/>
              <a:sym typeface="Calibri"/>
            </a:endParaRPr>
          </a:p>
        </p:txBody>
      </p:sp>
      <p:pic>
        <p:nvPicPr>
          <p:cNvPr id="95" name="Google Shape;95;p36"/>
          <p:cNvPicPr preferRelativeResize="0"/>
          <p:nvPr/>
        </p:nvPicPr>
        <p:blipFill rotWithShape="1">
          <a:blip r:embed="rId3">
            <a:alphaModFix/>
          </a:blip>
          <a:srcRect/>
          <a:stretch/>
        </p:blipFill>
        <p:spPr>
          <a:xfrm>
            <a:off x="8556814" y="416128"/>
            <a:ext cx="2909887" cy="704365"/>
          </a:xfrm>
          <a:prstGeom prst="rect">
            <a:avLst/>
          </a:prstGeom>
          <a:solidFill>
            <a:schemeClr val="lt1"/>
          </a:solidFill>
          <a:ln>
            <a:noFill/>
          </a:ln>
        </p:spPr>
      </p:pic>
      <p:sp>
        <p:nvSpPr>
          <p:cNvPr id="96" name="Google Shape;96;p36"/>
          <p:cNvSpPr/>
          <p:nvPr/>
        </p:nvSpPr>
        <p:spPr>
          <a:xfrm>
            <a:off x="0" y="6285186"/>
            <a:ext cx="12192000" cy="572815"/>
          </a:xfrm>
          <a:prstGeom prst="rect">
            <a:avLst/>
          </a:prstGeom>
          <a:solidFill>
            <a:srgbClr val="10AD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7" name="Google Shape;97;p36" descr="Imagen que contiene Interfaz de usuario gráfica&#10;&#10;Descripción generada automáticamente"/>
          <p:cNvPicPr preferRelativeResize="0"/>
          <p:nvPr/>
        </p:nvPicPr>
        <p:blipFill rotWithShape="1">
          <a:blip r:embed="rId4">
            <a:alphaModFix/>
          </a:blip>
          <a:srcRect/>
          <a:stretch/>
        </p:blipFill>
        <p:spPr>
          <a:xfrm>
            <a:off x="886173" y="7713857"/>
            <a:ext cx="886483" cy="443241"/>
          </a:xfrm>
          <a:prstGeom prst="rect">
            <a:avLst/>
          </a:prstGeom>
          <a:noFill/>
          <a:ln>
            <a:noFill/>
          </a:ln>
        </p:spPr>
      </p:pic>
      <p:sp>
        <p:nvSpPr>
          <p:cNvPr id="98" name="Google Shape;98;p36"/>
          <p:cNvSpPr txBox="1"/>
          <p:nvPr/>
        </p:nvSpPr>
        <p:spPr>
          <a:xfrm>
            <a:off x="381000" y="6363845"/>
            <a:ext cx="9148291" cy="415755"/>
          </a:xfrm>
          <a:prstGeom prst="rect">
            <a:avLst/>
          </a:prstGeom>
          <a:noFill/>
          <a:ln>
            <a:noFill/>
          </a:ln>
        </p:spPr>
        <p:txBody>
          <a:bodyPr spcFirstLastPara="1" wrap="square" lIns="91425" tIns="45700" rIns="91425" bIns="45700" anchor="t" anchorCtr="0">
            <a:spAutoFit/>
          </a:bodyPr>
          <a:lstStyle/>
          <a:p>
            <a:pPr>
              <a:buSzPts val="788"/>
            </a:pPr>
            <a:r>
              <a:rPr lang="it" sz="1050" dirty="0">
                <a:solidFill>
                  <a:schemeClr val="lt1"/>
                </a:solidFill>
                <a:latin typeface="Calibri"/>
                <a:cs typeface="Calibri"/>
                <a:sym typeface="Calibri"/>
              </a:rPr>
              <a:t>El proyecto BRIGHTER FUTURE ha sido financiado con el apoyo de la Comisión Europea. Este material refleja únicamente los puntos de vista de sus autoras, y la Comisión no se hace responsable del uso que pueda hacerse de la información contenida en ella.</a:t>
            </a:r>
            <a:endParaRPr lang="it" sz="1050" b="0" i="0" u="none" strike="noStrike" cap="none" dirty="0">
              <a:solidFill>
                <a:schemeClr val="lt1"/>
              </a:solidFill>
              <a:latin typeface="Calibri"/>
              <a:cs typeface="Calibri"/>
            </a:endParaRPr>
          </a:p>
        </p:txBody>
      </p:sp>
      <p:sp>
        <p:nvSpPr>
          <p:cNvPr id="100" name="Google Shape;100;p36"/>
          <p:cNvSpPr/>
          <p:nvPr/>
        </p:nvSpPr>
        <p:spPr>
          <a:xfrm>
            <a:off x="2164082" y="2273085"/>
            <a:ext cx="7943495" cy="2155145"/>
          </a:xfrm>
          <a:prstGeom prst="rect">
            <a:avLst/>
          </a:prstGeom>
          <a:noFill/>
          <a:ln w="25400" cap="flat" cmpd="sng">
            <a:solidFill>
              <a:srgbClr val="0099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 name="Google Shape;101;p36"/>
          <p:cNvSpPr txBox="1"/>
          <p:nvPr/>
        </p:nvSpPr>
        <p:spPr>
          <a:xfrm>
            <a:off x="4938869" y="1701125"/>
            <a:ext cx="2253300" cy="585000"/>
          </a:xfrm>
          <a:prstGeom prst="rect">
            <a:avLst/>
          </a:prstGeom>
          <a:solidFill>
            <a:srgbClr val="009949"/>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3200" b="0" i="0" u="none" strike="noStrike" cap="none" dirty="0">
                <a:solidFill>
                  <a:schemeClr val="lt1"/>
                </a:solidFill>
                <a:latin typeface="Calibri"/>
                <a:ea typeface="Calibri"/>
                <a:cs typeface="Calibri"/>
                <a:sym typeface="Calibri"/>
              </a:rPr>
              <a:t>UNI</a:t>
            </a:r>
            <a:r>
              <a:rPr lang="en-US" sz="3200" dirty="0">
                <a:solidFill>
                  <a:schemeClr val="lt1"/>
                </a:solidFill>
                <a:latin typeface="Calibri"/>
                <a:ea typeface="Calibri"/>
                <a:cs typeface="Calibri"/>
                <a:sym typeface="Calibri"/>
              </a:rPr>
              <a:t>DAD</a:t>
            </a:r>
            <a:r>
              <a:rPr lang="en-US" sz="3200" b="0" i="0" u="none" strike="noStrike" cap="none" dirty="0">
                <a:solidFill>
                  <a:schemeClr val="lt1"/>
                </a:solidFill>
                <a:latin typeface="Calibri"/>
                <a:ea typeface="Calibri"/>
                <a:cs typeface="Calibri"/>
                <a:sym typeface="Calibri"/>
              </a:rPr>
              <a:t> 5.1</a:t>
            </a:r>
            <a:endParaRPr sz="6000" b="0" i="0" u="none" strike="noStrike" cap="none" dirty="0">
              <a:solidFill>
                <a:schemeClr val="lt1"/>
              </a:solidFill>
              <a:latin typeface="Calibri"/>
              <a:ea typeface="Calibri"/>
              <a:cs typeface="Calibri"/>
              <a:sym typeface="Calibri"/>
            </a:endParaRPr>
          </a:p>
        </p:txBody>
      </p:sp>
      <p:sp>
        <p:nvSpPr>
          <p:cNvPr id="102" name="Google Shape;102;p36"/>
          <p:cNvSpPr/>
          <p:nvPr/>
        </p:nvSpPr>
        <p:spPr>
          <a:xfrm rot="10800000">
            <a:off x="5867400" y="4428229"/>
            <a:ext cx="396240" cy="341587"/>
          </a:xfrm>
          <a:prstGeom prst="triangle">
            <a:avLst>
              <a:gd name="adj" fmla="val 50000"/>
            </a:avLst>
          </a:prstGeom>
          <a:solidFill>
            <a:srgbClr val="0099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Imagen 4">
            <a:extLst>
              <a:ext uri="{FF2B5EF4-FFF2-40B4-BE49-F238E27FC236}">
                <a16:creationId xmlns:a16="http://schemas.microsoft.com/office/drawing/2014/main" id="{8FEB2BF4-F861-2507-15E7-81806457D9C9}"/>
              </a:ext>
            </a:extLst>
          </p:cNvPr>
          <p:cNvPicPr>
            <a:picLocks noChangeAspect="1"/>
          </p:cNvPicPr>
          <p:nvPr/>
        </p:nvPicPr>
        <p:blipFill>
          <a:blip r:embed="rId5"/>
          <a:stretch>
            <a:fillRect/>
          </a:stretch>
        </p:blipFill>
        <p:spPr>
          <a:xfrm>
            <a:off x="9812607" y="6261664"/>
            <a:ext cx="2096076" cy="5963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600"/>
              <a:t>Establecer y mantener una relación positiva</a:t>
            </a:r>
            <a:endParaRPr/>
          </a:p>
        </p:txBody>
      </p:sp>
      <p:sp>
        <p:nvSpPr>
          <p:cNvPr id="169" name="Google Shape;169;p38"/>
          <p:cNvSpPr txBox="1">
            <a:spLocks noGrp="1"/>
          </p:cNvSpPr>
          <p:nvPr>
            <p:ph type="body" idx="1"/>
          </p:nvPr>
        </p:nvSpPr>
        <p:spPr>
          <a:xfrm>
            <a:off x="838200" y="1519311"/>
            <a:ext cx="10515600" cy="4657652"/>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sz="2400" b="1" dirty="0" err="1"/>
              <a:t>Disponibilidad</a:t>
            </a:r>
            <a:br>
              <a:rPr lang="en-US" sz="2400" dirty="0">
                <a:latin typeface="Calibri"/>
                <a:ea typeface="Calibri"/>
                <a:cs typeface="Calibri"/>
                <a:sym typeface="Calibri"/>
              </a:rPr>
            </a:br>
            <a:r>
              <a:rPr lang="en-US" sz="2400" dirty="0"/>
              <a:t>(para que </a:t>
            </a:r>
            <a:r>
              <a:rPr lang="en-US" sz="2400" dirty="0" err="1"/>
              <a:t>el</a:t>
            </a:r>
            <a:r>
              <a:rPr lang="en-US" sz="2400" dirty="0"/>
              <a:t> </a:t>
            </a:r>
            <a:r>
              <a:rPr lang="en-US" sz="2400" dirty="0" err="1"/>
              <a:t>niño</a:t>
            </a:r>
            <a:r>
              <a:rPr lang="en-US" sz="2400" dirty="0"/>
              <a:t>/a </a:t>
            </a:r>
            <a:r>
              <a:rPr lang="en-US" sz="2400" dirty="0" err="1"/>
              <a:t>aprenda</a:t>
            </a:r>
            <a:r>
              <a:rPr lang="en-US" sz="2400" dirty="0"/>
              <a:t> a </a:t>
            </a:r>
            <a:r>
              <a:rPr lang="en-US" sz="2400" dirty="0" err="1"/>
              <a:t>confiar</a:t>
            </a:r>
            <a:r>
              <a:rPr lang="en-US" sz="2400" dirty="0"/>
              <a:t>)</a:t>
            </a:r>
            <a:endParaRPr sz="2400" dirty="0"/>
          </a:p>
          <a:p>
            <a:pPr marL="457200" lvl="0" indent="-342900" algn="l" rtl="0">
              <a:lnSpc>
                <a:spcPct val="90000"/>
              </a:lnSpc>
              <a:spcBef>
                <a:spcPts val="1000"/>
              </a:spcBef>
              <a:spcAft>
                <a:spcPts val="0"/>
              </a:spcAft>
              <a:buClr>
                <a:schemeClr val="dk1"/>
              </a:buClr>
              <a:buSzPts val="1800"/>
              <a:buChar char="•"/>
            </a:pPr>
            <a:r>
              <a:rPr lang="en-US" sz="2400" b="1" dirty="0" err="1"/>
              <a:t>Sensibilidad</a:t>
            </a:r>
            <a:br>
              <a:rPr lang="en-US" sz="2400" dirty="0">
                <a:latin typeface="Calibri"/>
                <a:ea typeface="Calibri"/>
                <a:cs typeface="Calibri"/>
                <a:sym typeface="Calibri"/>
              </a:rPr>
            </a:br>
            <a:r>
              <a:rPr lang="en-US" sz="2400" dirty="0"/>
              <a:t>(para que </a:t>
            </a:r>
            <a:r>
              <a:rPr lang="en-US" sz="2400" dirty="0" err="1"/>
              <a:t>el</a:t>
            </a:r>
            <a:r>
              <a:rPr lang="en-US" sz="2400" dirty="0"/>
              <a:t> </a:t>
            </a:r>
            <a:r>
              <a:rPr lang="en-US" sz="2400" dirty="0" err="1"/>
              <a:t>niño</a:t>
            </a:r>
            <a:r>
              <a:rPr lang="en-US" sz="2400" dirty="0"/>
              <a:t>/a </a:t>
            </a:r>
            <a:r>
              <a:rPr lang="en-US" sz="2400" dirty="0" err="1"/>
              <a:t>pueda</a:t>
            </a:r>
            <a:r>
              <a:rPr lang="en-US" sz="2400" dirty="0"/>
              <a:t> </a:t>
            </a:r>
            <a:r>
              <a:rPr lang="en-US" sz="2400" dirty="0" err="1"/>
              <a:t>comprender</a:t>
            </a:r>
            <a:r>
              <a:rPr lang="en-US" sz="2400" dirty="0"/>
              <a:t> y </a:t>
            </a:r>
            <a:r>
              <a:rPr lang="en-US" sz="2400" dirty="0" err="1"/>
              <a:t>gestionar</a:t>
            </a:r>
            <a:r>
              <a:rPr lang="en-US" sz="2400" dirty="0"/>
              <a:t> sus </a:t>
            </a:r>
            <a:r>
              <a:rPr lang="en-US" sz="2400" dirty="0" err="1"/>
              <a:t>sentimientos</a:t>
            </a:r>
            <a:r>
              <a:rPr lang="en-US" sz="2400" dirty="0"/>
              <a:t> </a:t>
            </a:r>
            <a:br>
              <a:rPr lang="en-US" sz="2400" dirty="0"/>
            </a:br>
            <a:r>
              <a:rPr lang="en-US" sz="2400" dirty="0"/>
              <a:t>y </a:t>
            </a:r>
            <a:r>
              <a:rPr lang="en-US" sz="2400" dirty="0" err="1"/>
              <a:t>su</a:t>
            </a:r>
            <a:r>
              <a:rPr lang="en-US" sz="2400" dirty="0"/>
              <a:t> </a:t>
            </a:r>
            <a:r>
              <a:rPr lang="en-US" sz="2400" dirty="0" err="1"/>
              <a:t>comportamiento</a:t>
            </a:r>
            <a:r>
              <a:rPr lang="en-US" sz="2400" dirty="0"/>
              <a:t>)</a:t>
            </a:r>
            <a:endParaRPr sz="2400" dirty="0"/>
          </a:p>
          <a:p>
            <a:pPr marL="457200" lvl="0" indent="-342900" algn="l" rtl="0">
              <a:lnSpc>
                <a:spcPct val="90000"/>
              </a:lnSpc>
              <a:spcBef>
                <a:spcPts val="1000"/>
              </a:spcBef>
              <a:spcAft>
                <a:spcPts val="0"/>
              </a:spcAft>
              <a:buClr>
                <a:schemeClr val="dk1"/>
              </a:buClr>
              <a:buSzPts val="1800"/>
              <a:buChar char="•"/>
            </a:pPr>
            <a:r>
              <a:rPr lang="en-US" sz="2400" b="1" dirty="0" err="1"/>
              <a:t>Aceptación</a:t>
            </a:r>
            <a:br>
              <a:rPr lang="en-US" sz="2400" dirty="0">
                <a:latin typeface="Calibri"/>
                <a:ea typeface="Calibri"/>
                <a:cs typeface="Calibri"/>
                <a:sym typeface="Calibri"/>
              </a:rPr>
            </a:br>
            <a:r>
              <a:rPr lang="en-US" sz="2400" dirty="0"/>
              <a:t>(para que </a:t>
            </a:r>
            <a:r>
              <a:rPr lang="en-US" sz="2400" dirty="0" err="1"/>
              <a:t>el</a:t>
            </a:r>
            <a:r>
              <a:rPr lang="en-US" sz="2400" dirty="0"/>
              <a:t> </a:t>
            </a:r>
            <a:r>
              <a:rPr lang="en-US" sz="2400" dirty="0" err="1"/>
              <a:t>niño</a:t>
            </a:r>
            <a:r>
              <a:rPr lang="en-US" sz="2400" dirty="0"/>
              <a:t>/a </a:t>
            </a:r>
            <a:r>
              <a:rPr lang="en-US" sz="2400" dirty="0" err="1"/>
              <a:t>desarrolle</a:t>
            </a:r>
            <a:r>
              <a:rPr lang="en-US" sz="2400" dirty="0"/>
              <a:t> </a:t>
            </a:r>
            <a:r>
              <a:rPr lang="en-US" sz="2400" dirty="0" err="1"/>
              <a:t>su</a:t>
            </a:r>
            <a:r>
              <a:rPr lang="en-US" sz="2400" dirty="0"/>
              <a:t> </a:t>
            </a:r>
            <a:r>
              <a:rPr lang="en-US" sz="2400" dirty="0" err="1"/>
              <a:t>autoestima</a:t>
            </a:r>
            <a:r>
              <a:rPr lang="en-US" sz="2400" dirty="0"/>
              <a:t>)</a:t>
            </a:r>
            <a:endParaRPr sz="2400" dirty="0"/>
          </a:p>
          <a:p>
            <a:pPr marL="457200" lvl="0" indent="-342900" algn="l" rtl="0">
              <a:lnSpc>
                <a:spcPct val="90000"/>
              </a:lnSpc>
              <a:spcBef>
                <a:spcPts val="1000"/>
              </a:spcBef>
              <a:spcAft>
                <a:spcPts val="0"/>
              </a:spcAft>
              <a:buClr>
                <a:schemeClr val="dk1"/>
              </a:buClr>
              <a:buSzPts val="1800"/>
              <a:buChar char="•"/>
            </a:pPr>
            <a:r>
              <a:rPr lang="en-US" sz="2400" b="1" dirty="0" err="1"/>
              <a:t>Cooperación</a:t>
            </a:r>
            <a:r>
              <a:rPr lang="en-US" sz="2400" b="1" dirty="0"/>
              <a:t> </a:t>
            </a:r>
            <a:br>
              <a:rPr lang="en-US" sz="2400" dirty="0">
                <a:latin typeface="Calibri"/>
                <a:ea typeface="Calibri"/>
                <a:cs typeface="Calibri"/>
                <a:sym typeface="Calibri"/>
              </a:rPr>
            </a:br>
            <a:r>
              <a:rPr lang="en-US" sz="2400" dirty="0"/>
              <a:t>(para que </a:t>
            </a:r>
            <a:r>
              <a:rPr lang="en-US" sz="2400" dirty="0" err="1"/>
              <a:t>el</a:t>
            </a:r>
            <a:r>
              <a:rPr lang="en-US" sz="2400" dirty="0"/>
              <a:t> </a:t>
            </a:r>
            <a:r>
              <a:rPr lang="en-US" sz="2400" dirty="0" err="1"/>
              <a:t>niño</a:t>
            </a:r>
            <a:r>
              <a:rPr lang="en-US" sz="2400" dirty="0"/>
              <a:t>/a se </a:t>
            </a:r>
            <a:r>
              <a:rPr lang="en-US" sz="2400" dirty="0" err="1"/>
              <a:t>sienta</a:t>
            </a:r>
            <a:r>
              <a:rPr lang="en-US" sz="2400" dirty="0"/>
              <a:t> </a:t>
            </a:r>
            <a:r>
              <a:rPr lang="en-US" sz="2400" dirty="0" err="1"/>
              <a:t>capaz</a:t>
            </a:r>
            <a:r>
              <a:rPr lang="en-US" sz="2400" dirty="0"/>
              <a:t>)</a:t>
            </a:r>
            <a:endParaRPr sz="2400" dirty="0"/>
          </a:p>
          <a:p>
            <a:pPr marL="457200" lvl="0" indent="-342900" algn="l" rtl="0">
              <a:lnSpc>
                <a:spcPct val="90000"/>
              </a:lnSpc>
              <a:spcBef>
                <a:spcPts val="1000"/>
              </a:spcBef>
              <a:spcAft>
                <a:spcPts val="0"/>
              </a:spcAft>
              <a:buClr>
                <a:schemeClr val="dk1"/>
              </a:buClr>
              <a:buSzPts val="1800"/>
              <a:buChar char="•"/>
            </a:pPr>
            <a:r>
              <a:rPr lang="en-US" sz="2400" b="1" dirty="0" err="1"/>
              <a:t>Afiliación</a:t>
            </a:r>
            <a:r>
              <a:rPr lang="en-US" sz="2400" dirty="0"/>
              <a:t> </a:t>
            </a:r>
            <a:br>
              <a:rPr lang="en-US" sz="2400" dirty="0">
                <a:latin typeface="Calibri"/>
                <a:ea typeface="Calibri"/>
                <a:cs typeface="Calibri"/>
                <a:sym typeface="Calibri"/>
              </a:rPr>
            </a:br>
            <a:r>
              <a:rPr lang="en-US" sz="2400" dirty="0"/>
              <a:t>(para que </a:t>
            </a:r>
            <a:r>
              <a:rPr lang="en-US" sz="2400" dirty="0" err="1"/>
              <a:t>el</a:t>
            </a:r>
            <a:r>
              <a:rPr lang="en-US" sz="2400" dirty="0"/>
              <a:t> </a:t>
            </a:r>
            <a:r>
              <a:rPr lang="en-US" sz="2400" dirty="0" err="1"/>
              <a:t>niño</a:t>
            </a:r>
            <a:r>
              <a:rPr lang="en-US" sz="2400" dirty="0"/>
              <a:t>/a </a:t>
            </a:r>
            <a:r>
              <a:rPr lang="en-US" sz="2400" dirty="0" err="1"/>
              <a:t>desarrolle</a:t>
            </a:r>
            <a:r>
              <a:rPr lang="en-US" sz="2400" dirty="0"/>
              <a:t> </a:t>
            </a:r>
            <a:r>
              <a:rPr lang="en-US" sz="2400" dirty="0" err="1"/>
              <a:t>el</a:t>
            </a:r>
            <a:r>
              <a:rPr lang="en-US" sz="2400" dirty="0"/>
              <a:t> </a:t>
            </a:r>
            <a:r>
              <a:rPr lang="en-US" sz="2400" dirty="0" err="1"/>
              <a:t>sistema</a:t>
            </a:r>
            <a:r>
              <a:rPr lang="en-US" sz="2400" dirty="0"/>
              <a:t> de </a:t>
            </a:r>
            <a:r>
              <a:rPr lang="en-US" sz="2400" dirty="0" err="1"/>
              <a:t>pertenencia</a:t>
            </a:r>
            <a:r>
              <a:rPr lang="en-US" sz="2400" dirty="0"/>
              <a:t>)</a:t>
            </a:r>
            <a:endParaRPr sz="2400" dirty="0"/>
          </a:p>
          <a:p>
            <a:pPr marL="457200" lvl="0" indent="-228600" algn="l" rtl="0">
              <a:lnSpc>
                <a:spcPct val="90000"/>
              </a:lnSpc>
              <a:spcBef>
                <a:spcPts val="1000"/>
              </a:spcBef>
              <a:spcAft>
                <a:spcPts val="0"/>
              </a:spcAft>
              <a:buClr>
                <a:schemeClr val="dk1"/>
              </a:buClr>
              <a:buSzPts val="1800"/>
              <a:buNone/>
            </a:pPr>
            <a:endParaRPr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9"/>
          <p:cNvSpPr txBox="1">
            <a:spLocks noGrp="1"/>
          </p:cNvSpPr>
          <p:nvPr>
            <p:ph type="body" idx="2"/>
          </p:nvPr>
        </p:nvSpPr>
        <p:spPr>
          <a:xfrm>
            <a:off x="170448" y="0"/>
            <a:ext cx="11851104" cy="6269103"/>
          </a:xfrm>
          <a:prstGeom prst="rect">
            <a:avLst/>
          </a:prstGeom>
          <a:noFill/>
          <a:ln>
            <a:noFill/>
          </a:ln>
        </p:spPr>
        <p:txBody>
          <a:bodyPr spcFirstLastPara="1" wrap="square" lIns="91425" tIns="45700" rIns="91425" bIns="45700" numCol="2" spcCol="108000" anchor="t" anchorCtr="0">
            <a:normAutofit fontScale="92500" lnSpcReduction="10000"/>
          </a:bodyPr>
          <a:lstStyle/>
          <a:p>
            <a:pPr marL="0" lvl="0" indent="0" algn="l" rtl="0">
              <a:lnSpc>
                <a:spcPct val="110000"/>
              </a:lnSpc>
              <a:spcBef>
                <a:spcPts val="500"/>
              </a:spcBef>
              <a:spcAft>
                <a:spcPts val="0"/>
              </a:spcAft>
              <a:buSzPct val="123552"/>
              <a:buNone/>
            </a:pPr>
            <a:r>
              <a:rPr lang="en-US" sz="1400" dirty="0"/>
              <a:t>NOTAS</a:t>
            </a:r>
            <a:endParaRPr b="1" dirty="0"/>
          </a:p>
          <a:p>
            <a:pPr marL="0" lvl="0" indent="0" algn="l" rtl="0">
              <a:lnSpc>
                <a:spcPct val="110000"/>
              </a:lnSpc>
              <a:spcBef>
                <a:spcPts val="0"/>
              </a:spcBef>
              <a:spcAft>
                <a:spcPts val="0"/>
              </a:spcAft>
              <a:buSzPct val="123552"/>
              <a:buNone/>
            </a:pPr>
            <a:r>
              <a:rPr lang="en-US" sz="1400" b="1" dirty="0"/>
              <a:t>¿</a:t>
            </a:r>
            <a:r>
              <a:rPr lang="en-US" sz="1400" b="1" dirty="0" err="1"/>
              <a:t>Qué</a:t>
            </a:r>
            <a:r>
              <a:rPr lang="en-US" sz="1400" b="1" dirty="0"/>
              <a:t> </a:t>
            </a:r>
            <a:r>
              <a:rPr lang="en-US" sz="1400" b="1" dirty="0" err="1"/>
              <a:t>implica</a:t>
            </a:r>
            <a:r>
              <a:rPr lang="en-US" sz="1400" b="1" dirty="0"/>
              <a:t> </a:t>
            </a:r>
            <a:r>
              <a:rPr lang="en-US" sz="1400" b="1" dirty="0" err="1"/>
              <a:t>una</a:t>
            </a:r>
            <a:r>
              <a:rPr lang="en-US" sz="1400" b="1" dirty="0"/>
              <a:t> </a:t>
            </a:r>
            <a:r>
              <a:rPr lang="en-US" sz="1400" b="1" dirty="0" err="1"/>
              <a:t>verdadera</a:t>
            </a:r>
            <a:r>
              <a:rPr lang="en-US" sz="1400" b="1" dirty="0"/>
              <a:t> </a:t>
            </a:r>
            <a:r>
              <a:rPr lang="en-US" sz="1400" b="1" dirty="0" err="1"/>
              <a:t>conexión</a:t>
            </a:r>
            <a:r>
              <a:rPr lang="en-US" sz="1400" b="1" dirty="0"/>
              <a:t> entre dos personas? ¿</a:t>
            </a:r>
            <a:r>
              <a:rPr lang="en-US" sz="1400" b="1" dirty="0" err="1"/>
              <a:t>Cuáles</a:t>
            </a:r>
            <a:r>
              <a:rPr lang="en-US" sz="1400" b="1" dirty="0"/>
              <a:t> son </a:t>
            </a:r>
            <a:r>
              <a:rPr lang="en-US" sz="1400" b="1" dirty="0" err="1"/>
              <a:t>los</a:t>
            </a:r>
            <a:r>
              <a:rPr lang="en-US" sz="1400" b="1" dirty="0"/>
              <a:t> </a:t>
            </a:r>
            <a:r>
              <a:rPr lang="en-US" sz="1400" b="1" dirty="0" err="1"/>
              <a:t>posibles</a:t>
            </a:r>
            <a:r>
              <a:rPr lang="en-US" sz="1400" b="1" dirty="0"/>
              <a:t> </a:t>
            </a:r>
            <a:r>
              <a:rPr lang="en-US" sz="1400" b="1" dirty="0" err="1"/>
              <a:t>obstáculos</a:t>
            </a:r>
            <a:r>
              <a:rPr lang="en-US" sz="1400" b="1" dirty="0"/>
              <a:t> a </a:t>
            </a:r>
            <a:r>
              <a:rPr lang="en-US" sz="1400" b="1" dirty="0" err="1"/>
              <a:t>dicha</a:t>
            </a:r>
            <a:r>
              <a:rPr lang="en-US" sz="1400" b="1" dirty="0"/>
              <a:t> </a:t>
            </a:r>
            <a:r>
              <a:rPr lang="en-US" sz="1400" b="1" dirty="0" err="1"/>
              <a:t>conexión</a:t>
            </a:r>
            <a:r>
              <a:rPr lang="en-US" sz="1400" b="1" dirty="0"/>
              <a:t>?</a:t>
            </a:r>
            <a:endParaRPr dirty="0"/>
          </a:p>
          <a:p>
            <a:pPr marL="0" lvl="0" indent="0" algn="l" rtl="0">
              <a:lnSpc>
                <a:spcPct val="110000"/>
              </a:lnSpc>
              <a:spcBef>
                <a:spcPts val="0"/>
              </a:spcBef>
              <a:spcAft>
                <a:spcPts val="0"/>
              </a:spcAft>
              <a:buSzPct val="144144"/>
              <a:buNone/>
            </a:pPr>
            <a:r>
              <a:rPr lang="en-US" sz="1200" dirty="0" err="1"/>
              <a:t>Cuando</a:t>
            </a:r>
            <a:r>
              <a:rPr lang="en-US" sz="1200" dirty="0"/>
              <a:t> </a:t>
            </a:r>
            <a:r>
              <a:rPr lang="en-US" sz="1200" dirty="0" err="1"/>
              <a:t>los</a:t>
            </a:r>
            <a:r>
              <a:rPr lang="en-US" sz="1200" dirty="0"/>
              <a:t> </a:t>
            </a:r>
            <a:r>
              <a:rPr lang="en-US" sz="1200" dirty="0" err="1"/>
              <a:t>niños</a:t>
            </a:r>
            <a:r>
              <a:rPr lang="en-US" sz="1200" dirty="0"/>
              <a:t>/as que </a:t>
            </a:r>
            <a:r>
              <a:rPr lang="en-US" sz="1200" dirty="0" err="1"/>
              <a:t>han</a:t>
            </a:r>
            <a:r>
              <a:rPr lang="en-US" sz="1200" dirty="0"/>
              <a:t> </a:t>
            </a:r>
            <a:r>
              <a:rPr lang="en-US" sz="1200" dirty="0" err="1"/>
              <a:t>vivido</a:t>
            </a:r>
            <a:r>
              <a:rPr lang="en-US" sz="1200" dirty="0"/>
              <a:t> </a:t>
            </a:r>
            <a:r>
              <a:rPr lang="en-US" sz="1200" dirty="0" err="1"/>
              <a:t>experiencias</a:t>
            </a:r>
            <a:r>
              <a:rPr lang="en-US" sz="1200" dirty="0"/>
              <a:t> </a:t>
            </a:r>
            <a:r>
              <a:rPr lang="en-US" sz="1200" dirty="0" err="1"/>
              <a:t>adversas</a:t>
            </a:r>
            <a:r>
              <a:rPr lang="en-US" sz="1200" dirty="0"/>
              <a:t> </a:t>
            </a:r>
            <a:r>
              <a:rPr lang="en-US" sz="1200" dirty="0" err="1"/>
              <a:t>experimentan</a:t>
            </a:r>
            <a:r>
              <a:rPr lang="en-US" sz="1200" dirty="0"/>
              <a:t> </a:t>
            </a:r>
            <a:r>
              <a:rPr lang="en-US" sz="1200" dirty="0" err="1"/>
              <a:t>dificultades</a:t>
            </a:r>
            <a:r>
              <a:rPr lang="en-US" sz="1200" dirty="0"/>
              <a:t>, las personas que les </a:t>
            </a:r>
            <a:r>
              <a:rPr lang="en-US" sz="1200" dirty="0" err="1"/>
              <a:t>prestan</a:t>
            </a:r>
            <a:r>
              <a:rPr lang="en-US" sz="1200" dirty="0"/>
              <a:t> </a:t>
            </a:r>
            <a:r>
              <a:rPr lang="en-US" sz="1200" dirty="0" err="1"/>
              <a:t>apoyo</a:t>
            </a:r>
            <a:r>
              <a:rPr lang="en-US" sz="1200" dirty="0"/>
              <a:t> </a:t>
            </a:r>
            <a:r>
              <a:rPr lang="en-US" sz="1200" dirty="0" err="1"/>
              <a:t>pueden</a:t>
            </a:r>
            <a:r>
              <a:rPr lang="en-US" sz="1200" dirty="0"/>
              <a:t> verse </a:t>
            </a:r>
            <a:r>
              <a:rPr lang="en-US" sz="1200" dirty="0" err="1"/>
              <a:t>sometidas</a:t>
            </a:r>
            <a:r>
              <a:rPr lang="en-US" sz="1200" dirty="0"/>
              <a:t> a </a:t>
            </a:r>
            <a:r>
              <a:rPr lang="en-US" sz="1200" dirty="0" err="1"/>
              <a:t>una</a:t>
            </a:r>
            <a:r>
              <a:rPr lang="en-US" sz="1200" dirty="0"/>
              <a:t> gran </a:t>
            </a:r>
            <a:r>
              <a:rPr lang="en-US" sz="1200" dirty="0" err="1"/>
              <a:t>presión</a:t>
            </a:r>
            <a:r>
              <a:rPr lang="en-US" sz="1200" dirty="0"/>
              <a:t>. </a:t>
            </a:r>
            <a:r>
              <a:rPr lang="en-US" sz="1200" dirty="0" err="1"/>
              <a:t>Todas</a:t>
            </a:r>
            <a:r>
              <a:rPr lang="en-US" sz="1200" dirty="0"/>
              <a:t> las que </a:t>
            </a:r>
            <a:r>
              <a:rPr lang="en-US" sz="1200" dirty="0" err="1"/>
              <a:t>forman</a:t>
            </a:r>
            <a:r>
              <a:rPr lang="en-US" sz="1200" dirty="0"/>
              <a:t> </a:t>
            </a:r>
            <a:r>
              <a:rPr lang="en-US" sz="1200" dirty="0" err="1"/>
              <a:t>parte</a:t>
            </a:r>
            <a:r>
              <a:rPr lang="en-US" sz="1200" dirty="0"/>
              <a:t> de </a:t>
            </a:r>
            <a:r>
              <a:rPr lang="en-US" sz="1200" dirty="0" err="1"/>
              <a:t>esta</a:t>
            </a:r>
            <a:r>
              <a:rPr lang="en-US" sz="1200" dirty="0"/>
              <a:t> red de </a:t>
            </a:r>
            <a:r>
              <a:rPr lang="en-US" sz="1200" dirty="0" err="1"/>
              <a:t>apoyo</a:t>
            </a:r>
            <a:r>
              <a:rPr lang="en-US" sz="1200" dirty="0"/>
              <a:t> </a:t>
            </a:r>
            <a:r>
              <a:rPr lang="en-US" sz="1200" dirty="0" err="1"/>
              <a:t>pueden</a:t>
            </a:r>
            <a:r>
              <a:rPr lang="en-US" sz="1200" dirty="0"/>
              <a:t> </a:t>
            </a:r>
            <a:r>
              <a:rPr lang="en-US" sz="1200" dirty="0" err="1"/>
              <a:t>sentir</a:t>
            </a:r>
            <a:r>
              <a:rPr lang="en-US" sz="1200" dirty="0"/>
              <a:t> altos </a:t>
            </a:r>
            <a:r>
              <a:rPr lang="en-US" sz="1200" dirty="0" err="1"/>
              <a:t>niveles</a:t>
            </a:r>
            <a:r>
              <a:rPr lang="en-US" sz="1200" dirty="0"/>
              <a:t> de </a:t>
            </a:r>
            <a:r>
              <a:rPr lang="en-US" sz="1200" dirty="0" err="1"/>
              <a:t>ansiedad</a:t>
            </a:r>
            <a:r>
              <a:rPr lang="en-US" sz="1200" dirty="0"/>
              <a:t> y, </a:t>
            </a:r>
            <a:r>
              <a:rPr lang="en-US" sz="1200" dirty="0" err="1"/>
              <a:t>en</a:t>
            </a:r>
            <a:r>
              <a:rPr lang="en-US" sz="1200" dirty="0"/>
              <a:t> </a:t>
            </a:r>
            <a:r>
              <a:rPr lang="en-US" sz="1200" dirty="0" err="1"/>
              <a:t>ocasiones</a:t>
            </a:r>
            <a:r>
              <a:rPr lang="en-US" sz="1200" dirty="0"/>
              <a:t>, </a:t>
            </a:r>
            <a:r>
              <a:rPr lang="en-US" sz="1200" dirty="0" err="1"/>
              <a:t>podemos</a:t>
            </a:r>
            <a:r>
              <a:rPr lang="en-US" sz="1200" dirty="0"/>
              <a:t> </a:t>
            </a:r>
            <a:r>
              <a:rPr lang="en-US" sz="1200" dirty="0" err="1"/>
              <a:t>caer</a:t>
            </a:r>
            <a:r>
              <a:rPr lang="en-US" sz="1200" dirty="0"/>
              <a:t> </a:t>
            </a:r>
            <a:r>
              <a:rPr lang="en-US" sz="1200" dirty="0" err="1"/>
              <a:t>en</a:t>
            </a:r>
            <a:r>
              <a:rPr lang="en-US" sz="1200" dirty="0"/>
              <a:t> </a:t>
            </a:r>
            <a:r>
              <a:rPr lang="en-US" sz="1200" dirty="0" err="1"/>
              <a:t>una</a:t>
            </a:r>
            <a:r>
              <a:rPr lang="en-US" sz="1200" dirty="0"/>
              <a:t> </a:t>
            </a:r>
            <a:r>
              <a:rPr lang="en-US" sz="1200" dirty="0" err="1"/>
              <a:t>cultura</a:t>
            </a:r>
            <a:r>
              <a:rPr lang="en-US" sz="1200" dirty="0"/>
              <a:t> de </a:t>
            </a:r>
            <a:r>
              <a:rPr lang="en-US" sz="1200" dirty="0" err="1"/>
              <a:t>culpabilización</a:t>
            </a:r>
            <a:r>
              <a:rPr lang="en-US" sz="1200" dirty="0"/>
              <a:t>.  Los padres, </a:t>
            </a:r>
            <a:r>
              <a:rPr lang="en-US" sz="1200" dirty="0" err="1"/>
              <a:t>madres</a:t>
            </a:r>
            <a:r>
              <a:rPr lang="en-US" sz="1200" dirty="0"/>
              <a:t> y </a:t>
            </a:r>
            <a:r>
              <a:rPr lang="en-US" sz="1200" dirty="0" err="1"/>
              <a:t>cuidadores</a:t>
            </a:r>
            <a:r>
              <a:rPr lang="en-US" sz="1200" dirty="0"/>
              <a:t> </a:t>
            </a:r>
            <a:r>
              <a:rPr lang="en-US" sz="1200" dirty="0" err="1"/>
              <a:t>nos</a:t>
            </a:r>
            <a:r>
              <a:rPr lang="en-US" sz="1200" dirty="0"/>
              <a:t> </a:t>
            </a:r>
            <a:r>
              <a:rPr lang="en-US" sz="1200" dirty="0" err="1"/>
              <a:t>dicen</a:t>
            </a:r>
            <a:r>
              <a:rPr lang="en-US" sz="1200" dirty="0"/>
              <a:t> a menudo que a </a:t>
            </a:r>
            <a:r>
              <a:rPr lang="en-US" sz="1200" dirty="0" err="1"/>
              <a:t>veces</a:t>
            </a:r>
            <a:r>
              <a:rPr lang="en-US" sz="1200" dirty="0"/>
              <a:t> se </a:t>
            </a:r>
            <a:r>
              <a:rPr lang="en-US" sz="1200" dirty="0" err="1"/>
              <a:t>sienten</a:t>
            </a:r>
            <a:r>
              <a:rPr lang="en-US" sz="1200" dirty="0"/>
              <a:t> </a:t>
            </a:r>
            <a:r>
              <a:rPr lang="en-US" sz="1200" dirty="0" err="1"/>
              <a:t>culpables</a:t>
            </a:r>
            <a:r>
              <a:rPr lang="en-US" sz="1200" dirty="0"/>
              <a:t> de las </a:t>
            </a:r>
            <a:r>
              <a:rPr lang="en-US" sz="1200" dirty="0" err="1"/>
              <a:t>dificultades</a:t>
            </a:r>
            <a:r>
              <a:rPr lang="en-US" sz="1200" dirty="0"/>
              <a:t> y </a:t>
            </a:r>
            <a:r>
              <a:rPr lang="en-US" sz="1200" dirty="0" err="1"/>
              <a:t>los</a:t>
            </a:r>
            <a:r>
              <a:rPr lang="en-US" sz="1200" dirty="0"/>
              <a:t> </a:t>
            </a:r>
            <a:r>
              <a:rPr lang="en-US" sz="1200" dirty="0" err="1"/>
              <a:t>problemas</a:t>
            </a:r>
            <a:r>
              <a:rPr lang="en-US" sz="1200" dirty="0"/>
              <a:t> de sus </a:t>
            </a:r>
            <a:r>
              <a:rPr lang="en-US" sz="1200" dirty="0" err="1"/>
              <a:t>hijos</a:t>
            </a:r>
            <a:r>
              <a:rPr lang="en-US" sz="1200" dirty="0"/>
              <a:t> e </a:t>
            </a:r>
            <a:r>
              <a:rPr lang="en-US" sz="1200" dirty="0" err="1"/>
              <a:t>hijas</a:t>
            </a:r>
            <a:r>
              <a:rPr lang="en-US" sz="1200" dirty="0"/>
              <a:t> </a:t>
            </a:r>
            <a:r>
              <a:rPr lang="en-US" sz="1200" dirty="0" err="1"/>
              <a:t>en</a:t>
            </a:r>
            <a:r>
              <a:rPr lang="en-US" sz="1200" dirty="0"/>
              <a:t> la </a:t>
            </a:r>
            <a:r>
              <a:rPr lang="en-US" sz="1200" dirty="0" err="1"/>
              <a:t>escuela</a:t>
            </a:r>
            <a:r>
              <a:rPr lang="en-US" sz="1200" dirty="0"/>
              <a:t>, </a:t>
            </a:r>
            <a:r>
              <a:rPr lang="en-US" sz="1200" dirty="0" err="1"/>
              <a:t>quizá</a:t>
            </a:r>
            <a:r>
              <a:rPr lang="en-US" sz="1200" dirty="0"/>
              <a:t> </a:t>
            </a:r>
            <a:r>
              <a:rPr lang="en-US" sz="1200" dirty="0" err="1"/>
              <a:t>porque</a:t>
            </a:r>
            <a:r>
              <a:rPr lang="en-US" sz="1200" dirty="0"/>
              <a:t> </a:t>
            </a:r>
            <a:r>
              <a:rPr lang="en-US" sz="1200" dirty="0" err="1"/>
              <a:t>existe</a:t>
            </a:r>
            <a:r>
              <a:rPr lang="en-US" sz="1200" dirty="0"/>
              <a:t> la idea </a:t>
            </a:r>
            <a:r>
              <a:rPr lang="en-US" sz="1200" dirty="0" err="1"/>
              <a:t>errónea</a:t>
            </a:r>
            <a:r>
              <a:rPr lang="en-US" sz="1200" dirty="0"/>
              <a:t> de que las </a:t>
            </a:r>
            <a:r>
              <a:rPr lang="en-US" sz="1200" dirty="0" err="1"/>
              <a:t>dificultades</a:t>
            </a:r>
            <a:r>
              <a:rPr lang="en-US" sz="1200" dirty="0"/>
              <a:t> del </a:t>
            </a:r>
            <a:r>
              <a:rPr lang="en-US" sz="1200" dirty="0" err="1"/>
              <a:t>niño</a:t>
            </a:r>
            <a:r>
              <a:rPr lang="en-US" sz="1200" dirty="0"/>
              <a:t> o </a:t>
            </a:r>
            <a:r>
              <a:rPr lang="en-US" sz="1200" dirty="0" err="1"/>
              <a:t>niña</a:t>
            </a:r>
            <a:r>
              <a:rPr lang="en-US" sz="1200" dirty="0"/>
              <a:t> se </a:t>
            </a:r>
            <a:r>
              <a:rPr lang="en-US" sz="1200" dirty="0" err="1"/>
              <a:t>deben</a:t>
            </a:r>
            <a:r>
              <a:rPr lang="en-US" sz="1200" dirty="0"/>
              <a:t> a </a:t>
            </a:r>
            <a:r>
              <a:rPr lang="en-US" sz="1200" dirty="0" err="1"/>
              <a:t>una</a:t>
            </a:r>
            <a:r>
              <a:rPr lang="en-US" sz="1200" dirty="0"/>
              <a:t> mala </a:t>
            </a:r>
            <a:r>
              <a:rPr lang="en-US" sz="1200" dirty="0" err="1"/>
              <a:t>crianza</a:t>
            </a:r>
            <a:r>
              <a:rPr lang="en-US" sz="1200" dirty="0"/>
              <a:t>. Las </a:t>
            </a:r>
            <a:r>
              <a:rPr lang="en-US" sz="1200" dirty="0" err="1"/>
              <a:t>escuelas</a:t>
            </a:r>
            <a:r>
              <a:rPr lang="en-US" sz="1200" dirty="0"/>
              <a:t>, </a:t>
            </a:r>
            <a:r>
              <a:rPr lang="en-US" sz="1200" dirty="0" err="1"/>
              <a:t>el</a:t>
            </a:r>
            <a:r>
              <a:rPr lang="en-US" sz="1200" dirty="0"/>
              <a:t> </a:t>
            </a:r>
            <a:r>
              <a:rPr lang="en-US" sz="1200" dirty="0" err="1"/>
              <a:t>profesorado</a:t>
            </a:r>
            <a:r>
              <a:rPr lang="en-US" sz="1200" dirty="0"/>
              <a:t> y </a:t>
            </a:r>
            <a:r>
              <a:rPr lang="en-US" sz="1200" dirty="0" err="1"/>
              <a:t>el</a:t>
            </a:r>
            <a:r>
              <a:rPr lang="en-US" sz="1200" dirty="0"/>
              <a:t> "</a:t>
            </a:r>
            <a:r>
              <a:rPr lang="en-US" sz="1200" dirty="0" err="1"/>
              <a:t>equipo</a:t>
            </a:r>
            <a:r>
              <a:rPr lang="en-US" sz="1200" dirty="0"/>
              <a:t> que </a:t>
            </a:r>
            <a:r>
              <a:rPr lang="en-US" sz="1200" dirty="0" err="1"/>
              <a:t>rodea</a:t>
            </a:r>
            <a:r>
              <a:rPr lang="en-US" sz="1200" dirty="0"/>
              <a:t> al </a:t>
            </a:r>
            <a:r>
              <a:rPr lang="en-US" sz="1200" dirty="0" err="1"/>
              <a:t>niño</a:t>
            </a:r>
            <a:r>
              <a:rPr lang="en-US" sz="1200" dirty="0"/>
              <a:t>/a" </a:t>
            </a:r>
            <a:r>
              <a:rPr lang="en-US" sz="1200" dirty="0" err="1"/>
              <a:t>pueden</a:t>
            </a:r>
            <a:r>
              <a:rPr lang="en-US" sz="1200" dirty="0"/>
              <a:t> </a:t>
            </a:r>
            <a:r>
              <a:rPr lang="en-US" sz="1200" dirty="0" err="1"/>
              <a:t>ayudar</a:t>
            </a:r>
            <a:r>
              <a:rPr lang="en-US" sz="1200" dirty="0"/>
              <a:t> </a:t>
            </a:r>
            <a:r>
              <a:rPr lang="en-US" sz="1200" dirty="0" err="1"/>
              <a:t>en</a:t>
            </a:r>
            <a:r>
              <a:rPr lang="en-US" sz="1200" dirty="0"/>
              <a:t> </a:t>
            </a:r>
            <a:r>
              <a:rPr lang="en-US" sz="1200" dirty="0" err="1"/>
              <a:t>estas</a:t>
            </a:r>
            <a:r>
              <a:rPr lang="en-US" sz="1200" dirty="0"/>
              <a:t> </a:t>
            </a:r>
            <a:r>
              <a:rPr lang="en-US" sz="1200" dirty="0" err="1"/>
              <a:t>situaciones</a:t>
            </a:r>
            <a:r>
              <a:rPr lang="en-US" sz="1200" dirty="0"/>
              <a:t> </a:t>
            </a:r>
            <a:r>
              <a:rPr lang="en-US" sz="1200" dirty="0" err="1"/>
              <a:t>reconociendo</a:t>
            </a:r>
            <a:r>
              <a:rPr lang="en-US" sz="1200" dirty="0"/>
              <a:t> que las </a:t>
            </a:r>
            <a:r>
              <a:rPr lang="en-US" sz="1200" dirty="0" err="1"/>
              <a:t>dificultades</a:t>
            </a:r>
            <a:r>
              <a:rPr lang="en-US" sz="1200" dirty="0"/>
              <a:t> </a:t>
            </a:r>
            <a:r>
              <a:rPr lang="en-US" sz="1200" dirty="0" err="1"/>
              <a:t>pueden</a:t>
            </a:r>
            <a:r>
              <a:rPr lang="en-US" sz="1200" dirty="0"/>
              <a:t> </a:t>
            </a:r>
            <a:r>
              <a:rPr lang="en-US" sz="1200" dirty="0" err="1"/>
              <a:t>deberse</a:t>
            </a:r>
            <a:r>
              <a:rPr lang="en-US" sz="1200" dirty="0"/>
              <a:t> a </a:t>
            </a:r>
            <a:r>
              <a:rPr lang="en-US" sz="1200" dirty="0" err="1"/>
              <a:t>su</a:t>
            </a:r>
            <a:r>
              <a:rPr lang="en-US" sz="1200" dirty="0"/>
              <a:t> </a:t>
            </a:r>
            <a:r>
              <a:rPr lang="en-US" sz="1200" dirty="0" err="1"/>
              <a:t>historia</a:t>
            </a:r>
            <a:r>
              <a:rPr lang="en-US" sz="1200" dirty="0"/>
              <a:t> vital </a:t>
            </a:r>
            <a:r>
              <a:rPr lang="en-US" sz="1200" dirty="0" err="1"/>
              <a:t>temprana</a:t>
            </a:r>
            <a:r>
              <a:rPr lang="en-US" sz="1200" dirty="0"/>
              <a:t>, no a </a:t>
            </a:r>
            <a:r>
              <a:rPr lang="en-US" sz="1200" dirty="0" err="1"/>
              <a:t>su</a:t>
            </a:r>
            <a:r>
              <a:rPr lang="en-US" sz="1200" dirty="0"/>
              <a:t> </a:t>
            </a:r>
            <a:r>
              <a:rPr lang="en-US" sz="1200" dirty="0" err="1"/>
              <a:t>familia</a:t>
            </a:r>
            <a:r>
              <a:rPr lang="en-US" sz="1200" dirty="0"/>
              <a:t> </a:t>
            </a:r>
            <a:r>
              <a:rPr lang="en-US" sz="1200" dirty="0" err="1"/>
              <a:t>adoptiva</a:t>
            </a:r>
            <a:r>
              <a:rPr lang="en-US" sz="1200" dirty="0"/>
              <a:t> o de </a:t>
            </a:r>
            <a:r>
              <a:rPr lang="en-US" sz="1200" dirty="0" err="1"/>
              <a:t>acogida</a:t>
            </a:r>
            <a:r>
              <a:rPr lang="en-US" sz="1200" dirty="0"/>
              <a:t>, </a:t>
            </a:r>
            <a:r>
              <a:rPr lang="en-US" sz="1200" dirty="0" err="1"/>
              <a:t>ni</a:t>
            </a:r>
            <a:r>
              <a:rPr lang="en-US" sz="1200" dirty="0"/>
              <a:t> </a:t>
            </a:r>
            <a:r>
              <a:rPr lang="en-US" sz="1200" dirty="0" err="1"/>
              <a:t>siquiera</a:t>
            </a:r>
            <a:r>
              <a:rPr lang="en-US" sz="1200" dirty="0"/>
              <a:t> a </a:t>
            </a:r>
            <a:r>
              <a:rPr lang="en-US" sz="1200" dirty="0" err="1"/>
              <a:t>su</a:t>
            </a:r>
            <a:r>
              <a:rPr lang="en-US" sz="1200" dirty="0"/>
              <a:t> </a:t>
            </a:r>
            <a:r>
              <a:rPr lang="en-US" sz="1200" dirty="0" err="1"/>
              <a:t>experiencia</a:t>
            </a:r>
            <a:r>
              <a:rPr lang="en-US" sz="1200" dirty="0"/>
              <a:t> de </a:t>
            </a:r>
            <a:r>
              <a:rPr lang="en-US" sz="1200" dirty="0" err="1"/>
              <a:t>adopción</a:t>
            </a:r>
            <a:r>
              <a:rPr lang="en-US" sz="1200" dirty="0"/>
              <a:t> o </a:t>
            </a:r>
            <a:r>
              <a:rPr lang="en-US" sz="1200" dirty="0" err="1"/>
              <a:t>acogimiento.La</a:t>
            </a:r>
            <a:r>
              <a:rPr lang="en-US" sz="1200" dirty="0"/>
              <a:t> </a:t>
            </a:r>
            <a:r>
              <a:rPr lang="en-US" sz="1200" dirty="0" err="1"/>
              <a:t>colaboración</a:t>
            </a:r>
            <a:r>
              <a:rPr lang="en-US" sz="1200" dirty="0"/>
              <a:t> entre </a:t>
            </a:r>
            <a:r>
              <a:rPr lang="en-US" sz="1200" dirty="0" err="1"/>
              <a:t>los</a:t>
            </a:r>
            <a:r>
              <a:rPr lang="en-US" sz="1200" dirty="0"/>
              <a:t> padres y </a:t>
            </a:r>
            <a:r>
              <a:rPr lang="en-US" sz="1200" dirty="0" err="1"/>
              <a:t>madres</a:t>
            </a:r>
            <a:r>
              <a:rPr lang="en-US" sz="1200" dirty="0"/>
              <a:t> y la </a:t>
            </a:r>
            <a:r>
              <a:rPr lang="en-US" sz="1200" dirty="0" err="1"/>
              <a:t>escuela</a:t>
            </a:r>
            <a:r>
              <a:rPr lang="en-US" sz="1200" dirty="0"/>
              <a:t> </a:t>
            </a:r>
            <a:r>
              <a:rPr lang="en-US" sz="1200" dirty="0" err="1"/>
              <a:t>puede</a:t>
            </a:r>
            <a:r>
              <a:rPr lang="en-US" sz="1200" dirty="0"/>
              <a:t> ser </a:t>
            </a:r>
            <a:r>
              <a:rPr lang="en-US" sz="1200" dirty="0" err="1"/>
              <a:t>aún</a:t>
            </a:r>
            <a:r>
              <a:rPr lang="en-US" sz="1200" dirty="0"/>
              <a:t> </a:t>
            </a:r>
            <a:r>
              <a:rPr lang="en-US" sz="1200" dirty="0" err="1"/>
              <a:t>más</a:t>
            </a:r>
            <a:r>
              <a:rPr lang="en-US" sz="1200" dirty="0"/>
              <a:t> </a:t>
            </a:r>
            <a:r>
              <a:rPr lang="en-US" sz="1200" dirty="0" err="1"/>
              <a:t>difícil</a:t>
            </a:r>
            <a:r>
              <a:rPr lang="en-US" sz="1200" dirty="0"/>
              <a:t> </a:t>
            </a:r>
            <a:r>
              <a:rPr lang="en-US" sz="1200" dirty="0" err="1"/>
              <a:t>cuando</a:t>
            </a:r>
            <a:r>
              <a:rPr lang="en-US" sz="1200" dirty="0"/>
              <a:t> </a:t>
            </a:r>
            <a:r>
              <a:rPr lang="en-US" sz="1200" dirty="0" err="1"/>
              <a:t>los</a:t>
            </a:r>
            <a:r>
              <a:rPr lang="en-US" sz="1200" dirty="0"/>
              <a:t> </a:t>
            </a:r>
            <a:r>
              <a:rPr lang="en-US" sz="1200" dirty="0" err="1"/>
              <a:t>niños</a:t>
            </a:r>
            <a:r>
              <a:rPr lang="en-US" sz="1200" dirty="0"/>
              <a:t> y </a:t>
            </a:r>
            <a:r>
              <a:rPr lang="en-US" sz="1200" dirty="0" err="1"/>
              <a:t>niñas</a:t>
            </a:r>
            <a:r>
              <a:rPr lang="en-US" sz="1200" dirty="0"/>
              <a:t> no </a:t>
            </a:r>
            <a:r>
              <a:rPr lang="en-US" sz="1200" dirty="0" err="1"/>
              <a:t>parecen</a:t>
            </a:r>
            <a:r>
              <a:rPr lang="en-US" sz="1200" dirty="0"/>
              <a:t> </a:t>
            </a:r>
            <a:r>
              <a:rPr lang="en-US" sz="1200" dirty="0" err="1"/>
              <a:t>tener</a:t>
            </a:r>
            <a:r>
              <a:rPr lang="en-US" sz="1200" dirty="0"/>
              <a:t> </a:t>
            </a:r>
            <a:r>
              <a:rPr lang="en-US" sz="1200" dirty="0" err="1"/>
              <a:t>dificultades</a:t>
            </a:r>
            <a:r>
              <a:rPr lang="en-US" sz="1200" dirty="0"/>
              <a:t>. La </a:t>
            </a:r>
            <a:r>
              <a:rPr lang="en-US" sz="1200" dirty="0" err="1"/>
              <a:t>escuela</a:t>
            </a:r>
            <a:r>
              <a:rPr lang="en-US" sz="1200" dirty="0"/>
              <a:t> </a:t>
            </a:r>
            <a:r>
              <a:rPr lang="en-US" sz="1200" dirty="0" err="1"/>
              <a:t>puede</a:t>
            </a:r>
            <a:r>
              <a:rPr lang="en-US" sz="1200" dirty="0"/>
              <a:t> </a:t>
            </a:r>
            <a:r>
              <a:rPr lang="en-US" sz="1200" dirty="0" err="1"/>
              <a:t>interpretar</a:t>
            </a:r>
            <a:r>
              <a:rPr lang="en-US" sz="1200" dirty="0"/>
              <a:t> que </a:t>
            </a:r>
            <a:r>
              <a:rPr lang="en-US" sz="1200" dirty="0" err="1"/>
              <a:t>el</a:t>
            </a:r>
            <a:r>
              <a:rPr lang="en-US" sz="1200" dirty="0"/>
              <a:t> </a:t>
            </a:r>
            <a:r>
              <a:rPr lang="en-US" sz="1200" dirty="0" err="1"/>
              <a:t>niño</a:t>
            </a:r>
            <a:r>
              <a:rPr lang="en-US" sz="1200" dirty="0"/>
              <a:t> o </a:t>
            </a:r>
            <a:r>
              <a:rPr lang="en-US" sz="1200" dirty="0" err="1"/>
              <a:t>niña</a:t>
            </a:r>
            <a:r>
              <a:rPr lang="en-US" sz="1200" dirty="0"/>
              <a:t> </a:t>
            </a:r>
            <a:r>
              <a:rPr lang="en-US" sz="1200" dirty="0" err="1"/>
              <a:t>está</a:t>
            </a:r>
            <a:r>
              <a:rPr lang="en-US" sz="1200" dirty="0"/>
              <a:t> bien, </a:t>
            </a:r>
            <a:r>
              <a:rPr lang="en-US" sz="1200" dirty="0" err="1"/>
              <a:t>mientras</a:t>
            </a:r>
            <a:r>
              <a:rPr lang="en-US" sz="1200" dirty="0"/>
              <a:t> que </a:t>
            </a:r>
            <a:r>
              <a:rPr lang="en-US" sz="1200" dirty="0" err="1"/>
              <a:t>los</a:t>
            </a:r>
            <a:r>
              <a:rPr lang="en-US" sz="1200" dirty="0"/>
              <a:t> padres/</a:t>
            </a:r>
            <a:r>
              <a:rPr lang="en-US" sz="1200" dirty="0" err="1"/>
              <a:t>madres</a:t>
            </a:r>
            <a:r>
              <a:rPr lang="en-US" sz="1200" dirty="0"/>
              <a:t>/</a:t>
            </a:r>
            <a:r>
              <a:rPr lang="en-US" sz="1200" dirty="0" err="1"/>
              <a:t>cuidadores</a:t>
            </a:r>
            <a:r>
              <a:rPr lang="en-US" sz="1200" dirty="0"/>
              <a:t> </a:t>
            </a:r>
            <a:r>
              <a:rPr lang="en-US" sz="1200" dirty="0" err="1"/>
              <a:t>saben</a:t>
            </a:r>
            <a:r>
              <a:rPr lang="en-US" sz="1200" dirty="0"/>
              <a:t> </a:t>
            </a:r>
            <a:r>
              <a:rPr lang="en-US" sz="1200" dirty="0" err="1"/>
              <a:t>muy</a:t>
            </a:r>
            <a:r>
              <a:rPr lang="en-US" sz="1200" dirty="0"/>
              <a:t> bien que se las </a:t>
            </a:r>
            <a:r>
              <a:rPr lang="en-US" sz="1200" dirty="0" err="1"/>
              <a:t>arregla</a:t>
            </a:r>
            <a:r>
              <a:rPr lang="en-US" sz="1200" dirty="0"/>
              <a:t> para </a:t>
            </a:r>
            <a:r>
              <a:rPr lang="en-US" sz="1200" dirty="0" err="1"/>
              <a:t>mantener</a:t>
            </a:r>
            <a:r>
              <a:rPr lang="en-US" sz="1200" dirty="0"/>
              <a:t> la </a:t>
            </a:r>
            <a:r>
              <a:rPr lang="en-US" sz="1200" dirty="0" err="1"/>
              <a:t>compostura</a:t>
            </a:r>
            <a:r>
              <a:rPr lang="en-US" sz="1200" dirty="0"/>
              <a:t> </a:t>
            </a:r>
            <a:r>
              <a:rPr lang="en-US" sz="1200" dirty="0" err="1"/>
              <a:t>en</a:t>
            </a:r>
            <a:r>
              <a:rPr lang="en-US" sz="1200" dirty="0"/>
              <a:t> la </a:t>
            </a:r>
            <a:r>
              <a:rPr lang="en-US" sz="1200" dirty="0" err="1"/>
              <a:t>escuela</a:t>
            </a:r>
            <a:r>
              <a:rPr lang="en-US" sz="1200" dirty="0"/>
              <a:t> y </a:t>
            </a:r>
            <a:r>
              <a:rPr lang="en-US" sz="1200" dirty="0" err="1"/>
              <a:t>luego</a:t>
            </a:r>
            <a:r>
              <a:rPr lang="en-US" sz="1200" dirty="0"/>
              <a:t> </a:t>
            </a:r>
            <a:r>
              <a:rPr lang="en-US" sz="1200" dirty="0" err="1"/>
              <a:t>llega</a:t>
            </a:r>
            <a:r>
              <a:rPr lang="en-US" sz="1200" dirty="0"/>
              <a:t> a casa y </a:t>
            </a:r>
            <a:r>
              <a:rPr lang="en-US" sz="1200" dirty="0" err="1"/>
              <a:t>deja</a:t>
            </a:r>
            <a:r>
              <a:rPr lang="en-US" sz="1200" dirty="0"/>
              <a:t> que </a:t>
            </a:r>
            <a:r>
              <a:rPr lang="en-US" sz="1200" dirty="0" err="1"/>
              <a:t>el</a:t>
            </a:r>
            <a:r>
              <a:rPr lang="en-US" sz="1200" dirty="0"/>
              <a:t> </a:t>
            </a:r>
            <a:r>
              <a:rPr lang="en-US" sz="1200" dirty="0" err="1"/>
              <a:t>estrés</a:t>
            </a:r>
            <a:r>
              <a:rPr lang="en-US" sz="1200" dirty="0"/>
              <a:t> se </a:t>
            </a:r>
            <a:r>
              <a:rPr lang="en-US" sz="1200" dirty="0" err="1"/>
              <a:t>desborde</a:t>
            </a:r>
            <a:r>
              <a:rPr lang="en-US" sz="1200" dirty="0"/>
              <a:t>. </a:t>
            </a:r>
            <a:r>
              <a:rPr lang="en-US" sz="1200" dirty="0" err="1"/>
              <a:t>Imagínese</a:t>
            </a:r>
            <a:r>
              <a:rPr lang="en-US" sz="1200" dirty="0"/>
              <a:t> </a:t>
            </a:r>
            <a:r>
              <a:rPr lang="en-US" sz="1200" dirty="0" err="1"/>
              <a:t>una</a:t>
            </a:r>
            <a:r>
              <a:rPr lang="en-US" sz="1200" dirty="0"/>
              <a:t> </a:t>
            </a:r>
            <a:r>
              <a:rPr lang="en-US" sz="1200" dirty="0" err="1"/>
              <a:t>botella</a:t>
            </a:r>
            <a:r>
              <a:rPr lang="en-US" sz="1200" dirty="0"/>
              <a:t> de coca cola que se ha </a:t>
            </a:r>
            <a:r>
              <a:rPr lang="en-US" sz="1200" dirty="0" err="1"/>
              <a:t>estado</a:t>
            </a:r>
            <a:r>
              <a:rPr lang="en-US" sz="1200" dirty="0"/>
              <a:t> </a:t>
            </a:r>
            <a:r>
              <a:rPr lang="en-US" sz="1200" dirty="0" err="1"/>
              <a:t>agitando</a:t>
            </a:r>
            <a:r>
              <a:rPr lang="en-US" sz="1200" dirty="0"/>
              <a:t> </a:t>
            </a:r>
            <a:r>
              <a:rPr lang="en-US" sz="1200" dirty="0" err="1"/>
              <a:t>todo</a:t>
            </a:r>
            <a:r>
              <a:rPr lang="en-US" sz="1200" dirty="0"/>
              <a:t> </a:t>
            </a:r>
            <a:r>
              <a:rPr lang="en-US" sz="1200" dirty="0" err="1"/>
              <a:t>el</a:t>
            </a:r>
            <a:r>
              <a:rPr lang="en-US" sz="1200" dirty="0"/>
              <a:t> día y al final del día, </a:t>
            </a:r>
            <a:r>
              <a:rPr lang="en-US" sz="1200" dirty="0" err="1"/>
              <a:t>después</a:t>
            </a:r>
            <a:r>
              <a:rPr lang="en-US" sz="1200" dirty="0"/>
              <a:t> de </a:t>
            </a:r>
            <a:r>
              <a:rPr lang="en-US" sz="1200" dirty="0" err="1"/>
              <a:t>agitarla</a:t>
            </a:r>
            <a:r>
              <a:rPr lang="en-US" sz="1200" dirty="0"/>
              <a:t> tanto, se </a:t>
            </a:r>
            <a:r>
              <a:rPr lang="en-US" sz="1200" dirty="0" err="1"/>
              <a:t>destapa</a:t>
            </a:r>
            <a:r>
              <a:rPr lang="en-US" sz="1200" dirty="0"/>
              <a:t> y la coca se </a:t>
            </a:r>
            <a:r>
              <a:rPr lang="en-US" sz="1200" dirty="0" err="1"/>
              <a:t>derrama</a:t>
            </a:r>
            <a:r>
              <a:rPr lang="en-US" sz="1200" dirty="0"/>
              <a:t> </a:t>
            </a:r>
            <a:r>
              <a:rPr lang="en-US" sz="1200" dirty="0" err="1"/>
              <a:t>por</a:t>
            </a:r>
            <a:r>
              <a:rPr lang="en-US" sz="1200" dirty="0"/>
              <a:t> </a:t>
            </a:r>
            <a:r>
              <a:rPr lang="en-US" sz="1200" dirty="0" err="1"/>
              <a:t>todas</a:t>
            </a:r>
            <a:r>
              <a:rPr lang="en-US" sz="1200" dirty="0"/>
              <a:t> </a:t>
            </a:r>
            <a:r>
              <a:rPr lang="en-US" sz="1200" dirty="0" err="1"/>
              <a:t>partes</a:t>
            </a:r>
            <a:r>
              <a:rPr lang="en-US" sz="1200" dirty="0"/>
              <a:t>. </a:t>
            </a:r>
            <a:r>
              <a:rPr lang="en-US" sz="1200" dirty="0" err="1"/>
              <a:t>Muchas</a:t>
            </a:r>
            <a:r>
              <a:rPr lang="en-US" sz="1200" dirty="0"/>
              <a:t> personas </a:t>
            </a:r>
            <a:r>
              <a:rPr lang="en-US" sz="1200" dirty="0" err="1"/>
              <a:t>adoptantes</a:t>
            </a:r>
            <a:r>
              <a:rPr lang="en-US" sz="1200" dirty="0"/>
              <a:t> y </a:t>
            </a:r>
            <a:r>
              <a:rPr lang="en-US" sz="1200" dirty="0" err="1"/>
              <a:t>cuidadoras</a:t>
            </a:r>
            <a:r>
              <a:rPr lang="en-US" sz="1200" dirty="0"/>
              <a:t> </a:t>
            </a:r>
            <a:r>
              <a:rPr lang="en-US" sz="1200" dirty="0" err="1"/>
              <a:t>pueden</a:t>
            </a:r>
            <a:r>
              <a:rPr lang="en-US" sz="1200" dirty="0"/>
              <a:t> </a:t>
            </a:r>
            <a:r>
              <a:rPr lang="en-US" sz="1200" dirty="0" err="1"/>
              <a:t>identificarse</a:t>
            </a:r>
            <a:r>
              <a:rPr lang="en-US" sz="1200" dirty="0"/>
              <a:t> con </a:t>
            </a:r>
            <a:r>
              <a:rPr lang="en-US" sz="1200" dirty="0" err="1"/>
              <a:t>esta</a:t>
            </a:r>
            <a:r>
              <a:rPr lang="en-US" sz="1200" dirty="0"/>
              <a:t> </a:t>
            </a:r>
            <a:r>
              <a:rPr lang="en-US" sz="1200" dirty="0" err="1"/>
              <a:t>analogía.El</a:t>
            </a:r>
            <a:r>
              <a:rPr lang="en-US" sz="1200" dirty="0"/>
              <a:t> </a:t>
            </a:r>
            <a:r>
              <a:rPr lang="en-US" sz="1200" dirty="0" err="1"/>
              <a:t>exceso</a:t>
            </a:r>
            <a:r>
              <a:rPr lang="en-US" sz="1200" dirty="0"/>
              <a:t> de </a:t>
            </a:r>
            <a:r>
              <a:rPr lang="en-US" sz="1200" dirty="0" err="1"/>
              <a:t>cumplimiento</a:t>
            </a:r>
            <a:r>
              <a:rPr lang="en-US" sz="1200" dirty="0"/>
              <a:t> </a:t>
            </a:r>
            <a:r>
              <a:rPr lang="en-US" sz="1200" dirty="0" err="1"/>
              <a:t>puede</a:t>
            </a:r>
            <a:r>
              <a:rPr lang="en-US" sz="1200" dirty="0"/>
              <a:t> ser un </a:t>
            </a:r>
            <a:r>
              <a:rPr lang="en-US" sz="1200" dirty="0" err="1"/>
              <a:t>problema</a:t>
            </a:r>
            <a:r>
              <a:rPr lang="en-US" sz="1200" dirty="0"/>
              <a:t> especial para </a:t>
            </a:r>
            <a:r>
              <a:rPr lang="en-US" sz="1200" dirty="0" err="1"/>
              <a:t>los</a:t>
            </a:r>
            <a:r>
              <a:rPr lang="en-US" sz="1200" dirty="0"/>
              <a:t> </a:t>
            </a:r>
            <a:r>
              <a:rPr lang="en-US" sz="1200" dirty="0" err="1"/>
              <a:t>niños</a:t>
            </a:r>
            <a:r>
              <a:rPr lang="en-US" sz="1200" dirty="0"/>
              <a:t> y </a:t>
            </a:r>
            <a:r>
              <a:rPr lang="en-US" sz="1200" dirty="0" err="1"/>
              <a:t>niñas</a:t>
            </a:r>
            <a:r>
              <a:rPr lang="en-US" sz="1200" dirty="0"/>
              <a:t> </a:t>
            </a:r>
            <a:r>
              <a:rPr lang="en-US" sz="1200" dirty="0" err="1"/>
              <a:t>adoptados</a:t>
            </a:r>
            <a:r>
              <a:rPr lang="en-US" sz="1200" dirty="0"/>
              <a:t>. Sus </a:t>
            </a:r>
            <a:r>
              <a:rPr lang="en-US" sz="1200" dirty="0" err="1"/>
              <a:t>primeras</a:t>
            </a:r>
            <a:r>
              <a:rPr lang="en-US" sz="1200" dirty="0"/>
              <a:t> </a:t>
            </a:r>
            <a:r>
              <a:rPr lang="en-US" sz="1200" dirty="0" err="1"/>
              <a:t>experiencias</a:t>
            </a:r>
            <a:r>
              <a:rPr lang="en-US" sz="1200" dirty="0"/>
              <a:t> </a:t>
            </a:r>
            <a:r>
              <a:rPr lang="en-US" sz="1200" dirty="0" err="1"/>
              <a:t>vitales</a:t>
            </a:r>
            <a:r>
              <a:rPr lang="en-US" sz="1200" dirty="0"/>
              <a:t> les </a:t>
            </a:r>
            <a:r>
              <a:rPr lang="en-US" sz="1200" dirty="0" err="1"/>
              <a:t>han</a:t>
            </a:r>
            <a:r>
              <a:rPr lang="en-US" sz="1200" dirty="0"/>
              <a:t> </a:t>
            </a:r>
            <a:r>
              <a:rPr lang="en-US" sz="1200" dirty="0" err="1"/>
              <a:t>enseñado</a:t>
            </a:r>
            <a:r>
              <a:rPr lang="en-US" sz="1200" dirty="0"/>
              <a:t> que la </a:t>
            </a:r>
            <a:r>
              <a:rPr lang="en-US" sz="1200" dirty="0" err="1"/>
              <a:t>mejor</a:t>
            </a:r>
            <a:r>
              <a:rPr lang="en-US" sz="1200" dirty="0"/>
              <a:t> </a:t>
            </a:r>
            <a:r>
              <a:rPr lang="en-US" sz="1200" dirty="0" err="1"/>
              <a:t>manera</a:t>
            </a:r>
            <a:r>
              <a:rPr lang="en-US" sz="1200" dirty="0"/>
              <a:t> de </a:t>
            </a:r>
            <a:r>
              <a:rPr lang="en-US" sz="1200" dirty="0" err="1"/>
              <a:t>mantenerse</a:t>
            </a:r>
            <a:r>
              <a:rPr lang="en-US" sz="1200" dirty="0"/>
              <a:t> a salvo es </a:t>
            </a:r>
            <a:r>
              <a:rPr lang="en-US" sz="1200" dirty="0" err="1"/>
              <a:t>portarse</a:t>
            </a:r>
            <a:r>
              <a:rPr lang="en-US" sz="1200" dirty="0"/>
              <a:t> </a:t>
            </a:r>
            <a:r>
              <a:rPr lang="en-US" sz="1200" dirty="0" err="1"/>
              <a:t>muy</a:t>
            </a:r>
            <a:r>
              <a:rPr lang="en-US" sz="1200" dirty="0"/>
              <a:t> bien, </a:t>
            </a:r>
            <a:r>
              <a:rPr lang="en-US" sz="1200" dirty="0" err="1"/>
              <a:t>pero</a:t>
            </a:r>
            <a:r>
              <a:rPr lang="en-US" sz="1200" dirty="0"/>
              <a:t> lo que no se </a:t>
            </a:r>
            <a:r>
              <a:rPr lang="en-US" sz="1200" dirty="0" err="1"/>
              <a:t>ve</a:t>
            </a:r>
            <a:r>
              <a:rPr lang="en-US" sz="1200" dirty="0"/>
              <a:t> es </a:t>
            </a:r>
            <a:r>
              <a:rPr lang="en-US" sz="1200" dirty="0" err="1"/>
              <a:t>el</a:t>
            </a:r>
            <a:r>
              <a:rPr lang="en-US" sz="1200" dirty="0"/>
              <a:t> alto </a:t>
            </a:r>
            <a:r>
              <a:rPr lang="en-US" sz="1200" dirty="0" err="1"/>
              <a:t>grado</a:t>
            </a:r>
            <a:r>
              <a:rPr lang="en-US" sz="1200" dirty="0"/>
              <a:t> de </a:t>
            </a:r>
            <a:r>
              <a:rPr lang="en-US" sz="1200" dirty="0" err="1"/>
              <a:t>miedo</a:t>
            </a:r>
            <a:r>
              <a:rPr lang="en-US" sz="1200" dirty="0"/>
              <a:t> y </a:t>
            </a:r>
            <a:r>
              <a:rPr lang="en-US" sz="1200" dirty="0" err="1"/>
              <a:t>estrés</a:t>
            </a:r>
            <a:r>
              <a:rPr lang="en-US" sz="1200" dirty="0"/>
              <a:t> que </a:t>
            </a:r>
            <a:r>
              <a:rPr lang="en-US" sz="1200" dirty="0" err="1"/>
              <a:t>subyace</a:t>
            </a:r>
            <a:r>
              <a:rPr lang="en-US" sz="1200" dirty="0"/>
              <a:t> bajo la </a:t>
            </a:r>
            <a:r>
              <a:rPr lang="en-US" sz="1200" dirty="0" err="1"/>
              <a:t>superficie</a:t>
            </a:r>
            <a:r>
              <a:rPr lang="en-US" sz="1200" dirty="0"/>
              <a:t> de </a:t>
            </a:r>
            <a:r>
              <a:rPr lang="en-US" sz="1200" dirty="0" err="1"/>
              <a:t>este</a:t>
            </a:r>
            <a:r>
              <a:rPr lang="en-US" sz="1200" dirty="0"/>
              <a:t> </a:t>
            </a:r>
            <a:r>
              <a:rPr lang="en-US" sz="1200" dirty="0" err="1"/>
              <a:t>exceso</a:t>
            </a:r>
            <a:r>
              <a:rPr lang="en-US" sz="1200" dirty="0"/>
              <a:t> de </a:t>
            </a:r>
            <a:r>
              <a:rPr lang="en-US" sz="1200" dirty="0" err="1"/>
              <a:t>cumplimiento</a:t>
            </a:r>
            <a:r>
              <a:rPr lang="en-US" sz="1200" dirty="0"/>
              <a:t>.</a:t>
            </a:r>
            <a:endParaRPr dirty="0"/>
          </a:p>
          <a:p>
            <a:pPr marL="0" lvl="0" indent="0" algn="l" rtl="0">
              <a:lnSpc>
                <a:spcPct val="110000"/>
              </a:lnSpc>
              <a:spcBef>
                <a:spcPts val="0"/>
              </a:spcBef>
              <a:spcAft>
                <a:spcPts val="0"/>
              </a:spcAft>
              <a:buSzPct val="157248"/>
              <a:buNone/>
            </a:pPr>
            <a:endParaRPr sz="1100" dirty="0">
              <a:latin typeface="Calibri"/>
              <a:ea typeface="Calibri"/>
              <a:cs typeface="Calibri"/>
              <a:sym typeface="Calibri"/>
            </a:endParaRPr>
          </a:p>
          <a:p>
            <a:pPr marL="0" lvl="0" indent="0" algn="l" rtl="0">
              <a:lnSpc>
                <a:spcPct val="110000"/>
              </a:lnSpc>
              <a:spcBef>
                <a:spcPts val="0"/>
              </a:spcBef>
              <a:spcAft>
                <a:spcPts val="0"/>
              </a:spcAft>
              <a:buSzPct val="123552"/>
              <a:buNone/>
            </a:pPr>
            <a:r>
              <a:rPr lang="en-US" sz="1400" b="1" dirty="0" err="1"/>
              <a:t>Expectativas</a:t>
            </a:r>
            <a:r>
              <a:rPr lang="en-US" sz="1400" b="1" dirty="0"/>
              <a:t> de la </a:t>
            </a:r>
            <a:r>
              <a:rPr lang="en-US" sz="1400" b="1" dirty="0" err="1"/>
              <a:t>escuela</a:t>
            </a:r>
            <a:r>
              <a:rPr lang="en-US" sz="1400" b="1" dirty="0"/>
              <a:t> vs. </a:t>
            </a:r>
            <a:r>
              <a:rPr lang="en-US" sz="1400" b="1" dirty="0" err="1"/>
              <a:t>Comportamientos</a:t>
            </a:r>
            <a:r>
              <a:rPr lang="en-US" sz="1400" b="1" dirty="0"/>
              <a:t> </a:t>
            </a:r>
            <a:r>
              <a:rPr lang="en-US" sz="1400" b="1" dirty="0" err="1"/>
              <a:t>desafiantes</a:t>
            </a:r>
            <a:endParaRPr dirty="0"/>
          </a:p>
          <a:p>
            <a:pPr marL="0" lvl="0" indent="0" algn="l" rtl="0">
              <a:lnSpc>
                <a:spcPct val="110000"/>
              </a:lnSpc>
              <a:spcBef>
                <a:spcPts val="0"/>
              </a:spcBef>
              <a:spcAft>
                <a:spcPts val="0"/>
              </a:spcAft>
              <a:buSzPct val="144144"/>
              <a:buNone/>
            </a:pPr>
            <a:r>
              <a:rPr lang="en-US" sz="1200" dirty="0"/>
              <a:t>Los </a:t>
            </a:r>
            <a:r>
              <a:rPr lang="en-US" sz="1200" dirty="0" err="1"/>
              <a:t>centros</a:t>
            </a:r>
            <a:r>
              <a:rPr lang="en-US" sz="1200" dirty="0"/>
              <a:t> </a:t>
            </a:r>
            <a:r>
              <a:rPr lang="en-US" sz="1200" dirty="0" err="1"/>
              <a:t>escolares</a:t>
            </a:r>
            <a:r>
              <a:rPr lang="en-US" sz="1200" dirty="0"/>
              <a:t> son </a:t>
            </a:r>
            <a:r>
              <a:rPr lang="en-US" sz="1200" dirty="0" err="1"/>
              <a:t>organizaciones</a:t>
            </a:r>
            <a:r>
              <a:rPr lang="en-US" sz="1200" dirty="0"/>
              <a:t> </a:t>
            </a:r>
            <a:r>
              <a:rPr lang="en-US" sz="1200" dirty="0" err="1"/>
              <a:t>complejas</a:t>
            </a:r>
            <a:r>
              <a:rPr lang="en-US" sz="1200" dirty="0"/>
              <a:t>, </a:t>
            </a:r>
            <a:r>
              <a:rPr lang="en-US" sz="1200" dirty="0" err="1"/>
              <a:t>formadas</a:t>
            </a:r>
            <a:r>
              <a:rPr lang="en-US" sz="1200" dirty="0"/>
              <a:t> </a:t>
            </a:r>
            <a:r>
              <a:rPr lang="en-US" sz="1200" dirty="0" err="1"/>
              <a:t>por</a:t>
            </a:r>
            <a:r>
              <a:rPr lang="en-US" sz="1200" dirty="0"/>
              <a:t> </a:t>
            </a:r>
            <a:r>
              <a:rPr lang="en-US" sz="1200" dirty="0" err="1"/>
              <a:t>diversos</a:t>
            </a:r>
            <a:r>
              <a:rPr lang="en-US" sz="1200" dirty="0"/>
              <a:t> </a:t>
            </a:r>
            <a:r>
              <a:rPr lang="en-US" sz="1200" dirty="0" err="1"/>
              <a:t>miembros</a:t>
            </a:r>
            <a:r>
              <a:rPr lang="en-US" sz="1200" dirty="0"/>
              <a:t> del personal, </a:t>
            </a:r>
            <a:r>
              <a:rPr lang="en-US" sz="1200" dirty="0" err="1"/>
              <a:t>niños</a:t>
            </a:r>
            <a:r>
              <a:rPr lang="en-US" sz="1200" dirty="0"/>
              <a:t>, </a:t>
            </a:r>
            <a:r>
              <a:rPr lang="en-US" sz="1200" dirty="0" err="1"/>
              <a:t>niñas</a:t>
            </a:r>
            <a:r>
              <a:rPr lang="en-US" sz="1200" dirty="0"/>
              <a:t>, </a:t>
            </a:r>
            <a:r>
              <a:rPr lang="en-US" sz="1200" dirty="0" err="1"/>
              <a:t>jóvenes</a:t>
            </a:r>
            <a:r>
              <a:rPr lang="en-US" sz="1200" dirty="0"/>
              <a:t>, </a:t>
            </a:r>
            <a:r>
              <a:rPr lang="en-US" sz="1200" dirty="0" err="1"/>
              <a:t>familias</a:t>
            </a:r>
            <a:r>
              <a:rPr lang="en-US" sz="1200" dirty="0"/>
              <a:t>, </a:t>
            </a:r>
            <a:r>
              <a:rPr lang="en-US" sz="1200" dirty="0" err="1"/>
              <a:t>cuidadores</a:t>
            </a:r>
            <a:r>
              <a:rPr lang="en-US" sz="1200" dirty="0"/>
              <a:t> y </a:t>
            </a:r>
            <a:r>
              <a:rPr lang="en-US" sz="1200" dirty="0" err="1"/>
              <a:t>profesionales</a:t>
            </a:r>
            <a:r>
              <a:rPr lang="en-US" sz="1200" dirty="0"/>
              <a:t> </a:t>
            </a:r>
            <a:r>
              <a:rPr lang="en-US" sz="1200" dirty="0" err="1"/>
              <a:t>externos</a:t>
            </a:r>
            <a:r>
              <a:rPr lang="en-US" sz="1200" dirty="0"/>
              <a:t>. Es </a:t>
            </a:r>
            <a:r>
              <a:rPr lang="en-US" sz="1200" dirty="0" err="1"/>
              <a:t>importante</a:t>
            </a:r>
            <a:r>
              <a:rPr lang="en-US" sz="1200" dirty="0"/>
              <a:t> </a:t>
            </a:r>
            <a:r>
              <a:rPr lang="en-US" sz="1200" dirty="0" err="1"/>
              <a:t>reconocer</a:t>
            </a:r>
            <a:r>
              <a:rPr lang="en-US" sz="1200" dirty="0"/>
              <a:t> que </a:t>
            </a:r>
            <a:r>
              <a:rPr lang="en-US" sz="1200" dirty="0" err="1"/>
              <a:t>todas</a:t>
            </a:r>
            <a:r>
              <a:rPr lang="en-US" sz="1200" dirty="0"/>
              <a:t> </a:t>
            </a:r>
            <a:r>
              <a:rPr lang="en-US" sz="1200" dirty="0" err="1"/>
              <a:t>estas</a:t>
            </a:r>
            <a:r>
              <a:rPr lang="en-US" sz="1200" dirty="0"/>
              <a:t> personas </a:t>
            </a:r>
            <a:r>
              <a:rPr lang="en-US" sz="1200" dirty="0" err="1"/>
              <a:t>pueden</a:t>
            </a:r>
            <a:r>
              <a:rPr lang="en-US" sz="1200" dirty="0"/>
              <a:t> </a:t>
            </a:r>
            <a:r>
              <a:rPr lang="en-US" sz="1200" dirty="0" err="1"/>
              <a:t>tener</a:t>
            </a:r>
            <a:r>
              <a:rPr lang="en-US" sz="1200" dirty="0"/>
              <a:t> </a:t>
            </a:r>
            <a:r>
              <a:rPr lang="en-US" sz="1200" dirty="0" err="1"/>
              <a:t>posiciones</a:t>
            </a:r>
            <a:r>
              <a:rPr lang="en-US" sz="1200" dirty="0"/>
              <a:t> </a:t>
            </a:r>
            <a:r>
              <a:rPr lang="en-US" sz="1200" dirty="0" err="1"/>
              <a:t>muy</a:t>
            </a:r>
            <a:r>
              <a:rPr lang="en-US" sz="1200" dirty="0"/>
              <a:t> </a:t>
            </a:r>
            <a:r>
              <a:rPr lang="en-US" sz="1200" dirty="0" err="1"/>
              <a:t>diferentes</a:t>
            </a:r>
            <a:r>
              <a:rPr lang="en-US" sz="1200" dirty="0"/>
              <a:t> a la hora de </a:t>
            </a:r>
            <a:r>
              <a:rPr lang="en-US" sz="1200" dirty="0" err="1"/>
              <a:t>pensar</a:t>
            </a:r>
            <a:r>
              <a:rPr lang="en-US" sz="1200" dirty="0"/>
              <a:t> </a:t>
            </a:r>
            <a:r>
              <a:rPr lang="en-US" sz="1200" dirty="0" err="1"/>
              <a:t>en</a:t>
            </a:r>
            <a:r>
              <a:rPr lang="en-US" sz="1200" dirty="0"/>
              <a:t> las </a:t>
            </a:r>
            <a:r>
              <a:rPr lang="en-US" sz="1200" dirty="0" err="1"/>
              <a:t>necesidades</a:t>
            </a:r>
            <a:r>
              <a:rPr lang="en-US" sz="1200" dirty="0"/>
              <a:t> de </a:t>
            </a:r>
            <a:r>
              <a:rPr lang="en-US" sz="1200" dirty="0" err="1"/>
              <a:t>los</a:t>
            </a:r>
            <a:r>
              <a:rPr lang="en-US" sz="1200" dirty="0"/>
              <a:t> y las </a:t>
            </a:r>
            <a:r>
              <a:rPr lang="en-US" sz="1200" dirty="0" err="1"/>
              <a:t>jóvenes</a:t>
            </a:r>
            <a:r>
              <a:rPr lang="en-US" sz="1200" dirty="0"/>
              <a:t> </a:t>
            </a:r>
            <a:r>
              <a:rPr lang="en-US" sz="1200" dirty="0" err="1"/>
              <a:t>en</a:t>
            </a:r>
            <a:r>
              <a:rPr lang="en-US" sz="1200" dirty="0"/>
              <a:t> </a:t>
            </a:r>
            <a:r>
              <a:rPr lang="en-US" sz="1200" dirty="0" err="1"/>
              <a:t>adopción</a:t>
            </a:r>
            <a:r>
              <a:rPr lang="en-US" sz="1200" dirty="0"/>
              <a:t> y </a:t>
            </a:r>
            <a:r>
              <a:rPr lang="en-US" sz="1200" dirty="0" err="1"/>
              <a:t>acogimiento</a:t>
            </a:r>
            <a:r>
              <a:rPr lang="en-US" sz="1200" dirty="0"/>
              <a:t>. </a:t>
            </a:r>
            <a:r>
              <a:rPr lang="en-US" sz="1200" dirty="0" err="1"/>
              <a:t>Muchas</a:t>
            </a:r>
            <a:r>
              <a:rPr lang="en-US" sz="1200" dirty="0"/>
              <a:t> de </a:t>
            </a:r>
            <a:r>
              <a:rPr lang="en-US" sz="1200" dirty="0" err="1"/>
              <a:t>ellas</a:t>
            </a:r>
            <a:r>
              <a:rPr lang="en-US" sz="1200" dirty="0"/>
              <a:t> </a:t>
            </a:r>
            <a:r>
              <a:rPr lang="en-US" sz="1200" dirty="0" err="1"/>
              <a:t>también</a:t>
            </a:r>
            <a:r>
              <a:rPr lang="en-US" sz="1200" dirty="0"/>
              <a:t> </a:t>
            </a:r>
            <a:r>
              <a:rPr lang="en-US" sz="1200" dirty="0" err="1"/>
              <a:t>pueden</a:t>
            </a:r>
            <a:r>
              <a:rPr lang="en-US" sz="1200" dirty="0"/>
              <a:t> </a:t>
            </a:r>
            <a:r>
              <a:rPr lang="en-US" sz="1200" dirty="0" err="1"/>
              <a:t>tener</a:t>
            </a:r>
            <a:r>
              <a:rPr lang="en-US" sz="1200" dirty="0"/>
              <a:t> </a:t>
            </a:r>
            <a:r>
              <a:rPr lang="en-US" sz="1200" dirty="0" err="1"/>
              <a:t>otras</a:t>
            </a:r>
            <a:r>
              <a:rPr lang="en-US" sz="1200" dirty="0"/>
              <a:t> </a:t>
            </a:r>
            <a:r>
              <a:rPr lang="en-US" sz="1200" dirty="0" err="1"/>
              <a:t>prioridades</a:t>
            </a:r>
            <a:r>
              <a:rPr lang="en-US" sz="1200" dirty="0"/>
              <a:t> que </a:t>
            </a:r>
            <a:r>
              <a:rPr lang="en-US" sz="1200" dirty="0" err="1"/>
              <a:t>compiten</a:t>
            </a:r>
            <a:r>
              <a:rPr lang="en-US" sz="1200" dirty="0"/>
              <a:t> entre </a:t>
            </a:r>
            <a:r>
              <a:rPr lang="en-US" sz="1200" dirty="0" err="1"/>
              <a:t>sí</a:t>
            </a:r>
            <a:r>
              <a:rPr lang="en-US" sz="1200" dirty="0"/>
              <a:t> o </a:t>
            </a:r>
            <a:r>
              <a:rPr lang="en-US" sz="1200" dirty="0" err="1"/>
              <a:t>tener</a:t>
            </a:r>
            <a:r>
              <a:rPr lang="en-US" sz="1200" dirty="0"/>
              <a:t> agendas </a:t>
            </a:r>
            <a:r>
              <a:rPr lang="en-US" sz="1200" dirty="0" err="1"/>
              <a:t>diferentes</a:t>
            </a:r>
            <a:r>
              <a:rPr lang="en-US" sz="1200" dirty="0"/>
              <a:t>. El </a:t>
            </a:r>
            <a:r>
              <a:rPr lang="en-US" sz="1200" dirty="0" err="1"/>
              <a:t>proceso</a:t>
            </a:r>
            <a:r>
              <a:rPr lang="en-US" sz="1200" dirty="0"/>
              <a:t> de </a:t>
            </a:r>
            <a:r>
              <a:rPr lang="en-US" sz="1200" dirty="0" err="1"/>
              <a:t>cambio</a:t>
            </a:r>
            <a:r>
              <a:rPr lang="en-US" sz="1200" dirty="0"/>
              <a:t> </a:t>
            </a:r>
            <a:r>
              <a:rPr lang="en-US" sz="1200" dirty="0" err="1"/>
              <a:t>puede</a:t>
            </a:r>
            <a:r>
              <a:rPr lang="en-US" sz="1200" dirty="0"/>
              <a:t> ser </a:t>
            </a:r>
            <a:r>
              <a:rPr lang="en-US" sz="1200" dirty="0" err="1"/>
              <a:t>muy</a:t>
            </a:r>
            <a:r>
              <a:rPr lang="en-US" sz="1200" dirty="0"/>
              <a:t> </a:t>
            </a:r>
            <a:r>
              <a:rPr lang="en-US" sz="1200" dirty="0" err="1"/>
              <a:t>difícil</a:t>
            </a:r>
            <a:r>
              <a:rPr lang="en-US" sz="1200" dirty="0"/>
              <a:t> y </a:t>
            </a:r>
            <a:r>
              <a:rPr lang="en-US" sz="1200" dirty="0" err="1"/>
              <a:t>cambiar</a:t>
            </a:r>
            <a:r>
              <a:rPr lang="en-US" sz="1200" dirty="0"/>
              <a:t> </a:t>
            </a:r>
            <a:r>
              <a:rPr lang="en-US" sz="1200" dirty="0" err="1"/>
              <a:t>organizaciones</a:t>
            </a:r>
            <a:r>
              <a:rPr lang="en-US" sz="1200" dirty="0"/>
              <a:t> </a:t>
            </a:r>
            <a:r>
              <a:rPr lang="en-US" sz="1200" dirty="0" err="1"/>
              <a:t>como</a:t>
            </a:r>
            <a:r>
              <a:rPr lang="en-US" sz="1200" dirty="0"/>
              <a:t> las </a:t>
            </a:r>
            <a:r>
              <a:rPr lang="en-US" sz="1200" dirty="0" err="1"/>
              <a:t>escuelas</a:t>
            </a:r>
            <a:r>
              <a:rPr lang="en-US" sz="1200" dirty="0"/>
              <a:t> </a:t>
            </a:r>
            <a:r>
              <a:rPr lang="en-US" sz="1200" dirty="0" err="1"/>
              <a:t>requiere</a:t>
            </a:r>
            <a:r>
              <a:rPr lang="en-US" sz="1200" dirty="0"/>
              <a:t> </a:t>
            </a:r>
            <a:r>
              <a:rPr lang="en-US" sz="1200" dirty="0" err="1"/>
              <a:t>coherencia</a:t>
            </a:r>
            <a:r>
              <a:rPr lang="en-US" sz="1200" dirty="0"/>
              <a:t> </a:t>
            </a:r>
            <a:r>
              <a:rPr lang="en-US" sz="1200" dirty="0" err="1"/>
              <a:t>durante</a:t>
            </a:r>
            <a:r>
              <a:rPr lang="en-US" sz="1200" dirty="0"/>
              <a:t> un largo </a:t>
            </a:r>
            <a:r>
              <a:rPr lang="en-US" sz="1200" dirty="0" err="1"/>
              <a:t>periodo</a:t>
            </a:r>
            <a:r>
              <a:rPr lang="en-US" sz="1200" dirty="0"/>
              <a:t> de </a:t>
            </a:r>
            <a:r>
              <a:rPr lang="en-US" sz="1200" dirty="0" err="1"/>
              <a:t>tiempo</a:t>
            </a:r>
            <a:r>
              <a:rPr lang="en-US" sz="1200" dirty="0"/>
              <a:t>. Los </a:t>
            </a:r>
            <a:r>
              <a:rPr lang="en-US" sz="1200" dirty="0" err="1"/>
              <a:t>cambios</a:t>
            </a:r>
            <a:r>
              <a:rPr lang="en-US" sz="1200" dirty="0"/>
              <a:t> </a:t>
            </a:r>
            <a:r>
              <a:rPr lang="en-US" sz="1200" dirty="0" err="1"/>
              <a:t>más</a:t>
            </a:r>
            <a:r>
              <a:rPr lang="en-US" sz="1200" dirty="0"/>
              <a:t> </a:t>
            </a:r>
            <a:r>
              <a:rPr lang="en-US" sz="1200" dirty="0" err="1"/>
              <a:t>eficaces</a:t>
            </a:r>
            <a:r>
              <a:rPr lang="en-US" sz="1200" dirty="0"/>
              <a:t> son </a:t>
            </a:r>
            <a:r>
              <a:rPr lang="en-US" sz="1200" dirty="0" err="1"/>
              <a:t>los</a:t>
            </a:r>
            <a:r>
              <a:rPr lang="en-US" sz="1200" dirty="0"/>
              <a:t> que se </a:t>
            </a:r>
            <a:r>
              <a:rPr lang="en-US" sz="1200" dirty="0" err="1"/>
              <a:t>llevan</a:t>
            </a:r>
            <a:r>
              <a:rPr lang="en-US" sz="1200" dirty="0"/>
              <a:t> a </a:t>
            </a:r>
            <a:r>
              <a:rPr lang="en-US" sz="1200" dirty="0" err="1"/>
              <a:t>cabo</a:t>
            </a:r>
            <a:r>
              <a:rPr lang="en-US" sz="1200" dirty="0"/>
              <a:t> </a:t>
            </a:r>
            <a:r>
              <a:rPr lang="en-US" sz="1200" dirty="0" err="1"/>
              <a:t>desde</a:t>
            </a:r>
            <a:r>
              <a:rPr lang="en-US" sz="1200" dirty="0"/>
              <a:t> </a:t>
            </a:r>
            <a:r>
              <a:rPr lang="en-US" sz="1200" dirty="0" err="1"/>
              <a:t>arriba</a:t>
            </a:r>
            <a:r>
              <a:rPr lang="en-US" sz="1200" dirty="0"/>
              <a:t>, </a:t>
            </a:r>
            <a:r>
              <a:rPr lang="en-US" sz="1200" dirty="0" err="1"/>
              <a:t>por</a:t>
            </a:r>
            <a:r>
              <a:rPr lang="en-US" sz="1200" dirty="0"/>
              <a:t> lo que </a:t>
            </a:r>
            <a:r>
              <a:rPr lang="en-US" sz="1200" dirty="0" err="1"/>
              <a:t>en</a:t>
            </a:r>
            <a:r>
              <a:rPr lang="en-US" sz="1200" dirty="0"/>
              <a:t> </a:t>
            </a:r>
            <a:r>
              <a:rPr lang="en-US" sz="1200" dirty="0" err="1"/>
              <a:t>el</a:t>
            </a:r>
            <a:r>
              <a:rPr lang="en-US" sz="1200" dirty="0"/>
              <a:t> </a:t>
            </a:r>
            <a:r>
              <a:rPr lang="en-US" sz="1200" dirty="0" err="1"/>
              <a:t>ejemplo</a:t>
            </a:r>
            <a:r>
              <a:rPr lang="en-US" sz="1200" dirty="0"/>
              <a:t> de </a:t>
            </a:r>
            <a:r>
              <a:rPr lang="en-US" sz="1200" dirty="0" err="1"/>
              <a:t>una</a:t>
            </a:r>
            <a:r>
              <a:rPr lang="en-US" sz="1200" dirty="0"/>
              <a:t> </a:t>
            </a:r>
            <a:r>
              <a:rPr lang="en-US" sz="1200" dirty="0" err="1"/>
              <a:t>escuela</a:t>
            </a:r>
            <a:r>
              <a:rPr lang="en-US" sz="1200" dirty="0"/>
              <a:t> se </a:t>
            </a:r>
            <a:r>
              <a:rPr lang="en-US" sz="1200" dirty="0" err="1"/>
              <a:t>trataría</a:t>
            </a:r>
            <a:r>
              <a:rPr lang="en-US" sz="1200" dirty="0"/>
              <a:t> de la </a:t>
            </a:r>
            <a:r>
              <a:rPr lang="en-US" sz="1200" dirty="0" err="1"/>
              <a:t>dirección.Para</a:t>
            </a:r>
            <a:r>
              <a:rPr lang="en-US" sz="1200" dirty="0"/>
              <a:t> </a:t>
            </a:r>
            <a:r>
              <a:rPr lang="en-US" sz="1200" dirty="0" err="1"/>
              <a:t>desarrollar</a:t>
            </a:r>
            <a:r>
              <a:rPr lang="en-US" sz="1200" dirty="0"/>
              <a:t> </a:t>
            </a:r>
            <a:r>
              <a:rPr lang="en-US" sz="1200" dirty="0" err="1"/>
              <a:t>entornos</a:t>
            </a:r>
            <a:r>
              <a:rPr lang="en-US" sz="1200" dirty="0"/>
              <a:t> </a:t>
            </a:r>
            <a:r>
              <a:rPr lang="en-US" sz="1200" dirty="0" err="1"/>
              <a:t>inclusivos</a:t>
            </a:r>
            <a:r>
              <a:rPr lang="en-US" sz="1200" dirty="0"/>
              <a:t>, </a:t>
            </a:r>
            <a:r>
              <a:rPr lang="en-US" sz="1200" dirty="0" err="1"/>
              <a:t>los</a:t>
            </a:r>
            <a:r>
              <a:rPr lang="en-US" sz="1200" dirty="0"/>
              <a:t> </a:t>
            </a:r>
            <a:r>
              <a:rPr lang="en-US" sz="1200" dirty="0" err="1"/>
              <a:t>equipos</a:t>
            </a:r>
            <a:r>
              <a:rPr lang="en-US" sz="1200" dirty="0"/>
              <a:t> </a:t>
            </a:r>
            <a:r>
              <a:rPr lang="en-US" sz="1200" dirty="0" err="1"/>
              <a:t>escolares</a:t>
            </a:r>
            <a:r>
              <a:rPr lang="en-US" sz="1200" dirty="0"/>
              <a:t> </a:t>
            </a:r>
            <a:r>
              <a:rPr lang="en-US" sz="1200" dirty="0" err="1"/>
              <a:t>necesitan</a:t>
            </a:r>
            <a:r>
              <a:rPr lang="en-US" sz="1200" dirty="0"/>
              <a:t> un </a:t>
            </a:r>
            <a:r>
              <a:rPr lang="en-US" sz="1200" dirty="0" err="1"/>
              <a:t>cambio</a:t>
            </a:r>
            <a:r>
              <a:rPr lang="en-US" sz="1200" dirty="0"/>
              <a:t> </a:t>
            </a:r>
            <a:r>
              <a:rPr lang="en-US" sz="1200" dirty="0" err="1"/>
              <a:t>significativo</a:t>
            </a:r>
            <a:r>
              <a:rPr lang="en-US" sz="1200" dirty="0"/>
              <a:t> de </a:t>
            </a:r>
            <a:r>
              <a:rPr lang="en-US" sz="1200" dirty="0" err="1"/>
              <a:t>mentalidad</a:t>
            </a:r>
            <a:r>
              <a:rPr lang="en-US" sz="1200" dirty="0"/>
              <a:t>. Se </a:t>
            </a:r>
            <a:r>
              <a:rPr lang="en-US" sz="1200" dirty="0" err="1"/>
              <a:t>trata</a:t>
            </a:r>
            <a:r>
              <a:rPr lang="en-US" sz="1200" dirty="0"/>
              <a:t> de </a:t>
            </a:r>
            <a:r>
              <a:rPr lang="en-US" sz="1200" dirty="0" err="1"/>
              <a:t>dar</a:t>
            </a:r>
            <a:r>
              <a:rPr lang="en-US" sz="1200" dirty="0"/>
              <a:t> </a:t>
            </a:r>
            <a:r>
              <a:rPr lang="en-US" sz="1200" dirty="0" err="1"/>
              <a:t>el</a:t>
            </a:r>
            <a:r>
              <a:rPr lang="en-US" sz="1200" dirty="0"/>
              <a:t> primer paso </a:t>
            </a:r>
            <a:r>
              <a:rPr lang="en-US" sz="1200" dirty="0" err="1"/>
              <a:t>como</a:t>
            </a:r>
            <a:r>
              <a:rPr lang="en-US" sz="1200" dirty="0"/>
              <a:t> </a:t>
            </a:r>
            <a:r>
              <a:rPr lang="en-US" sz="1200" dirty="0" err="1"/>
              <a:t>escuela</a:t>
            </a:r>
            <a:r>
              <a:rPr lang="en-US" sz="1200" dirty="0"/>
              <a:t> para </a:t>
            </a:r>
            <a:r>
              <a:rPr lang="en-US" sz="1200" dirty="0" err="1"/>
              <a:t>reflexionar</a:t>
            </a:r>
            <a:r>
              <a:rPr lang="en-US" sz="1200" dirty="0"/>
              <a:t> </a:t>
            </a:r>
            <a:r>
              <a:rPr lang="en-US" sz="1200" dirty="0" err="1"/>
              <a:t>sobre</a:t>
            </a:r>
            <a:r>
              <a:rPr lang="en-US" sz="1200" dirty="0"/>
              <a:t> </a:t>
            </a:r>
            <a:r>
              <a:rPr lang="en-US" sz="1200" dirty="0" err="1"/>
              <a:t>todo</a:t>
            </a:r>
            <a:r>
              <a:rPr lang="en-US" sz="1200" dirty="0"/>
              <a:t> lo que </a:t>
            </a:r>
            <a:r>
              <a:rPr lang="en-US" sz="1200" dirty="0" err="1"/>
              <a:t>han</a:t>
            </a:r>
            <a:r>
              <a:rPr lang="en-US" sz="1200" dirty="0"/>
              <a:t> </a:t>
            </a:r>
            <a:r>
              <a:rPr lang="en-US" sz="1200" dirty="0" err="1"/>
              <a:t>intentado</a:t>
            </a:r>
            <a:r>
              <a:rPr lang="en-US" sz="1200" dirty="0"/>
              <a:t> hasta </a:t>
            </a:r>
            <a:r>
              <a:rPr lang="en-US" sz="1200" dirty="0" err="1"/>
              <a:t>ahora</a:t>
            </a:r>
            <a:r>
              <a:rPr lang="en-US" sz="1200" dirty="0"/>
              <a:t> para </a:t>
            </a:r>
            <a:r>
              <a:rPr lang="en-US" sz="1200" dirty="0" err="1"/>
              <a:t>gestionar</a:t>
            </a:r>
            <a:r>
              <a:rPr lang="en-US" sz="1200" dirty="0"/>
              <a:t> </a:t>
            </a:r>
            <a:r>
              <a:rPr lang="en-US" sz="1200" dirty="0" err="1"/>
              <a:t>el</a:t>
            </a:r>
            <a:r>
              <a:rPr lang="en-US" sz="1200" dirty="0"/>
              <a:t> </a:t>
            </a:r>
            <a:r>
              <a:rPr lang="en-US" sz="1200" dirty="0" err="1"/>
              <a:t>comportamiento</a:t>
            </a:r>
            <a:r>
              <a:rPr lang="en-US" sz="1200" dirty="0"/>
              <a:t> de </a:t>
            </a:r>
            <a:r>
              <a:rPr lang="en-US" sz="1200" dirty="0" err="1"/>
              <a:t>los</a:t>
            </a:r>
            <a:r>
              <a:rPr lang="en-US" sz="1200" dirty="0"/>
              <a:t> </a:t>
            </a:r>
            <a:r>
              <a:rPr lang="en-US" sz="1200" dirty="0" err="1"/>
              <a:t>niños</a:t>
            </a:r>
            <a:r>
              <a:rPr lang="en-US" sz="1200" dirty="0"/>
              <a:t> y </a:t>
            </a:r>
            <a:r>
              <a:rPr lang="en-US" sz="1200" dirty="0" err="1"/>
              <a:t>niñas</a:t>
            </a:r>
            <a:r>
              <a:rPr lang="en-US" sz="1200" dirty="0"/>
              <a:t> que </a:t>
            </a:r>
            <a:r>
              <a:rPr lang="en-US" sz="1200" dirty="0" err="1"/>
              <a:t>han</a:t>
            </a:r>
            <a:r>
              <a:rPr lang="en-US" sz="1200" dirty="0"/>
              <a:t> </a:t>
            </a:r>
            <a:r>
              <a:rPr lang="en-US" sz="1200" dirty="0" err="1"/>
              <a:t>vivido</a:t>
            </a:r>
            <a:r>
              <a:rPr lang="en-US" sz="1200" dirty="0"/>
              <a:t> </a:t>
            </a:r>
            <a:r>
              <a:rPr lang="en-US" sz="1200" dirty="0" err="1"/>
              <a:t>experiencias</a:t>
            </a:r>
            <a:r>
              <a:rPr lang="en-US" sz="1200" dirty="0"/>
              <a:t> </a:t>
            </a:r>
            <a:r>
              <a:rPr lang="en-US" sz="1200" dirty="0" err="1"/>
              <a:t>adversas</a:t>
            </a:r>
            <a:r>
              <a:rPr lang="en-US" sz="1200" dirty="0"/>
              <a:t>. </a:t>
            </a:r>
            <a:endParaRPr dirty="0"/>
          </a:p>
          <a:p>
            <a:pPr marL="0" lvl="0" indent="0" algn="l" rtl="0">
              <a:lnSpc>
                <a:spcPct val="110000"/>
              </a:lnSpc>
              <a:spcBef>
                <a:spcPts val="0"/>
              </a:spcBef>
              <a:spcAft>
                <a:spcPts val="0"/>
              </a:spcAft>
              <a:buSzPct val="144144"/>
              <a:buNone/>
            </a:pPr>
            <a:r>
              <a:rPr lang="en-US" sz="1200" dirty="0"/>
              <a:t>Si </a:t>
            </a:r>
            <a:r>
              <a:rPr lang="en-US" sz="1200" dirty="0" err="1"/>
              <a:t>está</a:t>
            </a:r>
            <a:r>
              <a:rPr lang="en-US" sz="1200" dirty="0"/>
              <a:t> </a:t>
            </a:r>
            <a:r>
              <a:rPr lang="en-US" sz="1200" dirty="0" err="1"/>
              <a:t>formando</a:t>
            </a:r>
            <a:r>
              <a:rPr lang="en-US" sz="1200" dirty="0"/>
              <a:t> a </a:t>
            </a:r>
            <a:r>
              <a:rPr lang="en-US" sz="1200" dirty="0" err="1"/>
              <a:t>profesorado</a:t>
            </a:r>
            <a:r>
              <a:rPr lang="en-US" sz="1200" dirty="0"/>
              <a:t> o </a:t>
            </a:r>
            <a:r>
              <a:rPr lang="en-US" sz="1200" dirty="0" err="1"/>
              <a:t>estudiantes</a:t>
            </a:r>
            <a:r>
              <a:rPr lang="en-US" sz="1200" dirty="0"/>
              <a:t> con </a:t>
            </a:r>
            <a:r>
              <a:rPr lang="en-US" sz="1200" dirty="0" err="1"/>
              <a:t>experiencia</a:t>
            </a:r>
            <a:r>
              <a:rPr lang="en-US" sz="1200" dirty="0"/>
              <a:t> de </a:t>
            </a:r>
            <a:r>
              <a:rPr lang="en-US" sz="1200" dirty="0" err="1"/>
              <a:t>trabajo</a:t>
            </a:r>
            <a:r>
              <a:rPr lang="en-US" sz="1200" dirty="0"/>
              <a:t> </a:t>
            </a:r>
            <a:r>
              <a:rPr lang="en-US" sz="1200" dirty="0" err="1"/>
              <a:t>en</a:t>
            </a:r>
            <a:r>
              <a:rPr lang="en-US" sz="1200" dirty="0"/>
              <a:t> la </a:t>
            </a:r>
            <a:r>
              <a:rPr lang="en-US" sz="1200" dirty="0" err="1"/>
              <a:t>escuela</a:t>
            </a:r>
            <a:r>
              <a:rPr lang="en-US" sz="1200" dirty="0"/>
              <a:t>, </a:t>
            </a:r>
            <a:r>
              <a:rPr lang="en-US" sz="1200" dirty="0" err="1"/>
              <a:t>puede</a:t>
            </a:r>
            <a:r>
              <a:rPr lang="en-US" sz="1200" dirty="0"/>
              <a:t> </a:t>
            </a:r>
            <a:r>
              <a:rPr lang="en-US" sz="1200" dirty="0" err="1"/>
              <a:t>discutir</a:t>
            </a:r>
            <a:r>
              <a:rPr lang="en-US" sz="1200" dirty="0"/>
              <a:t> </a:t>
            </a:r>
            <a:r>
              <a:rPr lang="en-US" sz="1200" dirty="0" err="1"/>
              <a:t>estas</a:t>
            </a:r>
            <a:r>
              <a:rPr lang="en-US" sz="1200" dirty="0"/>
              <a:t> 3 </a:t>
            </a:r>
            <a:r>
              <a:rPr lang="en-US" sz="1200" dirty="0" err="1"/>
              <a:t>preguntas</a:t>
            </a:r>
            <a:r>
              <a:rPr lang="en-US" sz="1200" dirty="0"/>
              <a:t> clave.(1) ¿</a:t>
            </a:r>
            <a:r>
              <a:rPr lang="en-US" sz="1200" dirty="0" err="1"/>
              <a:t>Qué</a:t>
            </a:r>
            <a:r>
              <a:rPr lang="en-US" sz="1200" dirty="0"/>
              <a:t> </a:t>
            </a:r>
            <a:r>
              <a:rPr lang="en-US" sz="1200" dirty="0" err="1"/>
              <a:t>han</a:t>
            </a:r>
            <a:r>
              <a:rPr lang="en-US" sz="1200" dirty="0"/>
              <a:t> </a:t>
            </a:r>
            <a:r>
              <a:rPr lang="en-US" sz="1200" dirty="0" err="1"/>
              <a:t>intentado</a:t>
            </a:r>
            <a:r>
              <a:rPr lang="en-US" sz="1200" dirty="0"/>
              <a:t> las </a:t>
            </a:r>
            <a:r>
              <a:rPr lang="en-US" sz="1200" dirty="0" err="1"/>
              <a:t>escuelas</a:t>
            </a:r>
            <a:r>
              <a:rPr lang="en-US" sz="1200" dirty="0"/>
              <a:t> (o </a:t>
            </a:r>
            <a:r>
              <a:rPr lang="en-US" sz="1200" dirty="0" err="1"/>
              <a:t>tu</a:t>
            </a:r>
            <a:r>
              <a:rPr lang="en-US" sz="1200" dirty="0"/>
              <a:t> </a:t>
            </a:r>
            <a:r>
              <a:rPr lang="en-US" sz="1200" dirty="0" err="1"/>
              <a:t>escuela</a:t>
            </a:r>
            <a:r>
              <a:rPr lang="en-US" sz="1200" dirty="0"/>
              <a:t>) hasta </a:t>
            </a:r>
            <a:r>
              <a:rPr lang="en-US" sz="1200" dirty="0" err="1"/>
              <a:t>ahora</a:t>
            </a:r>
            <a:r>
              <a:rPr lang="en-US" sz="1200" dirty="0"/>
              <a:t>? (2) ¿</a:t>
            </a:r>
            <a:r>
              <a:rPr lang="en-US" sz="1200" dirty="0" err="1"/>
              <a:t>Cómo</a:t>
            </a:r>
            <a:r>
              <a:rPr lang="en-US" sz="1200" dirty="0"/>
              <a:t> ha </a:t>
            </a:r>
            <a:r>
              <a:rPr lang="en-US" sz="1200" dirty="0" err="1"/>
              <a:t>funcionado</a:t>
            </a:r>
            <a:r>
              <a:rPr lang="en-US" sz="1200" dirty="0"/>
              <a:t> a largo </a:t>
            </a:r>
            <a:r>
              <a:rPr lang="en-US" sz="1200" dirty="0" err="1"/>
              <a:t>plazo</a:t>
            </a:r>
            <a:r>
              <a:rPr lang="en-US" sz="1200" dirty="0"/>
              <a:t>? (3) ¿</a:t>
            </a:r>
            <a:r>
              <a:rPr lang="en-US" sz="1200" dirty="0" err="1"/>
              <a:t>Cuánto</a:t>
            </a:r>
            <a:r>
              <a:rPr lang="en-US" sz="1200" dirty="0"/>
              <a:t> les ha </a:t>
            </a:r>
            <a:r>
              <a:rPr lang="en-US" sz="1200" dirty="0" err="1"/>
              <a:t>costado</a:t>
            </a:r>
            <a:r>
              <a:rPr lang="en-US" sz="1200" dirty="0"/>
              <a:t>? A la hora de </a:t>
            </a:r>
            <a:r>
              <a:rPr lang="en-US" sz="1200" dirty="0" err="1"/>
              <a:t>enumerar</a:t>
            </a:r>
            <a:r>
              <a:rPr lang="en-US" sz="1200" dirty="0"/>
              <a:t> lo que se ha </a:t>
            </a:r>
            <a:r>
              <a:rPr lang="en-US" sz="1200" dirty="0" err="1"/>
              <a:t>intentado</a:t>
            </a:r>
            <a:r>
              <a:rPr lang="en-US" sz="1200" dirty="0"/>
              <a:t>, </a:t>
            </a:r>
            <a:r>
              <a:rPr lang="en-US" sz="1200" dirty="0" err="1"/>
              <a:t>anótelo</a:t>
            </a:r>
            <a:r>
              <a:rPr lang="en-US" sz="1200" dirty="0"/>
              <a:t> </a:t>
            </a:r>
            <a:r>
              <a:rPr lang="en-US" sz="1200" dirty="0" err="1"/>
              <a:t>todo</a:t>
            </a:r>
            <a:r>
              <a:rPr lang="en-US" sz="1200" dirty="0"/>
              <a:t>: </a:t>
            </a:r>
            <a:r>
              <a:rPr lang="en-US" sz="1200" dirty="0" err="1"/>
              <a:t>desde</a:t>
            </a:r>
            <a:r>
              <a:rPr lang="en-US" sz="1200" dirty="0"/>
              <a:t> lo que </a:t>
            </a:r>
            <a:r>
              <a:rPr lang="en-US" sz="1200" dirty="0" err="1"/>
              <a:t>han</a:t>
            </a:r>
            <a:r>
              <a:rPr lang="en-US" sz="1200" dirty="0"/>
              <a:t> </a:t>
            </a:r>
            <a:r>
              <a:rPr lang="en-US" sz="1200" dirty="0" err="1"/>
              <a:t>hecho</a:t>
            </a:r>
            <a:r>
              <a:rPr lang="en-US" sz="1200" dirty="0"/>
              <a:t> </a:t>
            </a:r>
            <a:r>
              <a:rPr lang="en-US" sz="1200" dirty="0" err="1"/>
              <a:t>los</a:t>
            </a:r>
            <a:r>
              <a:rPr lang="en-US" sz="1200" dirty="0"/>
              <a:t> </a:t>
            </a:r>
            <a:r>
              <a:rPr lang="en-US" sz="1200" dirty="0" err="1"/>
              <a:t>individuos</a:t>
            </a:r>
            <a:r>
              <a:rPr lang="en-US" sz="1200" dirty="0"/>
              <a:t> hasta </a:t>
            </a:r>
            <a:r>
              <a:rPr lang="en-US" sz="1200" dirty="0" err="1"/>
              <a:t>el</a:t>
            </a:r>
            <a:r>
              <a:rPr lang="en-US" sz="1200" dirty="0"/>
              <a:t> </a:t>
            </a:r>
            <a:r>
              <a:rPr lang="en-US" sz="1200" dirty="0" err="1"/>
              <a:t>enfoque</a:t>
            </a:r>
            <a:r>
              <a:rPr lang="en-US" sz="1200" dirty="0"/>
              <a:t> que </a:t>
            </a:r>
            <a:r>
              <a:rPr lang="en-US" sz="1200" dirty="0" err="1"/>
              <a:t>tiene</a:t>
            </a:r>
            <a:r>
              <a:rPr lang="en-US" sz="1200" dirty="0"/>
              <a:t> </a:t>
            </a:r>
            <a:r>
              <a:rPr lang="en-US" sz="1200" dirty="0" err="1"/>
              <a:t>toda</a:t>
            </a:r>
            <a:r>
              <a:rPr lang="en-US" sz="1200" dirty="0"/>
              <a:t> la </a:t>
            </a:r>
            <a:r>
              <a:rPr lang="en-US" sz="1200" dirty="0" err="1"/>
              <a:t>escuela</a:t>
            </a:r>
            <a:r>
              <a:rPr lang="en-US" sz="1200" dirty="0"/>
              <a:t>. (</a:t>
            </a:r>
            <a:r>
              <a:rPr lang="en-US" sz="1200" dirty="0" err="1"/>
              <a:t>véase</a:t>
            </a:r>
            <a:r>
              <a:rPr lang="en-US" sz="1200" dirty="0"/>
              <a:t> la </a:t>
            </a:r>
            <a:r>
              <a:rPr lang="en-US" sz="1200" dirty="0" err="1"/>
              <a:t>siguiente</a:t>
            </a:r>
            <a:r>
              <a:rPr lang="en-US" sz="1200" dirty="0"/>
              <a:t> </a:t>
            </a:r>
            <a:r>
              <a:rPr lang="en-US" sz="1200" dirty="0" err="1"/>
              <a:t>diapositiva</a:t>
            </a:r>
            <a:r>
              <a:rPr lang="en-US" sz="1200" dirty="0"/>
              <a:t>)Si </a:t>
            </a:r>
            <a:r>
              <a:rPr lang="en-US" sz="1200" dirty="0" err="1"/>
              <a:t>tu</a:t>
            </a:r>
            <a:r>
              <a:rPr lang="en-US" sz="1200" dirty="0"/>
              <a:t> </a:t>
            </a:r>
            <a:r>
              <a:rPr lang="en-US" sz="1200" dirty="0" err="1"/>
              <a:t>alumnado</a:t>
            </a:r>
            <a:r>
              <a:rPr lang="en-US" sz="1200" dirty="0"/>
              <a:t> no </a:t>
            </a:r>
            <a:r>
              <a:rPr lang="en-US" sz="1200" dirty="0" err="1"/>
              <a:t>tienen</a:t>
            </a:r>
            <a:r>
              <a:rPr lang="en-US" sz="1200" dirty="0"/>
              <a:t> </a:t>
            </a:r>
            <a:r>
              <a:rPr lang="en-US" sz="1200" dirty="0" err="1"/>
              <a:t>experiencia</a:t>
            </a:r>
            <a:r>
              <a:rPr lang="en-US" sz="1200" dirty="0"/>
              <a:t> </a:t>
            </a:r>
            <a:r>
              <a:rPr lang="en-US" sz="1200" dirty="0" err="1"/>
              <a:t>docente</a:t>
            </a:r>
            <a:r>
              <a:rPr lang="en-US" sz="1200" dirty="0"/>
              <a:t>, </a:t>
            </a:r>
            <a:r>
              <a:rPr lang="en-US" sz="1200" dirty="0" err="1"/>
              <a:t>explica</a:t>
            </a:r>
            <a:r>
              <a:rPr lang="en-US" sz="1200" dirty="0"/>
              <a:t> </a:t>
            </a:r>
            <a:r>
              <a:rPr lang="en-US" sz="1200" dirty="0" err="1"/>
              <a:t>cómo</a:t>
            </a:r>
            <a:r>
              <a:rPr lang="en-US" sz="1200" dirty="0"/>
              <a:t> </a:t>
            </a:r>
            <a:r>
              <a:rPr lang="en-US" sz="1200" dirty="0" err="1"/>
              <a:t>algunos</a:t>
            </a:r>
            <a:r>
              <a:rPr lang="en-US" sz="1200" dirty="0"/>
              <a:t> </a:t>
            </a:r>
            <a:r>
              <a:rPr lang="en-US" sz="1200" dirty="0" err="1"/>
              <a:t>comportamientos</a:t>
            </a:r>
            <a:r>
              <a:rPr lang="en-US" sz="1200" dirty="0"/>
              <a:t> de </a:t>
            </a:r>
            <a:r>
              <a:rPr lang="en-US" sz="1200" dirty="0" err="1"/>
              <a:t>niños</a:t>
            </a:r>
            <a:r>
              <a:rPr lang="en-US" sz="1200" dirty="0"/>
              <a:t> y </a:t>
            </a:r>
            <a:r>
              <a:rPr lang="en-US" sz="1200" dirty="0" err="1"/>
              <a:t>niñas</a:t>
            </a:r>
            <a:r>
              <a:rPr lang="en-US" sz="1200" dirty="0"/>
              <a:t> que </a:t>
            </a:r>
            <a:r>
              <a:rPr lang="en-US" sz="1200" dirty="0" err="1"/>
              <a:t>han</a:t>
            </a:r>
            <a:r>
              <a:rPr lang="en-US" sz="1200" dirty="0"/>
              <a:t> </a:t>
            </a:r>
            <a:r>
              <a:rPr lang="en-US" sz="1200" dirty="0" err="1"/>
              <a:t>vivido</a:t>
            </a:r>
            <a:r>
              <a:rPr lang="en-US" sz="1200" dirty="0"/>
              <a:t> </a:t>
            </a:r>
            <a:r>
              <a:rPr lang="en-US" sz="1200" dirty="0" err="1"/>
              <a:t>una</a:t>
            </a:r>
            <a:r>
              <a:rPr lang="en-US" sz="1200" dirty="0"/>
              <a:t> </a:t>
            </a:r>
            <a:r>
              <a:rPr lang="en-US" sz="1200" dirty="0" err="1"/>
              <a:t>adversidad</a:t>
            </a:r>
            <a:r>
              <a:rPr lang="en-US" sz="1200" dirty="0"/>
              <a:t> </a:t>
            </a:r>
            <a:r>
              <a:rPr lang="en-US" sz="1200" dirty="0" err="1"/>
              <a:t>temprana</a:t>
            </a:r>
            <a:r>
              <a:rPr lang="en-US" sz="1200" dirty="0"/>
              <a:t> </a:t>
            </a:r>
            <a:r>
              <a:rPr lang="en-US" sz="1200" dirty="0" err="1"/>
              <a:t>desafían</a:t>
            </a:r>
            <a:r>
              <a:rPr lang="en-US" sz="1200" dirty="0"/>
              <a:t> las </a:t>
            </a:r>
            <a:r>
              <a:rPr lang="en-US" sz="1200" dirty="0" err="1"/>
              <a:t>expectativas</a:t>
            </a:r>
            <a:r>
              <a:rPr lang="en-US" sz="1200" dirty="0"/>
              <a:t> de la </a:t>
            </a:r>
            <a:r>
              <a:rPr lang="en-US" sz="1200" dirty="0" err="1"/>
              <a:t>escuela</a:t>
            </a:r>
            <a:r>
              <a:rPr lang="en-US" sz="1200" dirty="0"/>
              <a:t>.</a:t>
            </a:r>
            <a:endParaRPr dirty="0"/>
          </a:p>
          <a:p>
            <a:pPr marL="0" lvl="0" indent="0" algn="l" rtl="0">
              <a:lnSpc>
                <a:spcPct val="110000"/>
              </a:lnSpc>
              <a:spcBef>
                <a:spcPts val="0"/>
              </a:spcBef>
              <a:spcAft>
                <a:spcPts val="0"/>
              </a:spcAft>
              <a:buSzPct val="288288"/>
              <a:buNone/>
            </a:pPr>
            <a:endParaRPr sz="600" dirty="0">
              <a:latin typeface="Calibri"/>
              <a:ea typeface="Calibri"/>
              <a:cs typeface="Calibri"/>
              <a:sym typeface="Calibri"/>
            </a:endParaRPr>
          </a:p>
          <a:p>
            <a:pPr marL="0" lvl="0" indent="0" algn="l" rtl="0">
              <a:lnSpc>
                <a:spcPct val="110000"/>
              </a:lnSpc>
              <a:spcBef>
                <a:spcPts val="0"/>
              </a:spcBef>
              <a:spcAft>
                <a:spcPts val="0"/>
              </a:spcAft>
              <a:buSzPct val="123552"/>
              <a:buNone/>
            </a:pPr>
            <a:r>
              <a:rPr lang="en-US" sz="1400" b="1" dirty="0" err="1"/>
              <a:t>Respuestas</a:t>
            </a:r>
            <a:r>
              <a:rPr lang="en-US" sz="1400" b="1" dirty="0"/>
              <a:t> </a:t>
            </a:r>
            <a:r>
              <a:rPr lang="en-US" sz="1400" b="1" dirty="0" err="1"/>
              <a:t>habituales</a:t>
            </a:r>
            <a:r>
              <a:rPr lang="en-US" sz="1400" b="1" dirty="0"/>
              <a:t> </a:t>
            </a:r>
            <a:r>
              <a:rPr lang="en-US" sz="1400" b="1" dirty="0" err="1"/>
              <a:t>en</a:t>
            </a:r>
            <a:r>
              <a:rPr lang="en-US" sz="1400" b="1" dirty="0"/>
              <a:t> las </a:t>
            </a:r>
            <a:r>
              <a:rPr lang="en-US" sz="1400" b="1" dirty="0" err="1"/>
              <a:t>escuelas</a:t>
            </a:r>
            <a:r>
              <a:rPr lang="en-US" sz="1400" b="1" dirty="0"/>
              <a:t> a </a:t>
            </a:r>
            <a:r>
              <a:rPr lang="en-US" sz="1400" b="1" dirty="0" err="1"/>
              <a:t>los</a:t>
            </a:r>
            <a:r>
              <a:rPr lang="en-US" sz="1400" b="1" dirty="0"/>
              <a:t> </a:t>
            </a:r>
            <a:r>
              <a:rPr lang="en-US" sz="1400" b="1" dirty="0" err="1"/>
              <a:t>problemas</a:t>
            </a:r>
            <a:r>
              <a:rPr lang="en-US" sz="1400" b="1" dirty="0"/>
              <a:t> de </a:t>
            </a:r>
            <a:r>
              <a:rPr lang="en-US" sz="1400" b="1" dirty="0" err="1"/>
              <a:t>conducta</a:t>
            </a:r>
            <a:endParaRPr dirty="0"/>
          </a:p>
          <a:p>
            <a:pPr marL="0" lvl="0" indent="0" algn="l" rtl="0">
              <a:lnSpc>
                <a:spcPct val="110000"/>
              </a:lnSpc>
              <a:spcBef>
                <a:spcPts val="0"/>
              </a:spcBef>
              <a:spcAft>
                <a:spcPts val="0"/>
              </a:spcAft>
              <a:buSzPct val="144144"/>
              <a:buNone/>
            </a:pPr>
            <a:r>
              <a:rPr lang="en-US" sz="1200" dirty="0"/>
              <a:t>He </a:t>
            </a:r>
            <a:r>
              <a:rPr lang="en-US" sz="1200" dirty="0" err="1"/>
              <a:t>aquí</a:t>
            </a:r>
            <a:r>
              <a:rPr lang="en-US" sz="1200" dirty="0"/>
              <a:t> un </a:t>
            </a:r>
            <a:r>
              <a:rPr lang="en-US" sz="1200" dirty="0" err="1"/>
              <a:t>ejemplo</a:t>
            </a:r>
            <a:r>
              <a:rPr lang="en-US" sz="1200" dirty="0"/>
              <a:t> de </a:t>
            </a:r>
            <a:r>
              <a:rPr lang="en-US" sz="1200" dirty="0" err="1"/>
              <a:t>algunos</a:t>
            </a:r>
            <a:r>
              <a:rPr lang="en-US" sz="1200" dirty="0"/>
              <a:t> de </a:t>
            </a:r>
            <a:r>
              <a:rPr lang="en-US" sz="1200" dirty="0" err="1"/>
              <a:t>los</a:t>
            </a:r>
            <a:r>
              <a:rPr lang="en-US" sz="1200" dirty="0"/>
              <a:t> </a:t>
            </a:r>
            <a:r>
              <a:rPr lang="en-US" sz="1200" dirty="0" err="1"/>
              <a:t>enfoques</a:t>
            </a:r>
            <a:r>
              <a:rPr lang="en-US" sz="1200" dirty="0"/>
              <a:t> que la </a:t>
            </a:r>
            <a:r>
              <a:rPr lang="en-US" sz="1200" dirty="0" err="1"/>
              <a:t>escuela</a:t>
            </a:r>
            <a:r>
              <a:rPr lang="en-US" sz="1200" dirty="0"/>
              <a:t> </a:t>
            </a:r>
            <a:r>
              <a:rPr lang="en-US" sz="1200" dirty="0" err="1"/>
              <a:t>puede</a:t>
            </a:r>
            <a:r>
              <a:rPr lang="en-US" sz="1200" dirty="0"/>
              <a:t> </a:t>
            </a:r>
            <a:r>
              <a:rPr lang="en-US" sz="1200" dirty="0" err="1"/>
              <a:t>haber</a:t>
            </a:r>
            <a:r>
              <a:rPr lang="en-US" sz="1200" dirty="0"/>
              <a:t> </a:t>
            </a:r>
            <a:r>
              <a:rPr lang="en-US" sz="1200" dirty="0" err="1"/>
              <a:t>adoptado</a:t>
            </a:r>
            <a:r>
              <a:rPr lang="en-US" sz="1200" dirty="0"/>
              <a:t> </a:t>
            </a:r>
            <a:r>
              <a:rPr lang="en-US" sz="1200" dirty="0" err="1"/>
              <a:t>como</a:t>
            </a:r>
            <a:r>
              <a:rPr lang="en-US" sz="1200" dirty="0"/>
              <a:t> </a:t>
            </a:r>
            <a:r>
              <a:rPr lang="en-US" sz="1200" dirty="0" err="1"/>
              <a:t>enfoque</a:t>
            </a:r>
            <a:r>
              <a:rPr lang="en-US" sz="1200" dirty="0"/>
              <a:t> individual o </a:t>
            </a:r>
            <a:r>
              <a:rPr lang="en-US" sz="1200" dirty="0" err="1"/>
              <a:t>como</a:t>
            </a:r>
            <a:r>
              <a:rPr lang="en-US" sz="1200" dirty="0"/>
              <a:t> </a:t>
            </a:r>
            <a:r>
              <a:rPr lang="en-US" sz="1200" dirty="0" err="1"/>
              <a:t>enfoque</a:t>
            </a:r>
            <a:r>
              <a:rPr lang="en-US" sz="1200" dirty="0"/>
              <a:t> integral para </a:t>
            </a:r>
            <a:r>
              <a:rPr lang="en-US" sz="1200" dirty="0" err="1"/>
              <a:t>conseguir</a:t>
            </a:r>
            <a:r>
              <a:rPr lang="en-US" sz="1200" dirty="0"/>
              <a:t> que un </a:t>
            </a:r>
            <a:r>
              <a:rPr lang="en-US" sz="1200" dirty="0" err="1"/>
              <a:t>niño</a:t>
            </a:r>
            <a:r>
              <a:rPr lang="en-US" sz="1200" dirty="0"/>
              <a:t> o </a:t>
            </a:r>
            <a:r>
              <a:rPr lang="en-US" sz="1200" dirty="0" err="1"/>
              <a:t>niña</a:t>
            </a:r>
            <a:r>
              <a:rPr lang="en-US" sz="1200" dirty="0"/>
              <a:t> </a:t>
            </a:r>
            <a:r>
              <a:rPr lang="en-US" sz="1200" dirty="0" err="1"/>
              <a:t>cambie</a:t>
            </a:r>
            <a:r>
              <a:rPr lang="en-US" sz="1200" dirty="0"/>
              <a:t> </a:t>
            </a:r>
            <a:r>
              <a:rPr lang="en-US" sz="1200" dirty="0" err="1"/>
              <a:t>su</a:t>
            </a:r>
            <a:r>
              <a:rPr lang="en-US" sz="1200" dirty="0"/>
              <a:t> </a:t>
            </a:r>
            <a:r>
              <a:rPr lang="en-US" sz="1200" dirty="0" err="1"/>
              <a:t>comportamiento</a:t>
            </a:r>
            <a:r>
              <a:rPr lang="en-US" sz="1200" dirty="0"/>
              <a:t>. Si </a:t>
            </a:r>
            <a:r>
              <a:rPr lang="en-US" sz="1200" dirty="0" err="1"/>
              <a:t>una</a:t>
            </a:r>
            <a:r>
              <a:rPr lang="en-US" sz="1200" dirty="0"/>
              <a:t> </a:t>
            </a:r>
            <a:r>
              <a:rPr lang="en-US" sz="1200" dirty="0" err="1"/>
              <a:t>estrategia</a:t>
            </a:r>
            <a:r>
              <a:rPr lang="en-US" sz="1200" dirty="0"/>
              <a:t> </a:t>
            </a:r>
            <a:r>
              <a:rPr lang="en-US" sz="1200" dirty="0" err="1"/>
              <a:t>en</a:t>
            </a:r>
            <a:r>
              <a:rPr lang="en-US" sz="1200" dirty="0"/>
              <a:t> particular </a:t>
            </a:r>
            <a:r>
              <a:rPr lang="en-US" sz="1200" dirty="0" err="1"/>
              <a:t>fuera</a:t>
            </a:r>
            <a:r>
              <a:rPr lang="en-US" sz="1200" dirty="0"/>
              <a:t> </a:t>
            </a:r>
            <a:r>
              <a:rPr lang="en-US" sz="1200" dirty="0" err="1"/>
              <a:t>útil</a:t>
            </a:r>
            <a:r>
              <a:rPr lang="en-US" sz="1200" dirty="0"/>
              <a:t>, </a:t>
            </a:r>
            <a:r>
              <a:rPr lang="en-US" sz="1200" dirty="0" err="1"/>
              <a:t>esperaríamos</a:t>
            </a:r>
            <a:r>
              <a:rPr lang="en-US" sz="1200" dirty="0"/>
              <a:t> </a:t>
            </a:r>
            <a:r>
              <a:rPr lang="en-US" sz="1200" dirty="0" err="1"/>
              <a:t>ver</a:t>
            </a:r>
            <a:r>
              <a:rPr lang="en-US" sz="1200" dirty="0"/>
              <a:t> </a:t>
            </a:r>
            <a:r>
              <a:rPr lang="en-US" sz="1200" dirty="0" err="1"/>
              <a:t>una</a:t>
            </a:r>
            <a:r>
              <a:rPr lang="en-US" sz="1200" dirty="0"/>
              <a:t> </a:t>
            </a:r>
            <a:r>
              <a:rPr lang="en-US" sz="1200" dirty="0" err="1"/>
              <a:t>disminución</a:t>
            </a:r>
            <a:r>
              <a:rPr lang="en-US" sz="1200" dirty="0"/>
              <a:t> </a:t>
            </a:r>
            <a:r>
              <a:rPr lang="en-US" sz="1200" dirty="0" err="1"/>
              <a:t>en</a:t>
            </a:r>
            <a:r>
              <a:rPr lang="en-US" sz="1200" dirty="0"/>
              <a:t> </a:t>
            </a:r>
            <a:r>
              <a:rPr lang="en-US" sz="1200" dirty="0" err="1"/>
              <a:t>su</a:t>
            </a:r>
            <a:r>
              <a:rPr lang="en-US" sz="1200" dirty="0"/>
              <a:t> </a:t>
            </a:r>
            <a:r>
              <a:rPr lang="en-US" sz="1200" dirty="0" err="1"/>
              <a:t>uso</a:t>
            </a:r>
            <a:r>
              <a:rPr lang="en-US" sz="1200" dirty="0"/>
              <a:t> con un </a:t>
            </a:r>
            <a:r>
              <a:rPr lang="en-US" sz="1200" dirty="0" err="1"/>
              <a:t>niño</a:t>
            </a:r>
            <a:r>
              <a:rPr lang="en-US" sz="1200" dirty="0"/>
              <a:t> o </a:t>
            </a:r>
            <a:r>
              <a:rPr lang="en-US" sz="1200" dirty="0" err="1"/>
              <a:t>niña</a:t>
            </a:r>
            <a:r>
              <a:rPr lang="en-US" sz="1200" dirty="0"/>
              <a:t> </a:t>
            </a:r>
            <a:r>
              <a:rPr lang="en-US" sz="1200" dirty="0" err="1"/>
              <a:t>en</a:t>
            </a:r>
            <a:r>
              <a:rPr lang="en-US" sz="1200" dirty="0"/>
              <a:t> particular. Si </a:t>
            </a:r>
            <a:r>
              <a:rPr lang="en-US" sz="1200" dirty="0" err="1"/>
              <a:t>pensamos</a:t>
            </a:r>
            <a:r>
              <a:rPr lang="en-US" sz="1200" dirty="0"/>
              <a:t> </a:t>
            </a:r>
            <a:r>
              <a:rPr lang="en-US" sz="1200" dirty="0" err="1"/>
              <a:t>en</a:t>
            </a:r>
            <a:r>
              <a:rPr lang="en-US" sz="1200" dirty="0"/>
              <a:t> las </a:t>
            </a:r>
            <a:r>
              <a:rPr lang="en-US" sz="1200" dirty="0" err="1"/>
              <a:t>reprimendas</a:t>
            </a:r>
            <a:r>
              <a:rPr lang="en-US" sz="1200" dirty="0"/>
              <a:t> </a:t>
            </a:r>
            <a:r>
              <a:rPr lang="en-US" sz="1200" dirty="0" err="1"/>
              <a:t>en</a:t>
            </a:r>
            <a:r>
              <a:rPr lang="en-US" sz="1200" dirty="0"/>
              <a:t> </a:t>
            </a:r>
            <a:r>
              <a:rPr lang="en-US" sz="1200" dirty="0" err="1"/>
              <a:t>el</a:t>
            </a:r>
            <a:r>
              <a:rPr lang="en-US" sz="1200" dirty="0"/>
              <a:t> aula, </a:t>
            </a:r>
            <a:r>
              <a:rPr lang="en-US" sz="1200" dirty="0" err="1"/>
              <a:t>por</a:t>
            </a:r>
            <a:r>
              <a:rPr lang="en-US" sz="1200" dirty="0"/>
              <a:t> </a:t>
            </a:r>
            <a:r>
              <a:rPr lang="en-US" sz="1200" dirty="0" err="1"/>
              <a:t>ejemplo</a:t>
            </a:r>
            <a:r>
              <a:rPr lang="en-US" sz="1200" dirty="0"/>
              <a:t>, </a:t>
            </a:r>
            <a:r>
              <a:rPr lang="en-US" sz="1200" dirty="0" err="1"/>
              <a:t>si</a:t>
            </a:r>
            <a:r>
              <a:rPr lang="en-US" sz="1200" dirty="0"/>
              <a:t> </a:t>
            </a:r>
            <a:r>
              <a:rPr lang="en-US" sz="1200" dirty="0" err="1"/>
              <a:t>fueran</a:t>
            </a:r>
            <a:r>
              <a:rPr lang="en-US" sz="1200" dirty="0"/>
              <a:t> </a:t>
            </a:r>
            <a:r>
              <a:rPr lang="en-US" sz="1200" dirty="0" err="1"/>
              <a:t>efectivas</a:t>
            </a:r>
            <a:r>
              <a:rPr lang="en-US" sz="1200" dirty="0"/>
              <a:t> no </a:t>
            </a:r>
            <a:r>
              <a:rPr lang="en-US" sz="1200" dirty="0" err="1"/>
              <a:t>deberíamos</a:t>
            </a:r>
            <a:r>
              <a:rPr lang="en-US" sz="1200" dirty="0"/>
              <a:t> </a:t>
            </a:r>
            <a:r>
              <a:rPr lang="en-US" sz="1200" dirty="0" err="1"/>
              <a:t>ver</a:t>
            </a:r>
            <a:r>
              <a:rPr lang="en-US" sz="1200" dirty="0"/>
              <a:t> que ese </a:t>
            </a:r>
            <a:r>
              <a:rPr lang="en-US" sz="1200" dirty="0" err="1"/>
              <a:t>niño</a:t>
            </a:r>
            <a:r>
              <a:rPr lang="en-US" sz="1200" dirty="0"/>
              <a:t> o </a:t>
            </a:r>
            <a:r>
              <a:rPr lang="en-US" sz="1200" dirty="0" err="1"/>
              <a:t>niña</a:t>
            </a:r>
            <a:r>
              <a:rPr lang="en-US" sz="1200" dirty="0"/>
              <a:t> </a:t>
            </a:r>
            <a:r>
              <a:rPr lang="en-US" sz="1200" dirty="0" err="1"/>
              <a:t>sigue</a:t>
            </a:r>
            <a:r>
              <a:rPr lang="en-US" sz="1200" dirty="0"/>
              <a:t> </a:t>
            </a:r>
            <a:r>
              <a:rPr lang="en-US" sz="1200" dirty="0" err="1"/>
              <a:t>recibiéndolas</a:t>
            </a:r>
            <a:r>
              <a:rPr lang="en-US" sz="1200" dirty="0"/>
              <a:t> </a:t>
            </a:r>
            <a:r>
              <a:rPr lang="en-US" sz="1200" dirty="0" err="1"/>
              <a:t>porque</a:t>
            </a:r>
            <a:r>
              <a:rPr lang="en-US" sz="1200" dirty="0"/>
              <a:t> </a:t>
            </a:r>
            <a:r>
              <a:rPr lang="en-US" sz="1200" dirty="0" err="1"/>
              <a:t>esperaríamos</a:t>
            </a:r>
            <a:r>
              <a:rPr lang="en-US" sz="1200" dirty="0"/>
              <a:t> que </a:t>
            </a:r>
            <a:r>
              <a:rPr lang="en-US" sz="1200" dirty="0" err="1"/>
              <a:t>su</a:t>
            </a:r>
            <a:r>
              <a:rPr lang="en-US" sz="1200" dirty="0"/>
              <a:t> </a:t>
            </a:r>
            <a:r>
              <a:rPr lang="en-US" sz="1200" dirty="0" err="1"/>
              <a:t>comportamiento</a:t>
            </a:r>
            <a:r>
              <a:rPr lang="en-US" sz="1200" dirty="0"/>
              <a:t> </a:t>
            </a:r>
            <a:r>
              <a:rPr lang="en-US" sz="1200" dirty="0" err="1"/>
              <a:t>hubiera</a:t>
            </a:r>
            <a:r>
              <a:rPr lang="en-US" sz="1200" dirty="0"/>
              <a:t> </a:t>
            </a:r>
            <a:r>
              <a:rPr lang="en-US" sz="1200" dirty="0" err="1"/>
              <a:t>cambiado</a:t>
            </a:r>
            <a:r>
              <a:rPr lang="en-US" sz="1200" dirty="0"/>
              <a:t> </a:t>
            </a:r>
            <a:r>
              <a:rPr lang="en-US" sz="1200" dirty="0" err="1"/>
              <a:t>en</a:t>
            </a:r>
            <a:r>
              <a:rPr lang="en-US" sz="1200" dirty="0"/>
              <a:t> </a:t>
            </a:r>
            <a:r>
              <a:rPr lang="en-US" sz="1200" dirty="0" err="1"/>
              <a:t>respuesta</a:t>
            </a:r>
            <a:r>
              <a:rPr lang="en-US" sz="1200" dirty="0"/>
              <a:t> a las </a:t>
            </a:r>
            <a:r>
              <a:rPr lang="en-US" sz="1200" dirty="0" err="1"/>
              <a:t>primeras</a:t>
            </a:r>
            <a:r>
              <a:rPr lang="en-US" sz="1200" dirty="0"/>
              <a:t> </a:t>
            </a:r>
            <a:r>
              <a:rPr lang="en-US" sz="1200" dirty="0" err="1"/>
              <a:t>veces</a:t>
            </a:r>
            <a:r>
              <a:rPr lang="en-US" sz="1200" dirty="0"/>
              <a:t>. </a:t>
            </a:r>
            <a:r>
              <a:rPr lang="en-US" sz="1200" dirty="0" err="1"/>
              <a:t>Cuando</a:t>
            </a:r>
            <a:r>
              <a:rPr lang="en-US" sz="1200" dirty="0"/>
              <a:t> se </a:t>
            </a:r>
            <a:r>
              <a:rPr lang="en-US" sz="1200" dirty="0" err="1"/>
              <a:t>piensa</a:t>
            </a:r>
            <a:r>
              <a:rPr lang="en-US" sz="1200" dirty="0"/>
              <a:t> </a:t>
            </a:r>
            <a:r>
              <a:rPr lang="en-US" sz="1200" dirty="0" err="1"/>
              <a:t>en</a:t>
            </a:r>
            <a:r>
              <a:rPr lang="en-US" sz="1200" dirty="0"/>
              <a:t> </a:t>
            </a:r>
            <a:r>
              <a:rPr lang="en-US" sz="1200" dirty="0" err="1"/>
              <a:t>el</a:t>
            </a:r>
            <a:r>
              <a:rPr lang="en-US" sz="1200" dirty="0"/>
              <a:t> </a:t>
            </a:r>
            <a:r>
              <a:rPr lang="en-US" sz="1200" dirty="0" err="1"/>
              <a:t>coste</a:t>
            </a:r>
            <a:r>
              <a:rPr lang="en-US" sz="1200" dirty="0"/>
              <a:t>, </a:t>
            </a:r>
            <a:r>
              <a:rPr lang="en-US" sz="1200" dirty="0" err="1"/>
              <a:t>también</a:t>
            </a:r>
            <a:r>
              <a:rPr lang="en-US" sz="1200" dirty="0"/>
              <a:t> es </a:t>
            </a:r>
            <a:r>
              <a:rPr lang="en-US" sz="1200" dirty="0" err="1"/>
              <a:t>importante</a:t>
            </a:r>
            <a:r>
              <a:rPr lang="en-US" sz="1200" dirty="0"/>
              <a:t> </a:t>
            </a:r>
            <a:r>
              <a:rPr lang="en-US" sz="1200" dirty="0" err="1"/>
              <a:t>tener</a:t>
            </a:r>
            <a:r>
              <a:rPr lang="en-US" sz="1200" dirty="0"/>
              <a:t> </a:t>
            </a:r>
            <a:r>
              <a:rPr lang="en-US" sz="1200" dirty="0" err="1"/>
              <a:t>en</a:t>
            </a:r>
            <a:r>
              <a:rPr lang="en-US" sz="1200" dirty="0"/>
              <a:t> </a:t>
            </a:r>
            <a:r>
              <a:rPr lang="en-US" sz="1200" dirty="0" err="1"/>
              <a:t>cuenta</a:t>
            </a:r>
            <a:r>
              <a:rPr lang="en-US" sz="1200" dirty="0"/>
              <a:t> </a:t>
            </a:r>
            <a:r>
              <a:rPr lang="en-US" sz="1200" dirty="0" err="1"/>
              <a:t>el</a:t>
            </a:r>
            <a:r>
              <a:rPr lang="en-US" sz="1200" dirty="0"/>
              <a:t> </a:t>
            </a:r>
            <a:r>
              <a:rPr lang="en-US" sz="1200" dirty="0" err="1"/>
              <a:t>impacto</a:t>
            </a:r>
            <a:r>
              <a:rPr lang="en-US" sz="1200" dirty="0"/>
              <a:t> </a:t>
            </a:r>
            <a:r>
              <a:rPr lang="en-US" sz="1200" dirty="0" err="1"/>
              <a:t>en</a:t>
            </a:r>
            <a:r>
              <a:rPr lang="en-US" sz="1200" dirty="0"/>
              <a:t> </a:t>
            </a:r>
            <a:r>
              <a:rPr lang="en-US" sz="1200" dirty="0" err="1"/>
              <a:t>el</a:t>
            </a:r>
            <a:r>
              <a:rPr lang="en-US" sz="1200" dirty="0"/>
              <a:t> </a:t>
            </a:r>
            <a:r>
              <a:rPr lang="en-US" sz="1200" dirty="0" err="1"/>
              <a:t>bienestar</a:t>
            </a:r>
            <a:r>
              <a:rPr lang="en-US" sz="1200" dirty="0"/>
              <a:t> </a:t>
            </a:r>
            <a:r>
              <a:rPr lang="en-US" sz="1200" dirty="0" err="1"/>
              <a:t>emocional</a:t>
            </a:r>
            <a:r>
              <a:rPr lang="en-US" sz="1200" dirty="0"/>
              <a:t> y la </a:t>
            </a:r>
            <a:r>
              <a:rPr lang="en-US" sz="1200" dirty="0" err="1"/>
              <a:t>resiliencia</a:t>
            </a:r>
            <a:r>
              <a:rPr lang="en-US" sz="1200" dirty="0"/>
              <a:t> de las personas. </a:t>
            </a:r>
            <a:r>
              <a:rPr lang="en-US" sz="1200" dirty="0" err="1"/>
              <a:t>Pensar</a:t>
            </a:r>
            <a:r>
              <a:rPr lang="en-US" sz="1200" dirty="0"/>
              <a:t> </a:t>
            </a:r>
            <a:r>
              <a:rPr lang="en-US" sz="1200" dirty="0" err="1"/>
              <a:t>en</a:t>
            </a:r>
            <a:r>
              <a:rPr lang="en-US" sz="1200" dirty="0"/>
              <a:t> la </a:t>
            </a:r>
            <a:r>
              <a:rPr lang="en-US" sz="1200" dirty="0" err="1"/>
              <a:t>autoestima</a:t>
            </a:r>
            <a:r>
              <a:rPr lang="en-US" sz="1200" dirty="0"/>
              <a:t> y la </a:t>
            </a:r>
            <a:r>
              <a:rPr lang="en-US" sz="1200" dirty="0" err="1"/>
              <a:t>autoeficacia</a:t>
            </a:r>
            <a:r>
              <a:rPr lang="en-US" sz="1200" dirty="0"/>
              <a:t> tanto del personal </a:t>
            </a:r>
            <a:r>
              <a:rPr lang="en-US" sz="1200" dirty="0" err="1"/>
              <a:t>como</a:t>
            </a:r>
            <a:r>
              <a:rPr lang="en-US" sz="1200" dirty="0"/>
              <a:t> de </a:t>
            </a:r>
            <a:r>
              <a:rPr lang="en-US" sz="1200" dirty="0" err="1"/>
              <a:t>los</a:t>
            </a:r>
            <a:r>
              <a:rPr lang="en-US" sz="1200" dirty="0"/>
              <a:t> </a:t>
            </a:r>
            <a:r>
              <a:rPr lang="en-US" sz="1200" dirty="0" err="1"/>
              <a:t>niños</a:t>
            </a:r>
            <a:r>
              <a:rPr lang="en-US" sz="1200" dirty="0"/>
              <a:t> y </a:t>
            </a:r>
            <a:r>
              <a:rPr lang="en-US" sz="1200" dirty="0" err="1"/>
              <a:t>niñas.Una</a:t>
            </a:r>
            <a:r>
              <a:rPr lang="en-US" sz="1200" dirty="0"/>
              <a:t> </a:t>
            </a:r>
            <a:r>
              <a:rPr lang="en-US" sz="1200" dirty="0" err="1"/>
              <a:t>vez</a:t>
            </a:r>
            <a:r>
              <a:rPr lang="en-US" sz="1200" dirty="0"/>
              <a:t> </a:t>
            </a:r>
            <a:r>
              <a:rPr lang="en-US" sz="1200" dirty="0" err="1"/>
              <a:t>identificados</a:t>
            </a:r>
            <a:r>
              <a:rPr lang="en-US" sz="1200" dirty="0"/>
              <a:t> </a:t>
            </a:r>
            <a:r>
              <a:rPr lang="en-US" sz="1200" dirty="0" err="1"/>
              <a:t>los</a:t>
            </a:r>
            <a:r>
              <a:rPr lang="en-US" sz="1200" dirty="0"/>
              <a:t> </a:t>
            </a:r>
            <a:r>
              <a:rPr lang="en-US" sz="1200" dirty="0" err="1"/>
              <a:t>enfoques</a:t>
            </a:r>
            <a:r>
              <a:rPr lang="en-US" sz="1200" dirty="0"/>
              <a:t> que no </a:t>
            </a:r>
            <a:r>
              <a:rPr lang="en-US" sz="1200" dirty="0" err="1"/>
              <a:t>funcionan</a:t>
            </a:r>
            <a:r>
              <a:rPr lang="en-US" sz="1200" dirty="0"/>
              <a:t>, es </a:t>
            </a:r>
            <a:r>
              <a:rPr lang="en-US" sz="1200" dirty="0" err="1"/>
              <a:t>importante</a:t>
            </a:r>
            <a:r>
              <a:rPr lang="en-US" sz="1200" dirty="0"/>
              <a:t> que </a:t>
            </a:r>
            <a:r>
              <a:rPr lang="en-US" sz="1200" dirty="0" err="1"/>
              <a:t>nos</a:t>
            </a:r>
            <a:r>
              <a:rPr lang="en-US" sz="1200" dirty="0"/>
              <a:t> </a:t>
            </a:r>
            <a:r>
              <a:rPr lang="en-US" sz="1200" dirty="0" err="1"/>
              <a:t>preguntemos</a:t>
            </a:r>
            <a:r>
              <a:rPr lang="en-US" sz="1200" dirty="0"/>
              <a:t> "¿</a:t>
            </a:r>
            <a:r>
              <a:rPr lang="en-US" sz="1200" dirty="0" err="1"/>
              <a:t>por</a:t>
            </a:r>
            <a:r>
              <a:rPr lang="en-US" sz="1200" dirty="0"/>
              <a:t> </a:t>
            </a:r>
            <a:r>
              <a:rPr lang="en-US" sz="1200" dirty="0" err="1"/>
              <a:t>qué</a:t>
            </a:r>
            <a:r>
              <a:rPr lang="en-US" sz="1200" dirty="0"/>
              <a:t> </a:t>
            </a:r>
            <a:r>
              <a:rPr lang="en-US" sz="1200" dirty="0" err="1"/>
              <a:t>seguimos</a:t>
            </a:r>
            <a:r>
              <a:rPr lang="en-US" sz="1200" dirty="0"/>
              <a:t> </a:t>
            </a:r>
            <a:r>
              <a:rPr lang="en-US" sz="1200" dirty="0" err="1"/>
              <a:t>haciendo</a:t>
            </a:r>
            <a:r>
              <a:rPr lang="en-US" sz="1200" dirty="0"/>
              <a:t> lo </a:t>
            </a:r>
            <a:r>
              <a:rPr lang="en-US" sz="1200" dirty="0" err="1"/>
              <a:t>mismo</a:t>
            </a:r>
            <a:r>
              <a:rPr lang="en-US" sz="1200" dirty="0"/>
              <a:t> </a:t>
            </a:r>
            <a:r>
              <a:rPr lang="en-US" sz="1200" dirty="0" err="1"/>
              <a:t>esperando</a:t>
            </a:r>
            <a:r>
              <a:rPr lang="en-US" sz="1200" dirty="0"/>
              <a:t> un </a:t>
            </a:r>
            <a:r>
              <a:rPr lang="en-US" sz="1200" dirty="0" err="1"/>
              <a:t>resultado</a:t>
            </a:r>
            <a:r>
              <a:rPr lang="en-US" sz="1200" dirty="0"/>
              <a:t> </a:t>
            </a:r>
            <a:r>
              <a:rPr lang="en-US" sz="1200" dirty="0" err="1"/>
              <a:t>diferente</a:t>
            </a:r>
            <a:r>
              <a:rPr lang="en-US" sz="1200" dirty="0"/>
              <a:t>.</a:t>
            </a:r>
            <a:endParaRPr sz="1200" dirty="0"/>
          </a:p>
          <a:p>
            <a:pPr marL="0" lvl="0" indent="0" algn="l" rtl="0">
              <a:lnSpc>
                <a:spcPct val="110000"/>
              </a:lnSpc>
              <a:spcBef>
                <a:spcPts val="0"/>
              </a:spcBef>
              <a:spcAft>
                <a:spcPts val="0"/>
              </a:spcAft>
              <a:buSzPct val="123552"/>
              <a:buNone/>
            </a:pPr>
            <a:r>
              <a:rPr lang="en-US" sz="1400" b="1" dirty="0" err="1"/>
              <a:t>Comportamiento</a:t>
            </a:r>
            <a:r>
              <a:rPr lang="en-US" sz="1400" b="1" dirty="0"/>
              <a:t> </a:t>
            </a:r>
            <a:r>
              <a:rPr lang="en-US" sz="1400" b="1" dirty="0" err="1"/>
              <a:t>desafiante</a:t>
            </a:r>
            <a:endParaRPr dirty="0"/>
          </a:p>
          <a:p>
            <a:pPr marL="0" lvl="0" indent="0" algn="l" rtl="0">
              <a:lnSpc>
                <a:spcPct val="110000"/>
              </a:lnSpc>
              <a:spcBef>
                <a:spcPts val="0"/>
              </a:spcBef>
              <a:spcAft>
                <a:spcPts val="0"/>
              </a:spcAft>
              <a:buSzPct val="144144"/>
              <a:buNone/>
            </a:pPr>
            <a:r>
              <a:rPr lang="en-US" sz="1200" dirty="0"/>
              <a:t>Los </a:t>
            </a:r>
            <a:r>
              <a:rPr lang="en-US" sz="1200" dirty="0" err="1"/>
              <a:t>niños</a:t>
            </a:r>
            <a:r>
              <a:rPr lang="en-US" sz="1200" dirty="0"/>
              <a:t> y </a:t>
            </a:r>
            <a:r>
              <a:rPr lang="en-US" sz="1200" dirty="0" err="1"/>
              <a:t>niñas</a:t>
            </a:r>
            <a:r>
              <a:rPr lang="en-US" sz="1200" dirty="0"/>
              <a:t> que </a:t>
            </a:r>
            <a:r>
              <a:rPr lang="en-US" sz="1200" dirty="0" err="1"/>
              <a:t>han</a:t>
            </a:r>
            <a:r>
              <a:rPr lang="en-US" sz="1200" dirty="0"/>
              <a:t> </a:t>
            </a:r>
            <a:r>
              <a:rPr lang="en-US" sz="1200" dirty="0" err="1"/>
              <a:t>vivido</a:t>
            </a:r>
            <a:r>
              <a:rPr lang="en-US" sz="1200" dirty="0"/>
              <a:t> </a:t>
            </a:r>
            <a:r>
              <a:rPr lang="en-US" sz="1200" dirty="0" err="1"/>
              <a:t>una</a:t>
            </a:r>
            <a:r>
              <a:rPr lang="en-US" sz="1200" dirty="0"/>
              <a:t> </a:t>
            </a:r>
            <a:r>
              <a:rPr lang="en-US" sz="1200" dirty="0" err="1"/>
              <a:t>adversidad</a:t>
            </a:r>
            <a:r>
              <a:rPr lang="en-US" sz="1200" dirty="0"/>
              <a:t> </a:t>
            </a:r>
            <a:r>
              <a:rPr lang="en-US" sz="1200" dirty="0" err="1"/>
              <a:t>temprana</a:t>
            </a:r>
            <a:r>
              <a:rPr lang="en-US" sz="1200" dirty="0"/>
              <a:t> </a:t>
            </a:r>
            <a:r>
              <a:rPr lang="en-US" sz="1200" dirty="0" err="1"/>
              <a:t>necesitan</a:t>
            </a:r>
            <a:r>
              <a:rPr lang="en-US" sz="1200" dirty="0"/>
              <a:t> </a:t>
            </a:r>
            <a:r>
              <a:rPr lang="en-US" sz="1200" dirty="0" err="1"/>
              <a:t>relaciones</a:t>
            </a:r>
            <a:r>
              <a:rPr lang="en-US" sz="1200" dirty="0"/>
              <a:t> de </a:t>
            </a:r>
            <a:r>
              <a:rPr lang="en-US" sz="1200" dirty="0" err="1"/>
              <a:t>apego</a:t>
            </a:r>
            <a:r>
              <a:rPr lang="en-US" sz="1200" dirty="0"/>
              <a:t> (A), </a:t>
            </a:r>
            <a:r>
              <a:rPr lang="en-US" sz="1200" dirty="0" err="1"/>
              <a:t>regulación</a:t>
            </a:r>
            <a:r>
              <a:rPr lang="en-US" sz="1200" dirty="0"/>
              <a:t> (R) y </a:t>
            </a:r>
            <a:r>
              <a:rPr lang="en-US" sz="1200" dirty="0" err="1"/>
              <a:t>competencia</a:t>
            </a:r>
            <a:r>
              <a:rPr lang="en-US" sz="1200" dirty="0"/>
              <a:t> (C). </a:t>
            </a:r>
            <a:r>
              <a:rPr lang="en-US" sz="1200" dirty="0" err="1"/>
              <a:t>Esto</a:t>
            </a:r>
            <a:r>
              <a:rPr lang="en-US" sz="1200" dirty="0"/>
              <a:t> se </a:t>
            </a:r>
            <a:r>
              <a:rPr lang="en-US" sz="1200" dirty="0" err="1"/>
              <a:t>aplica</a:t>
            </a:r>
            <a:r>
              <a:rPr lang="en-US" sz="1200" dirty="0"/>
              <a:t> tanto a la </a:t>
            </a:r>
            <a:r>
              <a:rPr lang="en-US" sz="1200" dirty="0" err="1"/>
              <a:t>terapia</a:t>
            </a:r>
            <a:r>
              <a:rPr lang="en-US" sz="1200" dirty="0"/>
              <a:t> </a:t>
            </a:r>
            <a:r>
              <a:rPr lang="en-US" sz="1200" dirty="0" err="1"/>
              <a:t>individualizada</a:t>
            </a:r>
            <a:r>
              <a:rPr lang="en-US" sz="1200" dirty="0"/>
              <a:t> </a:t>
            </a:r>
            <a:r>
              <a:rPr lang="en-US" sz="1200" dirty="0" err="1"/>
              <a:t>como</a:t>
            </a:r>
            <a:r>
              <a:rPr lang="en-US" sz="1200" dirty="0"/>
              <a:t> a la </a:t>
            </a:r>
            <a:r>
              <a:rPr lang="en-US" sz="1200" dirty="0" err="1"/>
              <a:t>crianza</a:t>
            </a:r>
            <a:r>
              <a:rPr lang="en-US" sz="1200" dirty="0"/>
              <a:t> </a:t>
            </a:r>
            <a:r>
              <a:rPr lang="en-US" sz="1200" dirty="0" err="1"/>
              <a:t>terapéutica</a:t>
            </a:r>
            <a:r>
              <a:rPr lang="en-US" sz="1200" dirty="0"/>
              <a:t> </a:t>
            </a:r>
            <a:r>
              <a:rPr lang="en-US" sz="1200" dirty="0" err="1"/>
              <a:t>en</a:t>
            </a:r>
            <a:r>
              <a:rPr lang="en-US" sz="1200" dirty="0"/>
              <a:t> </a:t>
            </a:r>
            <a:r>
              <a:rPr lang="en-US" sz="1200" dirty="0" err="1"/>
              <a:t>el</a:t>
            </a:r>
            <a:r>
              <a:rPr lang="en-US" sz="1200" dirty="0"/>
              <a:t> </a:t>
            </a:r>
            <a:r>
              <a:rPr lang="en-US" sz="1200" dirty="0" err="1"/>
              <a:t>hogar</a:t>
            </a:r>
            <a:r>
              <a:rPr lang="en-US" sz="1200" dirty="0"/>
              <a:t> o a un </a:t>
            </a:r>
            <a:r>
              <a:rPr lang="en-US" sz="1200" dirty="0" err="1"/>
              <a:t>entorno</a:t>
            </a:r>
            <a:r>
              <a:rPr lang="en-US" sz="1200" dirty="0"/>
              <a:t> </a:t>
            </a:r>
            <a:r>
              <a:rPr lang="en-US" sz="1200" dirty="0" err="1"/>
              <a:t>sano</a:t>
            </a:r>
            <a:r>
              <a:rPr lang="en-US" sz="1200" dirty="0"/>
              <a:t> </a:t>
            </a:r>
            <a:r>
              <a:rPr lang="en-US" sz="1200" dirty="0" err="1"/>
              <a:t>en</a:t>
            </a:r>
            <a:r>
              <a:rPr lang="en-US" sz="1200" dirty="0"/>
              <a:t> la </a:t>
            </a:r>
            <a:r>
              <a:rPr lang="en-US" sz="1200" dirty="0" err="1"/>
              <a:t>escuela</a:t>
            </a:r>
            <a:r>
              <a:rPr lang="en-US" sz="1200" dirty="0"/>
              <a:t>. </a:t>
            </a:r>
            <a:r>
              <a:rPr lang="en-US" sz="1200" dirty="0" err="1"/>
              <a:t>Pensar</a:t>
            </a:r>
            <a:r>
              <a:rPr lang="en-US" sz="1200" dirty="0"/>
              <a:t> </a:t>
            </a:r>
            <a:r>
              <a:rPr lang="en-US" sz="1200" dirty="0" err="1"/>
              <a:t>en</a:t>
            </a:r>
            <a:r>
              <a:rPr lang="en-US" sz="1200" dirty="0"/>
              <a:t> </a:t>
            </a:r>
            <a:r>
              <a:rPr lang="en-US" sz="1200" dirty="0" err="1"/>
              <a:t>el</a:t>
            </a:r>
            <a:r>
              <a:rPr lang="en-US" sz="1200" dirty="0"/>
              <a:t> </a:t>
            </a:r>
            <a:r>
              <a:rPr lang="en-US" sz="1200" dirty="0" err="1"/>
              <a:t>comportamiento</a:t>
            </a:r>
            <a:r>
              <a:rPr lang="en-US" sz="1200" dirty="0"/>
              <a:t> </a:t>
            </a:r>
            <a:r>
              <a:rPr lang="en-US" sz="1200" dirty="0" err="1"/>
              <a:t>como</a:t>
            </a:r>
            <a:r>
              <a:rPr lang="en-US" sz="1200" dirty="0"/>
              <a:t> </a:t>
            </a:r>
            <a:r>
              <a:rPr lang="en-US" sz="1200" dirty="0" err="1"/>
              <a:t>comunicación</a:t>
            </a:r>
            <a:r>
              <a:rPr lang="en-US" sz="1200" dirty="0"/>
              <a:t> es fundamental para que </a:t>
            </a:r>
            <a:r>
              <a:rPr lang="en-US" sz="1200" dirty="0" err="1"/>
              <a:t>el</a:t>
            </a:r>
            <a:r>
              <a:rPr lang="en-US" sz="1200" dirty="0"/>
              <a:t> </a:t>
            </a:r>
            <a:r>
              <a:rPr lang="en-US" sz="1200" dirty="0" err="1"/>
              <a:t>profesorado</a:t>
            </a:r>
            <a:r>
              <a:rPr lang="en-US" sz="1200" dirty="0"/>
              <a:t>, </a:t>
            </a:r>
            <a:r>
              <a:rPr lang="en-US" sz="1200" dirty="0" err="1"/>
              <a:t>los</a:t>
            </a:r>
            <a:r>
              <a:rPr lang="en-US" sz="1200" dirty="0"/>
              <a:t> </a:t>
            </a:r>
            <a:r>
              <a:rPr lang="en-US" sz="1200" dirty="0" err="1"/>
              <a:t>educadores</a:t>
            </a:r>
            <a:r>
              <a:rPr lang="en-US" sz="1200" dirty="0"/>
              <a:t> y </a:t>
            </a:r>
            <a:r>
              <a:rPr lang="en-US" sz="1200" dirty="0" err="1"/>
              <a:t>el</a:t>
            </a:r>
            <a:r>
              <a:rPr lang="en-US" sz="1200" dirty="0"/>
              <a:t> personal escolar </a:t>
            </a:r>
            <a:r>
              <a:rPr lang="en-US" sz="1200" dirty="0" err="1"/>
              <a:t>comprendan</a:t>
            </a:r>
            <a:r>
              <a:rPr lang="en-US" sz="1200" dirty="0"/>
              <a:t> que </a:t>
            </a:r>
            <a:r>
              <a:rPr lang="en-US" sz="1200" dirty="0" err="1"/>
              <a:t>los</a:t>
            </a:r>
            <a:r>
              <a:rPr lang="en-US" sz="1200" dirty="0"/>
              <a:t> </a:t>
            </a:r>
            <a:r>
              <a:rPr lang="en-US" sz="1200" dirty="0" err="1"/>
              <a:t>niños</a:t>
            </a:r>
            <a:r>
              <a:rPr lang="en-US" sz="1200" dirty="0"/>
              <a:t> y </a:t>
            </a:r>
            <a:r>
              <a:rPr lang="en-US" sz="1200" dirty="0" err="1"/>
              <a:t>niñas</a:t>
            </a:r>
            <a:r>
              <a:rPr lang="en-US" sz="1200" dirty="0"/>
              <a:t> que tan a menudo se </a:t>
            </a:r>
            <a:r>
              <a:rPr lang="en-US" sz="1200" dirty="0" err="1"/>
              <a:t>consideran</a:t>
            </a:r>
            <a:r>
              <a:rPr lang="en-US" sz="1200" dirty="0"/>
              <a:t> </a:t>
            </a:r>
            <a:r>
              <a:rPr lang="en-US" sz="1200" dirty="0" err="1"/>
              <a:t>traviesos</a:t>
            </a:r>
            <a:r>
              <a:rPr lang="en-US" sz="1200" dirty="0"/>
              <a:t> </a:t>
            </a:r>
            <a:r>
              <a:rPr lang="en-US" sz="1200" dirty="0" err="1"/>
              <a:t>en</a:t>
            </a:r>
            <a:r>
              <a:rPr lang="en-US" sz="1200" dirty="0"/>
              <a:t> </a:t>
            </a:r>
            <a:r>
              <a:rPr lang="en-US" sz="1200" dirty="0" err="1"/>
              <a:t>realidad</a:t>
            </a:r>
            <a:r>
              <a:rPr lang="en-US" sz="1200" dirty="0"/>
              <a:t> se </a:t>
            </a:r>
            <a:r>
              <a:rPr lang="en-US" sz="1200" dirty="0" err="1"/>
              <a:t>enfrentan</a:t>
            </a:r>
            <a:r>
              <a:rPr lang="en-US" sz="1200" dirty="0"/>
              <a:t> a </a:t>
            </a:r>
            <a:r>
              <a:rPr lang="en-US" sz="1200" dirty="0" err="1"/>
              <a:t>muchos</a:t>
            </a:r>
            <a:r>
              <a:rPr lang="en-US" sz="1200" dirty="0"/>
              <a:t> </a:t>
            </a:r>
            <a:r>
              <a:rPr lang="en-US" sz="1200" dirty="0" err="1"/>
              <a:t>problemas</a:t>
            </a:r>
            <a:r>
              <a:rPr lang="en-US" sz="1200" dirty="0"/>
              <a:t> </a:t>
            </a:r>
            <a:r>
              <a:rPr lang="en-US" sz="1200" dirty="0" err="1"/>
              <a:t>complejos</a:t>
            </a:r>
            <a:r>
              <a:rPr lang="en-US" sz="1200" dirty="0"/>
              <a:t> que </a:t>
            </a:r>
            <a:r>
              <a:rPr lang="en-US" sz="1200" dirty="0" err="1"/>
              <a:t>sólo</a:t>
            </a:r>
            <a:r>
              <a:rPr lang="en-US" sz="1200" dirty="0"/>
              <a:t> </a:t>
            </a:r>
            <a:r>
              <a:rPr lang="en-US" sz="1200" dirty="0" err="1"/>
              <a:t>pueden</a:t>
            </a:r>
            <a:r>
              <a:rPr lang="en-US" sz="1200" dirty="0"/>
              <a:t> </a:t>
            </a:r>
            <a:r>
              <a:rPr lang="en-US" sz="1200" dirty="0" err="1"/>
              <a:t>abordarse</a:t>
            </a:r>
            <a:r>
              <a:rPr lang="en-US" sz="1200" dirty="0"/>
              <a:t> </a:t>
            </a:r>
            <a:r>
              <a:rPr lang="en-US" sz="1200" dirty="0" err="1"/>
              <a:t>mediante</a:t>
            </a:r>
            <a:r>
              <a:rPr lang="en-US" sz="1200" dirty="0"/>
              <a:t> la </a:t>
            </a:r>
            <a:r>
              <a:rPr lang="en-US" sz="1200" dirty="0" err="1"/>
              <a:t>comprensión</a:t>
            </a:r>
            <a:r>
              <a:rPr lang="en-US" sz="1200" dirty="0"/>
              <a:t> global de la </a:t>
            </a:r>
            <a:r>
              <a:rPr lang="en-US" sz="1200" dirty="0" err="1"/>
              <a:t>escuela</a:t>
            </a:r>
            <a:r>
              <a:rPr lang="en-US" sz="1200" dirty="0"/>
              <a:t> y </a:t>
            </a:r>
            <a:r>
              <a:rPr lang="en-US" sz="1200" dirty="0" err="1"/>
              <a:t>diferentes</a:t>
            </a:r>
            <a:r>
              <a:rPr lang="en-US" sz="1200" dirty="0"/>
              <a:t> </a:t>
            </a:r>
            <a:r>
              <a:rPr lang="en-US" sz="1200" dirty="0" err="1"/>
              <a:t>enfoques.Estos</a:t>
            </a:r>
            <a:r>
              <a:rPr lang="en-US" sz="1200" dirty="0"/>
              <a:t> </a:t>
            </a:r>
            <a:r>
              <a:rPr lang="en-US" sz="1200" dirty="0" err="1"/>
              <a:t>niños</a:t>
            </a:r>
            <a:r>
              <a:rPr lang="en-US" sz="1200" dirty="0"/>
              <a:t> y </a:t>
            </a:r>
            <a:r>
              <a:rPr lang="en-US" sz="1200" dirty="0" err="1"/>
              <a:t>niñas</a:t>
            </a:r>
            <a:r>
              <a:rPr lang="en-US" sz="1200" dirty="0"/>
              <a:t> </a:t>
            </a:r>
            <a:r>
              <a:rPr lang="en-US" sz="1200" dirty="0" err="1"/>
              <a:t>hacen</a:t>
            </a:r>
            <a:r>
              <a:rPr lang="en-US" sz="1200" dirty="0"/>
              <a:t> lo que </a:t>
            </a:r>
            <a:r>
              <a:rPr lang="en-US" sz="1200" dirty="0" err="1"/>
              <a:t>hacen</a:t>
            </a:r>
            <a:r>
              <a:rPr lang="en-US" sz="1200" dirty="0"/>
              <a:t> </a:t>
            </a:r>
            <a:r>
              <a:rPr lang="en-US" sz="1200" dirty="0" err="1"/>
              <a:t>por</a:t>
            </a:r>
            <a:r>
              <a:rPr lang="en-US" sz="1200" dirty="0"/>
              <a:t> </a:t>
            </a:r>
            <a:r>
              <a:rPr lang="en-US" sz="1200" dirty="0" err="1"/>
              <a:t>experiencia</a:t>
            </a:r>
            <a:r>
              <a:rPr lang="en-US" sz="1200" dirty="0"/>
              <a:t> y </a:t>
            </a:r>
            <a:r>
              <a:rPr lang="en-US" sz="1200" dirty="0" err="1"/>
              <a:t>por</a:t>
            </a:r>
            <a:r>
              <a:rPr lang="en-US" sz="1200" dirty="0"/>
              <a:t> lo que </a:t>
            </a:r>
            <a:r>
              <a:rPr lang="en-US" sz="1200" dirty="0" err="1"/>
              <a:t>han</a:t>
            </a:r>
            <a:r>
              <a:rPr lang="en-US" sz="1200" dirty="0"/>
              <a:t> </a:t>
            </a:r>
            <a:r>
              <a:rPr lang="en-US" sz="1200" dirty="0" err="1"/>
              <a:t>aprendido</a:t>
            </a:r>
            <a:r>
              <a:rPr lang="en-US" sz="1200" dirty="0"/>
              <a:t>, no </a:t>
            </a:r>
            <a:r>
              <a:rPr lang="en-US" sz="1200" dirty="0" err="1"/>
              <a:t>porque</a:t>
            </a:r>
            <a:r>
              <a:rPr lang="en-US" sz="1200" dirty="0"/>
              <a:t> se </a:t>
            </a:r>
            <a:r>
              <a:rPr lang="en-US" sz="1200" dirty="0" err="1"/>
              <a:t>sientan</a:t>
            </a:r>
            <a:r>
              <a:rPr lang="en-US" sz="1200" dirty="0"/>
              <a:t> </a:t>
            </a:r>
            <a:r>
              <a:rPr lang="en-US" sz="1200" dirty="0" err="1"/>
              <a:t>traviesos</a:t>
            </a:r>
            <a:r>
              <a:rPr lang="en-US" sz="1200" dirty="0"/>
              <a:t> o </a:t>
            </a:r>
            <a:r>
              <a:rPr lang="en-US" sz="1200" dirty="0" err="1"/>
              <a:t>malos</a:t>
            </a:r>
            <a:r>
              <a:rPr lang="en-US" sz="1200" dirty="0"/>
              <a:t>, </a:t>
            </a:r>
            <a:r>
              <a:rPr lang="en-US" sz="1200" dirty="0" err="1"/>
              <a:t>como</a:t>
            </a:r>
            <a:r>
              <a:rPr lang="en-US" sz="1200" dirty="0"/>
              <a:t> a menudo se </a:t>
            </a:r>
            <a:r>
              <a:rPr lang="en-US" sz="1200" dirty="0" err="1"/>
              <a:t>interpreta</a:t>
            </a:r>
            <a:r>
              <a:rPr lang="en-US" sz="1200" dirty="0"/>
              <a:t>. </a:t>
            </a:r>
            <a:r>
              <a:rPr lang="en-US" sz="1200" dirty="0" err="1"/>
              <a:t>Debemos</a:t>
            </a:r>
            <a:r>
              <a:rPr lang="en-US" sz="1200" dirty="0"/>
              <a:t> </a:t>
            </a:r>
            <a:r>
              <a:rPr lang="en-US" sz="1200" dirty="0" err="1"/>
              <a:t>aceptar</a:t>
            </a:r>
            <a:r>
              <a:rPr lang="en-US" sz="1200" dirty="0"/>
              <a:t> que </a:t>
            </a:r>
            <a:r>
              <a:rPr lang="en-US" sz="1200" dirty="0" err="1"/>
              <a:t>los</a:t>
            </a:r>
            <a:r>
              <a:rPr lang="en-US" sz="1200" dirty="0"/>
              <a:t> </a:t>
            </a:r>
            <a:r>
              <a:rPr lang="en-US" sz="1200" dirty="0" err="1"/>
              <a:t>comportamientos</a:t>
            </a:r>
            <a:r>
              <a:rPr lang="en-US" sz="1200" dirty="0"/>
              <a:t> </a:t>
            </a:r>
            <a:r>
              <a:rPr lang="en-US" sz="1200" dirty="0" err="1"/>
              <a:t>difíciles</a:t>
            </a:r>
            <a:r>
              <a:rPr lang="en-US" sz="1200" dirty="0"/>
              <a:t> </a:t>
            </a:r>
            <a:r>
              <a:rPr lang="en-US" sz="1200" dirty="0" err="1"/>
              <a:t>provienen</a:t>
            </a:r>
            <a:r>
              <a:rPr lang="en-US" sz="1200" dirty="0"/>
              <a:t> del </a:t>
            </a:r>
            <a:r>
              <a:rPr lang="en-US" sz="1200" dirty="0" err="1"/>
              <a:t>miedo</a:t>
            </a:r>
            <a:r>
              <a:rPr lang="en-US" sz="1200" dirty="0"/>
              <a:t> y de </a:t>
            </a:r>
            <a:r>
              <a:rPr lang="en-US" sz="1200" dirty="0" err="1"/>
              <a:t>experiencias</a:t>
            </a:r>
            <a:r>
              <a:rPr lang="en-US" sz="1200" dirty="0"/>
              <a:t> </a:t>
            </a:r>
            <a:r>
              <a:rPr lang="en-US" sz="1200" dirty="0" err="1"/>
              <a:t>infantiles</a:t>
            </a:r>
            <a:r>
              <a:rPr lang="en-US" sz="1200" dirty="0"/>
              <a:t> </a:t>
            </a:r>
            <a:r>
              <a:rPr lang="en-US" sz="1200" dirty="0" err="1"/>
              <a:t>adversas</a:t>
            </a:r>
            <a:r>
              <a:rPr lang="en-US" sz="1200" dirty="0"/>
              <a:t>, no de un </a:t>
            </a:r>
            <a:r>
              <a:rPr lang="en-US" sz="1200" dirty="0" err="1"/>
              <a:t>comportamiento</a:t>
            </a:r>
            <a:r>
              <a:rPr lang="en-US" sz="1200" dirty="0"/>
              <a:t> </a:t>
            </a:r>
            <a:r>
              <a:rPr lang="en-US" sz="1200" dirty="0" err="1"/>
              <a:t>intencionado</a:t>
            </a:r>
            <a:r>
              <a:rPr lang="en-US" sz="1200" dirty="0"/>
              <a:t> o </a:t>
            </a:r>
            <a:r>
              <a:rPr lang="en-US" sz="1200" dirty="0" err="1"/>
              <a:t>deliberado</a:t>
            </a:r>
            <a:r>
              <a:rPr lang="en-US" sz="1200" dirty="0"/>
              <a:t>. </a:t>
            </a:r>
            <a:r>
              <a:rPr lang="en-US" sz="1200" dirty="0" err="1"/>
              <a:t>Cuando</a:t>
            </a:r>
            <a:r>
              <a:rPr lang="en-US" sz="1200" dirty="0"/>
              <a:t> no se </a:t>
            </a:r>
            <a:r>
              <a:rPr lang="en-US" sz="1200" dirty="0" err="1"/>
              <a:t>comprende</a:t>
            </a:r>
            <a:r>
              <a:rPr lang="en-US" sz="1200" dirty="0"/>
              <a:t> de </a:t>
            </a:r>
            <a:r>
              <a:rPr lang="en-US" sz="1200" dirty="0" err="1"/>
              <a:t>dónde</a:t>
            </a:r>
            <a:r>
              <a:rPr lang="en-US" sz="1200" dirty="0"/>
              <a:t> </a:t>
            </a:r>
            <a:r>
              <a:rPr lang="en-US" sz="1200" dirty="0" err="1"/>
              <a:t>procede</a:t>
            </a:r>
            <a:r>
              <a:rPr lang="en-US" sz="1200" dirty="0"/>
              <a:t> </a:t>
            </a:r>
            <a:r>
              <a:rPr lang="en-US" sz="1200" dirty="0" err="1"/>
              <a:t>este</a:t>
            </a:r>
            <a:r>
              <a:rPr lang="en-US" sz="1200" dirty="0"/>
              <a:t> </a:t>
            </a:r>
            <a:r>
              <a:rPr lang="en-US" sz="1200" dirty="0" err="1"/>
              <a:t>comportamiento</a:t>
            </a:r>
            <a:r>
              <a:rPr lang="en-US" sz="1200" dirty="0"/>
              <a:t>, </a:t>
            </a:r>
            <a:r>
              <a:rPr lang="en-US" sz="1200" dirty="0" err="1"/>
              <a:t>los</a:t>
            </a:r>
            <a:r>
              <a:rPr lang="en-US" sz="1200" dirty="0"/>
              <a:t> </a:t>
            </a:r>
            <a:r>
              <a:rPr lang="en-US" sz="1200" dirty="0" err="1"/>
              <a:t>profesores</a:t>
            </a:r>
            <a:r>
              <a:rPr lang="en-US" sz="1200" dirty="0"/>
              <a:t> y </a:t>
            </a:r>
            <a:r>
              <a:rPr lang="en-US" sz="1200" dirty="0" err="1"/>
              <a:t>profesoras</a:t>
            </a:r>
            <a:r>
              <a:rPr lang="en-US" sz="1200" dirty="0"/>
              <a:t> y la </a:t>
            </a:r>
            <a:r>
              <a:rPr lang="en-US" sz="1200" dirty="0" err="1"/>
              <a:t>escuela</a:t>
            </a:r>
            <a:r>
              <a:rPr lang="en-US" sz="1200" dirty="0"/>
              <a:t> </a:t>
            </a:r>
            <a:r>
              <a:rPr lang="en-US" sz="1200" dirty="0" err="1"/>
              <a:t>suelen</a:t>
            </a:r>
            <a:r>
              <a:rPr lang="en-US" sz="1200" dirty="0"/>
              <a:t> </a:t>
            </a:r>
            <a:r>
              <a:rPr lang="en-US" sz="1200" dirty="0" err="1"/>
              <a:t>interpretar</a:t>
            </a:r>
            <a:r>
              <a:rPr lang="en-US" sz="1200" dirty="0"/>
              <a:t> </a:t>
            </a:r>
            <a:r>
              <a:rPr lang="en-US" sz="1200" dirty="0" err="1"/>
              <a:t>erróneamente</a:t>
            </a:r>
            <a:r>
              <a:rPr lang="en-US" sz="1200" dirty="0"/>
              <a:t> que </a:t>
            </a:r>
            <a:r>
              <a:rPr lang="en-US" sz="1200" dirty="0" err="1"/>
              <a:t>el</a:t>
            </a:r>
            <a:r>
              <a:rPr lang="en-US" sz="1200" dirty="0"/>
              <a:t> </a:t>
            </a:r>
            <a:r>
              <a:rPr lang="en-US" sz="1200" dirty="0" err="1"/>
              <a:t>niño</a:t>
            </a:r>
            <a:r>
              <a:rPr lang="en-US" sz="1200" dirty="0"/>
              <a:t> o </a:t>
            </a:r>
            <a:r>
              <a:rPr lang="en-US" sz="1200" dirty="0" err="1"/>
              <a:t>niña</a:t>
            </a:r>
            <a:r>
              <a:rPr lang="en-US" sz="1200" dirty="0"/>
              <a:t> se </a:t>
            </a:r>
            <a:r>
              <a:rPr lang="en-US" sz="1200" dirty="0" err="1"/>
              <a:t>opone</a:t>
            </a:r>
            <a:r>
              <a:rPr lang="en-US" sz="1200" dirty="0"/>
              <a:t>, es </a:t>
            </a:r>
            <a:r>
              <a:rPr lang="en-US" sz="1200" dirty="0" err="1"/>
              <a:t>desafiante</a:t>
            </a:r>
            <a:r>
              <a:rPr lang="en-US" sz="1200" dirty="0"/>
              <a:t> y </a:t>
            </a:r>
            <a:r>
              <a:rPr lang="en-US" sz="1200" dirty="0" err="1"/>
              <a:t>maleducado.Las</a:t>
            </a:r>
            <a:r>
              <a:rPr lang="en-US" sz="1200" dirty="0"/>
              <a:t> </a:t>
            </a:r>
            <a:r>
              <a:rPr lang="en-US" sz="1200" dirty="0" err="1"/>
              <a:t>escuelas</a:t>
            </a:r>
            <a:r>
              <a:rPr lang="en-US" sz="1200" dirty="0"/>
              <a:t> son </a:t>
            </a:r>
            <a:r>
              <a:rPr lang="en-US" sz="1200" dirty="0" err="1"/>
              <a:t>organizaciones</a:t>
            </a:r>
            <a:r>
              <a:rPr lang="en-US" sz="1200" dirty="0"/>
              <a:t> </a:t>
            </a:r>
            <a:r>
              <a:rPr lang="en-US" sz="1200" dirty="0" err="1"/>
              <a:t>complejas</a:t>
            </a:r>
            <a:r>
              <a:rPr lang="en-US" sz="1200" dirty="0"/>
              <a:t> y, a menudo, </a:t>
            </a:r>
            <a:r>
              <a:rPr lang="en-US" sz="1200" dirty="0" err="1"/>
              <a:t>los</a:t>
            </a:r>
            <a:r>
              <a:rPr lang="en-US" sz="1200" dirty="0"/>
              <a:t> </a:t>
            </a:r>
            <a:r>
              <a:rPr lang="en-US" sz="1200" dirty="0" err="1"/>
              <a:t>profesores</a:t>
            </a:r>
            <a:r>
              <a:rPr lang="en-US" sz="1200" dirty="0"/>
              <a:t> y </a:t>
            </a:r>
            <a:r>
              <a:rPr lang="en-US" sz="1200" dirty="0" err="1"/>
              <a:t>profesoras</a:t>
            </a:r>
            <a:r>
              <a:rPr lang="en-US" sz="1200" dirty="0"/>
              <a:t> que </a:t>
            </a:r>
            <a:r>
              <a:rPr lang="en-US" sz="1200" dirty="0" err="1"/>
              <a:t>dirigen</a:t>
            </a:r>
            <a:r>
              <a:rPr lang="en-US" sz="1200" dirty="0"/>
              <a:t> </a:t>
            </a:r>
            <a:r>
              <a:rPr lang="en-US" sz="1200" dirty="0" err="1"/>
              <a:t>clases</a:t>
            </a:r>
            <a:r>
              <a:rPr lang="en-US" sz="1200" dirty="0"/>
              <a:t> de hasta 30 </a:t>
            </a:r>
            <a:r>
              <a:rPr lang="en-US" sz="1200" dirty="0" err="1"/>
              <a:t>alumnos</a:t>
            </a:r>
            <a:r>
              <a:rPr lang="en-US" sz="1200" dirty="0"/>
              <a:t> y </a:t>
            </a:r>
            <a:r>
              <a:rPr lang="en-US" sz="1200" dirty="0" err="1"/>
              <a:t>alumnas</a:t>
            </a:r>
            <a:r>
              <a:rPr lang="en-US" sz="1200" dirty="0"/>
              <a:t> </a:t>
            </a:r>
            <a:r>
              <a:rPr lang="en-US" sz="1200" dirty="0" err="1"/>
              <a:t>pueden</a:t>
            </a:r>
            <a:r>
              <a:rPr lang="en-US" sz="1200" dirty="0"/>
              <a:t> verse </a:t>
            </a:r>
            <a:r>
              <a:rPr lang="en-US" sz="1200" dirty="0" err="1"/>
              <a:t>atrapados</a:t>
            </a:r>
            <a:r>
              <a:rPr lang="en-US" sz="1200" dirty="0"/>
              <a:t> y la </a:t>
            </a:r>
            <a:r>
              <a:rPr lang="en-US" sz="1200" dirty="0" err="1"/>
              <a:t>reacción</a:t>
            </a:r>
            <a:r>
              <a:rPr lang="en-US" sz="1200" dirty="0"/>
              <a:t> a </a:t>
            </a:r>
            <a:r>
              <a:rPr lang="en-US" sz="1200" dirty="0" err="1"/>
              <a:t>estos</a:t>
            </a:r>
            <a:r>
              <a:rPr lang="en-US" sz="1200" dirty="0"/>
              <a:t> </a:t>
            </a:r>
            <a:r>
              <a:rPr lang="en-US" sz="1200" dirty="0" err="1"/>
              <a:t>comportamientos</a:t>
            </a:r>
            <a:r>
              <a:rPr lang="en-US" sz="1200" dirty="0"/>
              <a:t> </a:t>
            </a:r>
            <a:r>
              <a:rPr lang="en-US" sz="1200" dirty="0" err="1"/>
              <a:t>en</a:t>
            </a:r>
            <a:r>
              <a:rPr lang="en-US" sz="1200" dirty="0"/>
              <a:t> </a:t>
            </a:r>
            <a:r>
              <a:rPr lang="en-US" sz="1200" dirty="0" err="1"/>
              <a:t>lugar</a:t>
            </a:r>
            <a:r>
              <a:rPr lang="en-US" sz="1200" dirty="0"/>
              <a:t> de </a:t>
            </a:r>
            <a:r>
              <a:rPr lang="en-US" sz="1200" dirty="0" err="1"/>
              <a:t>explorar</a:t>
            </a:r>
            <a:r>
              <a:rPr lang="en-US" sz="1200" dirty="0"/>
              <a:t> lo que </a:t>
            </a:r>
            <a:r>
              <a:rPr lang="en-US" sz="1200" dirty="0" err="1"/>
              <a:t>el</a:t>
            </a:r>
            <a:r>
              <a:rPr lang="en-US" sz="1200" dirty="0"/>
              <a:t> </a:t>
            </a:r>
            <a:r>
              <a:rPr lang="en-US" sz="1200" dirty="0" err="1"/>
              <a:t>niño</a:t>
            </a:r>
            <a:r>
              <a:rPr lang="en-US" sz="1200" dirty="0"/>
              <a:t> o </a:t>
            </a:r>
            <a:r>
              <a:rPr lang="en-US" sz="1200" dirty="0" err="1"/>
              <a:t>niña</a:t>
            </a:r>
            <a:r>
              <a:rPr lang="en-US" sz="1200" dirty="0"/>
              <a:t> </a:t>
            </a:r>
            <a:r>
              <a:rPr lang="en-US" sz="1200" dirty="0" err="1"/>
              <a:t>podría</a:t>
            </a:r>
            <a:r>
              <a:rPr lang="en-US" sz="1200" dirty="0"/>
              <a:t> </a:t>
            </a:r>
            <a:r>
              <a:rPr lang="en-US" sz="1200" dirty="0" err="1"/>
              <a:t>estar</a:t>
            </a:r>
            <a:r>
              <a:rPr lang="en-US" sz="1200" dirty="0"/>
              <a:t> </a:t>
            </a:r>
            <a:r>
              <a:rPr lang="en-US" sz="1200" dirty="0" err="1"/>
              <a:t>diciéndonos</a:t>
            </a:r>
            <a:r>
              <a:rPr lang="en-US" sz="1200" dirty="0"/>
              <a:t> a </a:t>
            </a:r>
            <a:r>
              <a:rPr lang="en-US" sz="1200" dirty="0" err="1"/>
              <a:t>través</a:t>
            </a:r>
            <a:r>
              <a:rPr lang="en-US" sz="1200" dirty="0"/>
              <a:t> de </a:t>
            </a:r>
            <a:r>
              <a:rPr lang="en-US" sz="1200" dirty="0" err="1"/>
              <a:t>su</a:t>
            </a:r>
            <a:r>
              <a:rPr lang="en-US" sz="1200" dirty="0"/>
              <a:t> </a:t>
            </a:r>
            <a:r>
              <a:rPr lang="en-US" sz="1200" dirty="0" err="1"/>
              <a:t>comportamiento</a:t>
            </a:r>
            <a:r>
              <a:rPr lang="en-US" sz="1200" dirty="0"/>
              <a:t> y </a:t>
            </a:r>
            <a:r>
              <a:rPr lang="en-US" sz="1200" dirty="0" err="1"/>
              <a:t>cuáles</a:t>
            </a:r>
            <a:r>
              <a:rPr lang="en-US" sz="1200" dirty="0"/>
              <a:t> son sus </a:t>
            </a:r>
            <a:r>
              <a:rPr lang="en-US" sz="1200" dirty="0" err="1"/>
              <a:t>necesidades</a:t>
            </a:r>
            <a:r>
              <a:rPr lang="en-US" sz="1200" dirty="0"/>
              <a:t>.</a:t>
            </a:r>
            <a:endParaRPr dirty="0"/>
          </a:p>
          <a:p>
            <a:pPr marL="0" lvl="0" indent="0" algn="l" rtl="0">
              <a:lnSpc>
                <a:spcPct val="110000"/>
              </a:lnSpc>
              <a:spcBef>
                <a:spcPts val="0"/>
              </a:spcBef>
              <a:spcAft>
                <a:spcPts val="0"/>
              </a:spcAft>
              <a:buSzPct val="157248"/>
              <a:buNone/>
            </a:pPr>
            <a:endParaRPr sz="1100"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0"/>
          <p:cNvSpPr txBox="1">
            <a:spLocks noGrp="1"/>
          </p:cNvSpPr>
          <p:nvPr>
            <p:ph type="body" idx="2"/>
          </p:nvPr>
        </p:nvSpPr>
        <p:spPr>
          <a:xfrm>
            <a:off x="170448" y="0"/>
            <a:ext cx="11851104" cy="6062274"/>
          </a:xfrm>
          <a:prstGeom prst="rect">
            <a:avLst/>
          </a:prstGeom>
          <a:noFill/>
          <a:ln>
            <a:noFill/>
          </a:ln>
        </p:spPr>
        <p:txBody>
          <a:bodyPr spcFirstLastPara="1" wrap="square" lIns="91425" tIns="45700" rIns="91425" bIns="45700" numCol="2" spcCol="108000" anchor="t" anchorCtr="0">
            <a:noAutofit/>
          </a:bodyPr>
          <a:lstStyle/>
          <a:p>
            <a:pPr marL="0" lvl="0" indent="0" algn="l" rtl="0">
              <a:lnSpc>
                <a:spcPct val="90000"/>
              </a:lnSpc>
              <a:spcBef>
                <a:spcPts val="0"/>
              </a:spcBef>
              <a:spcAft>
                <a:spcPts val="0"/>
              </a:spcAft>
              <a:buSzPct val="123552"/>
              <a:buNone/>
            </a:pPr>
            <a:r>
              <a:rPr lang="en-US" sz="1400" b="1" dirty="0" err="1"/>
              <a:t>Experiencias</a:t>
            </a:r>
            <a:r>
              <a:rPr lang="en-US" sz="1400" b="1" dirty="0"/>
              <a:t> </a:t>
            </a:r>
            <a:r>
              <a:rPr lang="en-US" sz="1400" b="1" dirty="0" err="1"/>
              <a:t>infantiles</a:t>
            </a:r>
            <a:r>
              <a:rPr lang="en-US" sz="1400" b="1" dirty="0"/>
              <a:t> </a:t>
            </a:r>
            <a:r>
              <a:rPr lang="en-US" sz="1400" b="1" dirty="0" err="1"/>
              <a:t>adversas</a:t>
            </a:r>
            <a:endParaRPr sz="1400" dirty="0"/>
          </a:p>
          <a:p>
            <a:pPr marL="0" lvl="0" indent="0" algn="l" rtl="0">
              <a:lnSpc>
                <a:spcPct val="90000"/>
              </a:lnSpc>
              <a:spcBef>
                <a:spcPts val="200"/>
              </a:spcBef>
              <a:spcAft>
                <a:spcPts val="0"/>
              </a:spcAft>
              <a:buSzPct val="174387"/>
              <a:buNone/>
            </a:pPr>
            <a:r>
              <a:rPr lang="en-US" sz="1100" dirty="0"/>
              <a:t>Muchos de </a:t>
            </a:r>
            <a:r>
              <a:rPr lang="en-US" sz="1100" dirty="0" err="1"/>
              <a:t>los</a:t>
            </a:r>
            <a:r>
              <a:rPr lang="en-US" sz="1100" dirty="0"/>
              <a:t> </a:t>
            </a:r>
            <a:r>
              <a:rPr lang="en-US" sz="1100" dirty="0" err="1"/>
              <a:t>niños</a:t>
            </a:r>
            <a:r>
              <a:rPr lang="en-US" sz="1100" dirty="0"/>
              <a:t> y </a:t>
            </a:r>
            <a:r>
              <a:rPr lang="en-US" sz="1100" dirty="0" err="1"/>
              <a:t>niñas</a:t>
            </a:r>
            <a:r>
              <a:rPr lang="en-US" sz="1100" dirty="0"/>
              <a:t> que </a:t>
            </a:r>
            <a:r>
              <a:rPr lang="en-US" sz="1100" dirty="0" err="1"/>
              <a:t>muestran</a:t>
            </a:r>
            <a:r>
              <a:rPr lang="en-US" sz="1100" dirty="0"/>
              <a:t> </a:t>
            </a:r>
            <a:r>
              <a:rPr lang="en-US" sz="1100" dirty="0" err="1"/>
              <a:t>estos</a:t>
            </a:r>
            <a:r>
              <a:rPr lang="en-US" sz="1100" dirty="0"/>
              <a:t> </a:t>
            </a:r>
            <a:r>
              <a:rPr lang="en-US" sz="1100" dirty="0" err="1"/>
              <a:t>comportamientos</a:t>
            </a:r>
            <a:r>
              <a:rPr lang="en-US" sz="1100" dirty="0"/>
              <a:t> </a:t>
            </a:r>
            <a:r>
              <a:rPr lang="en-US" sz="1100" dirty="0" err="1"/>
              <a:t>probablemente</a:t>
            </a:r>
            <a:r>
              <a:rPr lang="en-US" sz="1100" dirty="0"/>
              <a:t> no son </a:t>
            </a:r>
            <a:r>
              <a:rPr lang="en-US" sz="1100" dirty="0" err="1"/>
              <a:t>conscientes</a:t>
            </a:r>
            <a:r>
              <a:rPr lang="en-US" sz="1100" dirty="0"/>
              <a:t> de lo que </a:t>
            </a:r>
            <a:r>
              <a:rPr lang="en-US" sz="1100" dirty="0" err="1"/>
              <a:t>sienten</a:t>
            </a:r>
            <a:r>
              <a:rPr lang="en-US" sz="1100" dirty="0"/>
              <a:t> y </a:t>
            </a:r>
            <a:r>
              <a:rPr lang="en-US" sz="1100" dirty="0" err="1"/>
              <a:t>piensan</a:t>
            </a:r>
            <a:r>
              <a:rPr lang="en-US" sz="1100" dirty="0"/>
              <a:t>. Si </a:t>
            </a:r>
            <a:r>
              <a:rPr lang="en-US" sz="1100" dirty="0" err="1"/>
              <a:t>somos</a:t>
            </a:r>
            <a:r>
              <a:rPr lang="en-US" sz="1100" dirty="0"/>
              <a:t> curiosos y </a:t>
            </a:r>
            <a:r>
              <a:rPr lang="en-US" sz="1100" dirty="0" err="1"/>
              <a:t>estamos</a:t>
            </a:r>
            <a:r>
              <a:rPr lang="en-US" sz="1100" dirty="0"/>
              <a:t> </a:t>
            </a:r>
            <a:r>
              <a:rPr lang="en-US" sz="1100" dirty="0" err="1"/>
              <a:t>abiertos</a:t>
            </a:r>
            <a:r>
              <a:rPr lang="en-US" sz="1100" dirty="0"/>
              <a:t> a </a:t>
            </a:r>
            <a:r>
              <a:rPr lang="en-US" sz="1100" dirty="0" err="1"/>
              <a:t>explorar</a:t>
            </a:r>
            <a:r>
              <a:rPr lang="en-US" sz="1100" dirty="0"/>
              <a:t> lo que </a:t>
            </a:r>
            <a:r>
              <a:rPr lang="en-US" sz="1100" dirty="0" err="1"/>
              <a:t>puede</a:t>
            </a:r>
            <a:r>
              <a:rPr lang="en-US" sz="1100" dirty="0"/>
              <a:t> </a:t>
            </a:r>
            <a:r>
              <a:rPr lang="en-US" sz="1100" dirty="0" err="1"/>
              <a:t>haber</a:t>
            </a:r>
            <a:r>
              <a:rPr lang="en-US" sz="1100" dirty="0"/>
              <a:t> </a:t>
            </a:r>
            <a:r>
              <a:rPr lang="en-US" sz="1100" dirty="0" err="1"/>
              <a:t>detrás</a:t>
            </a:r>
            <a:r>
              <a:rPr lang="en-US" sz="1100" dirty="0"/>
              <a:t> de </a:t>
            </a:r>
            <a:r>
              <a:rPr lang="en-US" sz="1100" dirty="0" err="1"/>
              <a:t>estos</a:t>
            </a:r>
            <a:r>
              <a:rPr lang="en-US" sz="1100" dirty="0"/>
              <a:t> </a:t>
            </a:r>
            <a:r>
              <a:rPr lang="en-US" sz="1100" dirty="0" err="1"/>
              <a:t>comportamientos</a:t>
            </a:r>
            <a:r>
              <a:rPr lang="en-US" sz="1100" dirty="0"/>
              <a:t>, </a:t>
            </a:r>
            <a:r>
              <a:rPr lang="en-US" sz="1100" dirty="0" err="1"/>
              <a:t>podemos</a:t>
            </a:r>
            <a:r>
              <a:rPr lang="en-US" sz="1100" dirty="0"/>
              <a:t> </a:t>
            </a:r>
            <a:r>
              <a:rPr lang="en-US" sz="1100" dirty="0" err="1"/>
              <a:t>ayudarles</a:t>
            </a:r>
            <a:r>
              <a:rPr lang="en-US" sz="1100" dirty="0"/>
              <a:t> a </a:t>
            </a:r>
            <a:r>
              <a:rPr lang="en-US" sz="1100" dirty="0" err="1"/>
              <a:t>empezar</a:t>
            </a:r>
            <a:r>
              <a:rPr lang="en-US" sz="1100" dirty="0"/>
              <a:t> a ser </a:t>
            </a:r>
            <a:r>
              <a:rPr lang="en-US" sz="1100" dirty="0" err="1"/>
              <a:t>conscientes</a:t>
            </a:r>
            <a:r>
              <a:rPr lang="en-US" sz="1100" dirty="0"/>
              <a:t> </a:t>
            </a:r>
            <a:r>
              <a:rPr lang="en-US" sz="1100" dirty="0" err="1"/>
              <a:t>por</a:t>
            </a:r>
            <a:r>
              <a:rPr lang="en-US" sz="1100" dirty="0"/>
              <a:t> </a:t>
            </a:r>
            <a:r>
              <a:rPr lang="en-US" sz="1100" dirty="0" err="1"/>
              <a:t>sí</a:t>
            </a:r>
            <a:r>
              <a:rPr lang="en-US" sz="1100" dirty="0"/>
              <a:t> </a:t>
            </a:r>
            <a:r>
              <a:rPr lang="en-US" sz="1100" dirty="0" err="1"/>
              <a:t>mismos</a:t>
            </a:r>
            <a:r>
              <a:rPr lang="en-US" sz="1100" dirty="0"/>
              <a:t>. </a:t>
            </a:r>
            <a:r>
              <a:rPr lang="en-US" sz="1100" dirty="0" err="1"/>
              <a:t>Cuando</a:t>
            </a:r>
            <a:r>
              <a:rPr lang="en-US" sz="1100" dirty="0"/>
              <a:t> </a:t>
            </a:r>
            <a:r>
              <a:rPr lang="en-US" sz="1100" dirty="0" err="1"/>
              <a:t>pensamos</a:t>
            </a:r>
            <a:r>
              <a:rPr lang="en-US" sz="1100" dirty="0"/>
              <a:t> </a:t>
            </a:r>
            <a:r>
              <a:rPr lang="en-US" sz="1100" dirty="0" err="1"/>
              <a:t>en</a:t>
            </a:r>
            <a:r>
              <a:rPr lang="en-US" sz="1100" dirty="0"/>
              <a:t> </a:t>
            </a:r>
            <a:r>
              <a:rPr lang="en-US" sz="1100" dirty="0" err="1"/>
              <a:t>estos</a:t>
            </a:r>
            <a:r>
              <a:rPr lang="en-US" sz="1100" dirty="0"/>
              <a:t> </a:t>
            </a:r>
            <a:r>
              <a:rPr lang="en-US" sz="1100" dirty="0" err="1"/>
              <a:t>comportamientos</a:t>
            </a:r>
            <a:r>
              <a:rPr lang="en-US" sz="1100" dirty="0"/>
              <a:t>, </a:t>
            </a:r>
            <a:r>
              <a:rPr lang="en-US" sz="1100" dirty="0" err="1"/>
              <a:t>tenemos</a:t>
            </a:r>
            <a:r>
              <a:rPr lang="en-US" sz="1100" dirty="0"/>
              <a:t> que </a:t>
            </a:r>
            <a:r>
              <a:rPr lang="en-US" sz="1100" dirty="0" err="1"/>
              <a:t>preguntarnos</a:t>
            </a:r>
            <a:r>
              <a:rPr lang="en-US" sz="1100" dirty="0"/>
              <a:t> (1) ¿</a:t>
            </a:r>
            <a:r>
              <a:rPr lang="en-US" sz="1100" dirty="0" err="1"/>
              <a:t>Qué</a:t>
            </a:r>
            <a:r>
              <a:rPr lang="en-US" sz="1100" dirty="0"/>
              <a:t> </a:t>
            </a:r>
            <a:r>
              <a:rPr lang="en-US" sz="1100" dirty="0" err="1"/>
              <a:t>nos</a:t>
            </a:r>
            <a:r>
              <a:rPr lang="en-US" sz="1100" dirty="0"/>
              <a:t> dice </a:t>
            </a:r>
            <a:r>
              <a:rPr lang="en-US" sz="1100" dirty="0" err="1"/>
              <a:t>el</a:t>
            </a:r>
            <a:r>
              <a:rPr lang="en-US" sz="1100" dirty="0"/>
              <a:t> </a:t>
            </a:r>
            <a:r>
              <a:rPr lang="en-US" sz="1100" dirty="0" err="1"/>
              <a:t>comportamiento</a:t>
            </a:r>
            <a:r>
              <a:rPr lang="en-US" sz="1100" dirty="0"/>
              <a:t> </a:t>
            </a:r>
            <a:r>
              <a:rPr lang="en-US" sz="1100" dirty="0" err="1"/>
              <a:t>sobre</a:t>
            </a:r>
            <a:r>
              <a:rPr lang="en-US" sz="1100" dirty="0"/>
              <a:t> las </a:t>
            </a:r>
            <a:r>
              <a:rPr lang="en-US" sz="1100" dirty="0" err="1"/>
              <a:t>necesidades</a:t>
            </a:r>
            <a:r>
              <a:rPr lang="en-US" sz="1100" dirty="0"/>
              <a:t> </a:t>
            </a:r>
            <a:r>
              <a:rPr lang="en-US" sz="1100" dirty="0" err="1"/>
              <a:t>insatisfechas</a:t>
            </a:r>
            <a:r>
              <a:rPr lang="en-US" sz="1100" dirty="0"/>
              <a:t> del </a:t>
            </a:r>
            <a:r>
              <a:rPr lang="en-US" sz="1100" dirty="0" err="1"/>
              <a:t>niño</a:t>
            </a:r>
            <a:r>
              <a:rPr lang="en-US" sz="1100" dirty="0"/>
              <a:t> o </a:t>
            </a:r>
            <a:r>
              <a:rPr lang="en-US" sz="1100" dirty="0" err="1"/>
              <a:t>niña</a:t>
            </a:r>
            <a:r>
              <a:rPr lang="en-US" sz="1100" dirty="0"/>
              <a:t>, </a:t>
            </a:r>
            <a:r>
              <a:rPr lang="en-US" sz="1100" dirty="0" err="1"/>
              <a:t>como</a:t>
            </a:r>
            <a:r>
              <a:rPr lang="en-US" sz="1100" dirty="0"/>
              <a:t> sus </a:t>
            </a:r>
            <a:r>
              <a:rPr lang="en-US" sz="1100" dirty="0" err="1"/>
              <a:t>necesidades</a:t>
            </a:r>
            <a:r>
              <a:rPr lang="en-US" sz="1100" dirty="0"/>
              <a:t> </a:t>
            </a:r>
            <a:r>
              <a:rPr lang="en-US" sz="1100" dirty="0" err="1"/>
              <a:t>emocionales</a:t>
            </a:r>
            <a:r>
              <a:rPr lang="en-US" sz="1100" dirty="0"/>
              <a:t> y </a:t>
            </a:r>
            <a:r>
              <a:rPr lang="en-US" sz="1100" dirty="0" err="1"/>
              <a:t>sociales</a:t>
            </a:r>
            <a:r>
              <a:rPr lang="en-US" sz="1100" dirty="0"/>
              <a:t>? (2) ¿</a:t>
            </a:r>
            <a:r>
              <a:rPr lang="en-US" sz="1100" dirty="0" err="1"/>
              <a:t>Cómo</a:t>
            </a:r>
            <a:r>
              <a:rPr lang="en-US" sz="1100" dirty="0"/>
              <a:t> </a:t>
            </a:r>
            <a:r>
              <a:rPr lang="en-US" sz="1100" dirty="0" err="1"/>
              <a:t>podemos</a:t>
            </a:r>
            <a:r>
              <a:rPr lang="en-US" sz="1100" dirty="0"/>
              <a:t> </a:t>
            </a:r>
            <a:r>
              <a:rPr lang="en-US" sz="1100" dirty="0" err="1"/>
              <a:t>cambiar</a:t>
            </a:r>
            <a:r>
              <a:rPr lang="en-US" sz="1100" dirty="0"/>
              <a:t>/</a:t>
            </a:r>
            <a:r>
              <a:rPr lang="en-US" sz="1100" dirty="0" err="1"/>
              <a:t>adaptar</a:t>
            </a:r>
            <a:r>
              <a:rPr lang="en-US" sz="1100" dirty="0"/>
              <a:t> </a:t>
            </a:r>
            <a:r>
              <a:rPr lang="en-US" sz="1100" dirty="0" err="1"/>
              <a:t>el</a:t>
            </a:r>
            <a:r>
              <a:rPr lang="en-US" sz="1100" dirty="0"/>
              <a:t> </a:t>
            </a:r>
            <a:r>
              <a:rPr lang="en-US" sz="1100" dirty="0" err="1"/>
              <a:t>entorno</a:t>
            </a:r>
            <a:r>
              <a:rPr lang="en-US" sz="1100" dirty="0"/>
              <a:t> escolar para </a:t>
            </a:r>
            <a:r>
              <a:rPr lang="en-US" sz="1100" dirty="0" err="1"/>
              <a:t>reducir</a:t>
            </a:r>
            <a:r>
              <a:rPr lang="en-US" sz="1100" dirty="0"/>
              <a:t> </a:t>
            </a:r>
            <a:r>
              <a:rPr lang="en-US" sz="1100" dirty="0" err="1"/>
              <a:t>cualquiera</a:t>
            </a:r>
            <a:r>
              <a:rPr lang="en-US" sz="1100" dirty="0"/>
              <a:t> de </a:t>
            </a:r>
            <a:r>
              <a:rPr lang="en-US" sz="1100" dirty="0" err="1"/>
              <a:t>los</a:t>
            </a:r>
            <a:r>
              <a:rPr lang="en-US" sz="1100" dirty="0"/>
              <a:t> </a:t>
            </a:r>
            <a:r>
              <a:rPr lang="en-US" sz="1100" dirty="0" err="1"/>
              <a:t>desencadenantes</a:t>
            </a:r>
            <a:r>
              <a:rPr lang="en-US" sz="1100" dirty="0"/>
              <a:t> que </a:t>
            </a:r>
            <a:r>
              <a:rPr lang="en-US" sz="1100" dirty="0" err="1"/>
              <a:t>pueden</a:t>
            </a:r>
            <a:r>
              <a:rPr lang="en-US" sz="1100" dirty="0"/>
              <a:t> </a:t>
            </a:r>
            <a:r>
              <a:rPr lang="en-US" sz="1100" dirty="0" err="1"/>
              <a:t>causar</a:t>
            </a:r>
            <a:r>
              <a:rPr lang="en-US" sz="1100" dirty="0"/>
              <a:t> </a:t>
            </a:r>
            <a:r>
              <a:rPr lang="en-US" sz="1100" dirty="0" err="1"/>
              <a:t>el</a:t>
            </a:r>
            <a:r>
              <a:rPr lang="en-US" sz="1100" dirty="0"/>
              <a:t> </a:t>
            </a:r>
            <a:r>
              <a:rPr lang="en-US" sz="1100" dirty="0" err="1"/>
              <a:t>comportamiento</a:t>
            </a:r>
            <a:r>
              <a:rPr lang="en-US" sz="1100" dirty="0"/>
              <a:t> </a:t>
            </a:r>
            <a:r>
              <a:rPr lang="en-US" sz="1100" dirty="0" err="1"/>
              <a:t>desafiante</a:t>
            </a:r>
            <a:r>
              <a:rPr lang="en-US" sz="1100" dirty="0"/>
              <a:t>? (3) ¿</a:t>
            </a:r>
            <a:r>
              <a:rPr lang="en-US" sz="1100" dirty="0" err="1"/>
              <a:t>Cómo</a:t>
            </a:r>
            <a:r>
              <a:rPr lang="en-US" sz="1100" dirty="0"/>
              <a:t> </a:t>
            </a:r>
            <a:r>
              <a:rPr lang="en-US" sz="1100" dirty="0" err="1"/>
              <a:t>podemos</a:t>
            </a:r>
            <a:r>
              <a:rPr lang="en-US" sz="1100" dirty="0"/>
              <a:t> </a:t>
            </a:r>
            <a:r>
              <a:rPr lang="en-US" sz="1100" dirty="0" err="1"/>
              <a:t>adaptar</a:t>
            </a:r>
            <a:r>
              <a:rPr lang="en-US" sz="1100" dirty="0"/>
              <a:t> </a:t>
            </a:r>
            <a:r>
              <a:rPr lang="en-US" sz="1100" dirty="0" err="1"/>
              <a:t>nuestra</a:t>
            </a:r>
            <a:r>
              <a:rPr lang="en-US" sz="1100" dirty="0"/>
              <a:t> </a:t>
            </a:r>
            <a:r>
              <a:rPr lang="en-US" sz="1100" dirty="0" err="1"/>
              <a:t>respuesta</a:t>
            </a:r>
            <a:r>
              <a:rPr lang="en-US" sz="1100" dirty="0"/>
              <a:t> al </a:t>
            </a:r>
            <a:r>
              <a:rPr lang="en-US" sz="1100" dirty="0" err="1"/>
              <a:t>comportamiento</a:t>
            </a:r>
            <a:r>
              <a:rPr lang="en-US" sz="1100" dirty="0"/>
              <a:t> para que sea </a:t>
            </a:r>
            <a:r>
              <a:rPr lang="en-US" sz="1100" dirty="0" err="1"/>
              <a:t>más</a:t>
            </a:r>
            <a:r>
              <a:rPr lang="en-US" sz="1100" dirty="0"/>
              <a:t> </a:t>
            </a:r>
            <a:r>
              <a:rPr lang="en-US" sz="1100" dirty="0" err="1"/>
              <a:t>útil</a:t>
            </a:r>
            <a:r>
              <a:rPr lang="en-US" sz="1100" dirty="0"/>
              <a:t> para </a:t>
            </a:r>
            <a:r>
              <a:rPr lang="en-US" sz="1100" dirty="0" err="1"/>
              <a:t>el</a:t>
            </a:r>
            <a:r>
              <a:rPr lang="en-US" sz="1100" dirty="0"/>
              <a:t> </a:t>
            </a:r>
            <a:r>
              <a:rPr lang="en-US" sz="1100" dirty="0" err="1"/>
              <a:t>niño</a:t>
            </a:r>
            <a:r>
              <a:rPr lang="en-US" sz="1100" dirty="0"/>
              <a:t> o </a:t>
            </a:r>
            <a:r>
              <a:rPr lang="en-US" sz="1100" dirty="0" err="1"/>
              <a:t>niña?Siguiente</a:t>
            </a:r>
            <a:r>
              <a:rPr lang="en-US" sz="1100" dirty="0"/>
              <a:t> </a:t>
            </a:r>
            <a:r>
              <a:rPr lang="en-US" sz="1100" dirty="0" err="1"/>
              <a:t>diapositiva</a:t>
            </a:r>
            <a:r>
              <a:rPr lang="en-US" sz="1100" dirty="0"/>
              <a:t>: lo que </a:t>
            </a:r>
            <a:r>
              <a:rPr lang="en-US" sz="1100" dirty="0" err="1"/>
              <a:t>estos</a:t>
            </a:r>
            <a:r>
              <a:rPr lang="en-US" sz="1100" dirty="0"/>
              <a:t> </a:t>
            </a:r>
            <a:r>
              <a:rPr lang="en-US" sz="1100" dirty="0" err="1"/>
              <a:t>comportamientos</a:t>
            </a:r>
            <a:r>
              <a:rPr lang="en-US" sz="1100" dirty="0"/>
              <a:t> </a:t>
            </a:r>
            <a:r>
              <a:rPr lang="en-US" sz="1100" dirty="0" err="1"/>
              <a:t>pueden</a:t>
            </a:r>
            <a:r>
              <a:rPr lang="en-US" sz="1100" dirty="0"/>
              <a:t> </a:t>
            </a:r>
            <a:r>
              <a:rPr lang="en-US" sz="1100" dirty="0" err="1"/>
              <a:t>decirnos</a:t>
            </a:r>
            <a:r>
              <a:rPr lang="en-US" sz="1100" dirty="0"/>
              <a:t> </a:t>
            </a:r>
            <a:r>
              <a:rPr lang="en-US" sz="1100" dirty="0" err="1"/>
              <a:t>como</a:t>
            </a:r>
            <a:r>
              <a:rPr lang="en-US" sz="1100" dirty="0"/>
              <a:t> medio de </a:t>
            </a:r>
            <a:r>
              <a:rPr lang="en-US" sz="1100" dirty="0" err="1"/>
              <a:t>comunicación</a:t>
            </a:r>
            <a:r>
              <a:rPr lang="en-US" sz="1100" dirty="0"/>
              <a:t>. </a:t>
            </a:r>
            <a:r>
              <a:rPr lang="en-US" sz="1100" dirty="0" err="1"/>
              <a:t>También</a:t>
            </a:r>
            <a:r>
              <a:rPr lang="en-US" sz="1100" dirty="0"/>
              <a:t> </a:t>
            </a:r>
            <a:r>
              <a:rPr lang="en-US" sz="1100" dirty="0" err="1"/>
              <a:t>necesitamos</a:t>
            </a:r>
            <a:r>
              <a:rPr lang="en-US" sz="1100" dirty="0"/>
              <a:t> </a:t>
            </a:r>
            <a:r>
              <a:rPr lang="en-US" sz="1100" dirty="0" err="1"/>
              <a:t>una</a:t>
            </a:r>
            <a:r>
              <a:rPr lang="en-US" sz="1100" dirty="0"/>
              <a:t> </a:t>
            </a:r>
            <a:r>
              <a:rPr lang="en-US" sz="1100" dirty="0" err="1"/>
              <a:t>política</a:t>
            </a:r>
            <a:r>
              <a:rPr lang="en-US" sz="1100" dirty="0"/>
              <a:t> de </a:t>
            </a:r>
            <a:r>
              <a:rPr lang="en-US" sz="1100" dirty="0" err="1"/>
              <a:t>comportamiento</a:t>
            </a:r>
            <a:r>
              <a:rPr lang="en-US" sz="1100" dirty="0"/>
              <a:t> </a:t>
            </a:r>
            <a:r>
              <a:rPr lang="en-US" sz="1100" dirty="0" err="1"/>
              <a:t>en</a:t>
            </a:r>
            <a:r>
              <a:rPr lang="en-US" sz="1100" dirty="0"/>
              <a:t> las </a:t>
            </a:r>
            <a:r>
              <a:rPr lang="en-US" sz="1100" dirty="0" err="1"/>
              <a:t>escuelas</a:t>
            </a:r>
            <a:r>
              <a:rPr lang="en-US" sz="1100" dirty="0"/>
              <a:t> que se </a:t>
            </a:r>
            <a:r>
              <a:rPr lang="en-US" sz="1100" dirty="0" err="1"/>
              <a:t>adapte</a:t>
            </a:r>
            <a:r>
              <a:rPr lang="en-US" sz="1100" dirty="0"/>
              <a:t> a </a:t>
            </a:r>
            <a:r>
              <a:rPr lang="en-US" sz="1100" dirty="0" err="1"/>
              <a:t>los</a:t>
            </a:r>
            <a:r>
              <a:rPr lang="en-US" sz="1100" dirty="0"/>
              <a:t> </a:t>
            </a:r>
            <a:r>
              <a:rPr lang="en-US" sz="1100" dirty="0" err="1"/>
              <a:t>niños</a:t>
            </a:r>
            <a:r>
              <a:rPr lang="en-US" sz="1100" dirty="0"/>
              <a:t> y </a:t>
            </a:r>
            <a:r>
              <a:rPr lang="en-US" sz="1100" dirty="0" err="1"/>
              <a:t>niñas</a:t>
            </a:r>
            <a:r>
              <a:rPr lang="en-US" sz="1100" dirty="0"/>
              <a:t> </a:t>
            </a:r>
            <a:r>
              <a:rPr lang="en-US" sz="1100" dirty="0" err="1"/>
              <a:t>allí</a:t>
            </a:r>
            <a:r>
              <a:rPr lang="en-US" sz="1100" dirty="0"/>
              <a:t> </a:t>
            </a:r>
            <a:r>
              <a:rPr lang="en-US" sz="1100" dirty="0" err="1"/>
              <a:t>donde</a:t>
            </a:r>
            <a:r>
              <a:rPr lang="en-US" sz="1100" dirty="0"/>
              <a:t> </a:t>
            </a:r>
            <a:r>
              <a:rPr lang="en-US" sz="1100" dirty="0" err="1"/>
              <a:t>están</a:t>
            </a:r>
            <a:r>
              <a:rPr lang="en-US" sz="1100" dirty="0"/>
              <a:t>.</a:t>
            </a:r>
          </a:p>
          <a:p>
            <a:pPr marL="0" lvl="0" indent="0" algn="l" rtl="0">
              <a:lnSpc>
                <a:spcPct val="90000"/>
              </a:lnSpc>
              <a:spcBef>
                <a:spcPts val="200"/>
              </a:spcBef>
              <a:spcAft>
                <a:spcPts val="0"/>
              </a:spcAft>
              <a:buSzPct val="174387"/>
              <a:buNone/>
            </a:pPr>
            <a:endParaRPr sz="1100" dirty="0">
              <a:latin typeface="Calibri"/>
              <a:ea typeface="Calibri"/>
              <a:cs typeface="Calibri"/>
              <a:sym typeface="Calibri"/>
            </a:endParaRPr>
          </a:p>
          <a:p>
            <a:pPr marL="0" lvl="0" indent="0" algn="l" rtl="0">
              <a:lnSpc>
                <a:spcPct val="90000"/>
              </a:lnSpc>
              <a:spcBef>
                <a:spcPts val="200"/>
              </a:spcBef>
              <a:spcAft>
                <a:spcPts val="0"/>
              </a:spcAft>
              <a:buSzPct val="133891"/>
              <a:buNone/>
            </a:pPr>
            <a:r>
              <a:rPr lang="en-US" sz="1400" b="1" dirty="0"/>
              <a:t>El </a:t>
            </a:r>
            <a:r>
              <a:rPr lang="en-US" sz="1400" b="1" dirty="0" err="1"/>
              <a:t>comportamiento</a:t>
            </a:r>
            <a:r>
              <a:rPr lang="en-US" sz="1400" b="1" dirty="0"/>
              <a:t> </a:t>
            </a:r>
            <a:r>
              <a:rPr lang="en-US" sz="1400" b="1" dirty="0" err="1"/>
              <a:t>como</a:t>
            </a:r>
            <a:r>
              <a:rPr lang="en-US" sz="1400" b="1" dirty="0"/>
              <a:t> </a:t>
            </a:r>
            <a:r>
              <a:rPr lang="en-US" sz="1400" b="1" dirty="0" err="1"/>
              <a:t>comunicación</a:t>
            </a:r>
            <a:endParaRPr sz="1400" b="1" dirty="0">
              <a:latin typeface="Calibri"/>
              <a:ea typeface="Calibri"/>
              <a:cs typeface="Calibri"/>
              <a:sym typeface="Calibri"/>
            </a:endParaRPr>
          </a:p>
          <a:p>
            <a:pPr marL="0" lvl="0" indent="0" algn="l" rtl="0">
              <a:lnSpc>
                <a:spcPct val="90000"/>
              </a:lnSpc>
              <a:spcBef>
                <a:spcPts val="200"/>
              </a:spcBef>
              <a:spcAft>
                <a:spcPts val="0"/>
              </a:spcAft>
              <a:buSzPct val="174387"/>
              <a:buNone/>
            </a:pPr>
            <a:r>
              <a:rPr lang="en-US" sz="1100" dirty="0"/>
              <a:t>Si </a:t>
            </a:r>
            <a:r>
              <a:rPr lang="en-US" sz="1100" dirty="0" err="1"/>
              <a:t>entendemos</a:t>
            </a:r>
            <a:r>
              <a:rPr lang="en-US" sz="1100" dirty="0"/>
              <a:t> </a:t>
            </a:r>
            <a:r>
              <a:rPr lang="en-US" sz="1100" dirty="0" err="1"/>
              <a:t>todo</a:t>
            </a:r>
            <a:r>
              <a:rPr lang="en-US" sz="1100" dirty="0"/>
              <a:t> lo que </a:t>
            </a:r>
            <a:r>
              <a:rPr lang="en-US" sz="1100" dirty="0" err="1"/>
              <a:t>podemos</a:t>
            </a:r>
            <a:r>
              <a:rPr lang="en-US" sz="1100" dirty="0"/>
              <a:t> </a:t>
            </a:r>
            <a:r>
              <a:rPr lang="en-US" sz="1100" dirty="0" err="1"/>
              <a:t>sobre</a:t>
            </a:r>
            <a:r>
              <a:rPr lang="en-US" sz="1100" dirty="0"/>
              <a:t> </a:t>
            </a:r>
            <a:r>
              <a:rPr lang="en-US" sz="1100" dirty="0" err="1"/>
              <a:t>el</a:t>
            </a:r>
            <a:r>
              <a:rPr lang="en-US" sz="1100" dirty="0"/>
              <a:t> </a:t>
            </a:r>
            <a:r>
              <a:rPr lang="en-US" sz="1100" dirty="0" err="1"/>
              <a:t>impacto</a:t>
            </a:r>
            <a:r>
              <a:rPr lang="en-US" sz="1100" dirty="0"/>
              <a:t> de las </a:t>
            </a:r>
            <a:r>
              <a:rPr lang="en-US" sz="1100" dirty="0" err="1"/>
              <a:t>Experiencias</a:t>
            </a:r>
            <a:r>
              <a:rPr lang="en-US" sz="1100" dirty="0"/>
              <a:t> </a:t>
            </a:r>
            <a:r>
              <a:rPr lang="en-US" sz="1100" dirty="0" err="1"/>
              <a:t>Infantiles</a:t>
            </a:r>
            <a:r>
              <a:rPr lang="en-US" sz="1100" dirty="0"/>
              <a:t> </a:t>
            </a:r>
            <a:r>
              <a:rPr lang="en-US" sz="1100" dirty="0" err="1"/>
              <a:t>Adversas</a:t>
            </a:r>
            <a:r>
              <a:rPr lang="en-US" sz="1100" dirty="0"/>
              <a:t> y </a:t>
            </a:r>
            <a:r>
              <a:rPr lang="en-US" sz="1100" dirty="0" err="1"/>
              <a:t>cómo</a:t>
            </a:r>
            <a:r>
              <a:rPr lang="en-US" sz="1100" dirty="0"/>
              <a:t> se </a:t>
            </a:r>
            <a:r>
              <a:rPr lang="en-US" sz="1100" dirty="0" err="1"/>
              <a:t>manifiestan</a:t>
            </a:r>
            <a:r>
              <a:rPr lang="en-US" sz="1100" dirty="0"/>
              <a:t> </a:t>
            </a:r>
            <a:r>
              <a:rPr lang="en-US" sz="1100" dirty="0" err="1"/>
              <a:t>en</a:t>
            </a:r>
            <a:r>
              <a:rPr lang="en-US" sz="1100" dirty="0"/>
              <a:t> </a:t>
            </a:r>
            <a:r>
              <a:rPr lang="en-US" sz="1100" dirty="0" err="1"/>
              <a:t>el</a:t>
            </a:r>
            <a:r>
              <a:rPr lang="en-US" sz="1100" dirty="0"/>
              <a:t> </a:t>
            </a:r>
            <a:r>
              <a:rPr lang="en-US" sz="1100" dirty="0" err="1"/>
              <a:t>comportamiento</a:t>
            </a:r>
            <a:r>
              <a:rPr lang="en-US" sz="1100" dirty="0"/>
              <a:t> </a:t>
            </a:r>
            <a:r>
              <a:rPr lang="en-US" sz="1100" dirty="0" err="1"/>
              <a:t>dentro</a:t>
            </a:r>
            <a:r>
              <a:rPr lang="en-US" sz="1100" dirty="0"/>
              <a:t> del </a:t>
            </a:r>
            <a:r>
              <a:rPr lang="en-US" sz="1100" dirty="0" err="1"/>
              <a:t>entorno</a:t>
            </a:r>
            <a:r>
              <a:rPr lang="en-US" sz="1100" dirty="0"/>
              <a:t> escolar, </a:t>
            </a:r>
            <a:r>
              <a:rPr lang="en-US" sz="1100" dirty="0" err="1"/>
              <a:t>debemos</a:t>
            </a:r>
            <a:r>
              <a:rPr lang="en-US" sz="1100" dirty="0"/>
              <a:t> </a:t>
            </a:r>
            <a:r>
              <a:rPr lang="en-US" sz="1100" dirty="0" err="1"/>
              <a:t>asegurarnos</a:t>
            </a:r>
            <a:r>
              <a:rPr lang="en-US" sz="1100" dirty="0"/>
              <a:t> de que </a:t>
            </a:r>
            <a:r>
              <a:rPr lang="en-US" sz="1100" dirty="0" err="1"/>
              <a:t>nuestras</a:t>
            </a:r>
            <a:r>
              <a:rPr lang="en-US" sz="1100" dirty="0"/>
              <a:t> </a:t>
            </a:r>
            <a:r>
              <a:rPr lang="en-US" sz="1100" dirty="0" err="1"/>
              <a:t>políticas</a:t>
            </a:r>
            <a:r>
              <a:rPr lang="en-US" sz="1100" dirty="0"/>
              <a:t> y </a:t>
            </a:r>
            <a:r>
              <a:rPr lang="en-US" sz="1100" dirty="0" err="1"/>
              <a:t>el</a:t>
            </a:r>
            <a:r>
              <a:rPr lang="en-US" sz="1100" dirty="0"/>
              <a:t> </a:t>
            </a:r>
            <a:r>
              <a:rPr lang="en-US" sz="1100" dirty="0" err="1"/>
              <a:t>entorno</a:t>
            </a:r>
            <a:r>
              <a:rPr lang="en-US" sz="1100" dirty="0"/>
              <a:t> </a:t>
            </a:r>
            <a:r>
              <a:rPr lang="en-US" sz="1100" dirty="0" err="1"/>
              <a:t>en</a:t>
            </a:r>
            <a:r>
              <a:rPr lang="en-US" sz="1100" dirty="0"/>
              <a:t> </a:t>
            </a:r>
            <a:r>
              <a:rPr lang="en-US" sz="1100" dirty="0" err="1"/>
              <a:t>el</a:t>
            </a:r>
            <a:r>
              <a:rPr lang="en-US" sz="1100" dirty="0"/>
              <a:t> que </a:t>
            </a:r>
            <a:r>
              <a:rPr lang="en-US" sz="1100" dirty="0" err="1"/>
              <a:t>esperamos</a:t>
            </a:r>
            <a:r>
              <a:rPr lang="en-US" sz="1100" dirty="0"/>
              <a:t> que </a:t>
            </a:r>
            <a:r>
              <a:rPr lang="en-US" sz="1100" dirty="0" err="1"/>
              <a:t>estos</a:t>
            </a:r>
            <a:r>
              <a:rPr lang="en-US" sz="1100" dirty="0"/>
              <a:t> </a:t>
            </a:r>
            <a:r>
              <a:rPr lang="en-US" sz="1100" dirty="0" err="1"/>
              <a:t>niños</a:t>
            </a:r>
            <a:r>
              <a:rPr lang="en-US" sz="1100" dirty="0"/>
              <a:t> y </a:t>
            </a:r>
            <a:r>
              <a:rPr lang="en-US" sz="1100" dirty="0" err="1"/>
              <a:t>niñas</a:t>
            </a:r>
            <a:r>
              <a:rPr lang="en-US" sz="1100" dirty="0"/>
              <a:t> </a:t>
            </a:r>
            <a:r>
              <a:rPr lang="en-US" sz="1100" dirty="0" err="1"/>
              <a:t>aprendan</a:t>
            </a:r>
            <a:r>
              <a:rPr lang="en-US" sz="1100" dirty="0"/>
              <a:t> y </a:t>
            </a:r>
            <a:r>
              <a:rPr lang="en-US" sz="1100" dirty="0" err="1"/>
              <a:t>prosperen</a:t>
            </a:r>
            <a:r>
              <a:rPr lang="en-US" sz="1100" dirty="0"/>
              <a:t> </a:t>
            </a:r>
            <a:r>
              <a:rPr lang="en-US" sz="1100" dirty="0" err="1"/>
              <a:t>satisfagan</a:t>
            </a:r>
            <a:r>
              <a:rPr lang="en-US" sz="1100" dirty="0"/>
              <a:t> sus </a:t>
            </a:r>
            <a:r>
              <a:rPr lang="en-US" sz="1100" dirty="0" err="1"/>
              <a:t>necesidades</a:t>
            </a:r>
            <a:r>
              <a:rPr lang="en-US" sz="1100" dirty="0"/>
              <a:t>. </a:t>
            </a:r>
            <a:r>
              <a:rPr lang="en-US" sz="1100" dirty="0" err="1"/>
              <a:t>Pasamos</a:t>
            </a:r>
            <a:r>
              <a:rPr lang="en-US" sz="1100" dirty="0"/>
              <a:t> a la </a:t>
            </a:r>
            <a:r>
              <a:rPr lang="en-US" sz="1100" dirty="0" err="1"/>
              <a:t>siguiente</a:t>
            </a:r>
            <a:r>
              <a:rPr lang="en-US" sz="1100" dirty="0"/>
              <a:t> </a:t>
            </a:r>
            <a:r>
              <a:rPr lang="en-US" sz="1100" dirty="0" err="1"/>
              <a:t>diapositiva</a:t>
            </a:r>
            <a:r>
              <a:rPr lang="en-US" sz="1100" dirty="0"/>
              <a:t>, </a:t>
            </a:r>
            <a:r>
              <a:rPr lang="en-US" sz="1100" dirty="0" err="1"/>
              <a:t>en</a:t>
            </a:r>
            <a:r>
              <a:rPr lang="en-US" sz="1100" dirty="0"/>
              <a:t> la que </a:t>
            </a:r>
            <a:r>
              <a:rPr lang="en-US" sz="1100" dirty="0" err="1"/>
              <a:t>veremos</a:t>
            </a:r>
            <a:r>
              <a:rPr lang="en-US" sz="1100" dirty="0"/>
              <a:t> las </a:t>
            </a:r>
            <a:r>
              <a:rPr lang="en-US" sz="1100" dirty="0" err="1"/>
              <a:t>políticas</a:t>
            </a:r>
            <a:r>
              <a:rPr lang="en-US" sz="1100" dirty="0"/>
              <a:t> de </a:t>
            </a:r>
            <a:r>
              <a:rPr lang="en-US" sz="1100" dirty="0" err="1"/>
              <a:t>comportamiento</a:t>
            </a:r>
            <a:r>
              <a:rPr lang="en-US" sz="1100" dirty="0"/>
              <a:t>.</a:t>
            </a:r>
          </a:p>
          <a:p>
            <a:pPr marL="0" lvl="0" indent="0" algn="l" rtl="0">
              <a:lnSpc>
                <a:spcPct val="90000"/>
              </a:lnSpc>
              <a:spcBef>
                <a:spcPts val="200"/>
              </a:spcBef>
              <a:spcAft>
                <a:spcPts val="0"/>
              </a:spcAft>
              <a:buSzPct val="174387"/>
              <a:buNone/>
            </a:pPr>
            <a:endParaRPr sz="1100" dirty="0">
              <a:latin typeface="Calibri"/>
              <a:ea typeface="Calibri"/>
              <a:cs typeface="Calibri"/>
              <a:sym typeface="Calibri"/>
            </a:endParaRPr>
          </a:p>
          <a:p>
            <a:pPr marL="0" lvl="0" indent="0" algn="l" rtl="0">
              <a:lnSpc>
                <a:spcPct val="90000"/>
              </a:lnSpc>
              <a:spcBef>
                <a:spcPts val="200"/>
              </a:spcBef>
              <a:spcAft>
                <a:spcPts val="0"/>
              </a:spcAft>
              <a:buSzPct val="174387"/>
              <a:buNone/>
            </a:pPr>
            <a:r>
              <a:rPr lang="en-US" sz="1400" b="1" dirty="0" err="1"/>
              <a:t>Políticas</a:t>
            </a:r>
            <a:r>
              <a:rPr lang="en-US" sz="1400" b="1" dirty="0"/>
              <a:t> </a:t>
            </a:r>
            <a:r>
              <a:rPr lang="en-US" sz="1400" b="1" dirty="0" err="1"/>
              <a:t>sobre</a:t>
            </a:r>
            <a:r>
              <a:rPr lang="en-US" sz="1400" b="1" dirty="0"/>
              <a:t> </a:t>
            </a:r>
            <a:r>
              <a:rPr lang="en-US" sz="1400" b="1" dirty="0" err="1"/>
              <a:t>el</a:t>
            </a:r>
            <a:r>
              <a:rPr lang="en-US" sz="1400" b="1" dirty="0"/>
              <a:t> </a:t>
            </a:r>
            <a:r>
              <a:rPr lang="en-US" sz="1400" b="1" dirty="0" err="1"/>
              <a:t>comportamiento</a:t>
            </a:r>
            <a:r>
              <a:rPr lang="en-US" sz="1400" b="1" dirty="0"/>
              <a:t> </a:t>
            </a:r>
            <a:r>
              <a:rPr lang="en-US" sz="1400" b="1" dirty="0" err="1"/>
              <a:t>en</a:t>
            </a:r>
            <a:r>
              <a:rPr lang="en-US" sz="1400" b="1" dirty="0"/>
              <a:t> la </a:t>
            </a:r>
            <a:r>
              <a:rPr lang="en-US" sz="1400" b="1" dirty="0" err="1"/>
              <a:t>escuela</a:t>
            </a:r>
            <a:endParaRPr sz="1400" dirty="0"/>
          </a:p>
          <a:p>
            <a:pPr marL="0" lvl="0" indent="0" algn="l" rtl="0">
              <a:lnSpc>
                <a:spcPct val="90000"/>
              </a:lnSpc>
              <a:spcBef>
                <a:spcPts val="200"/>
              </a:spcBef>
              <a:spcAft>
                <a:spcPts val="0"/>
              </a:spcAft>
              <a:buSzPct val="174387"/>
              <a:buNone/>
            </a:pPr>
            <a:r>
              <a:rPr lang="en-US" sz="1100" dirty="0"/>
              <a:t>El </a:t>
            </a:r>
            <a:r>
              <a:rPr lang="en-US" sz="1100" dirty="0" err="1"/>
              <a:t>conductismo</a:t>
            </a:r>
            <a:r>
              <a:rPr lang="en-US" sz="1100" dirty="0"/>
              <a:t> es la idea de que </a:t>
            </a:r>
            <a:r>
              <a:rPr lang="en-US" sz="1100" dirty="0" err="1"/>
              <a:t>todo</a:t>
            </a:r>
            <a:r>
              <a:rPr lang="en-US" sz="1100" dirty="0"/>
              <a:t> </a:t>
            </a:r>
            <a:r>
              <a:rPr lang="en-US" sz="1100" dirty="0" err="1"/>
              <a:t>comportamiento</a:t>
            </a:r>
            <a:r>
              <a:rPr lang="en-US" sz="1100" dirty="0"/>
              <a:t> </a:t>
            </a:r>
            <a:r>
              <a:rPr lang="en-US" sz="1100" dirty="0" err="1"/>
              <a:t>puede</a:t>
            </a:r>
            <a:r>
              <a:rPr lang="en-US" sz="1100" dirty="0"/>
              <a:t> </a:t>
            </a:r>
            <a:r>
              <a:rPr lang="en-US" sz="1100" dirty="0" err="1"/>
              <a:t>reducirse</a:t>
            </a:r>
            <a:r>
              <a:rPr lang="en-US" sz="1100" dirty="0"/>
              <a:t> a </a:t>
            </a:r>
            <a:r>
              <a:rPr lang="en-US" sz="1100" dirty="0" err="1"/>
              <a:t>una</a:t>
            </a:r>
            <a:r>
              <a:rPr lang="en-US" sz="1100" dirty="0"/>
              <a:t> </a:t>
            </a:r>
            <a:r>
              <a:rPr lang="en-US" sz="1100" dirty="0" err="1"/>
              <a:t>reacción</a:t>
            </a:r>
            <a:r>
              <a:rPr lang="en-US" sz="1100" dirty="0"/>
              <a:t> </a:t>
            </a:r>
            <a:r>
              <a:rPr lang="en-US" sz="1100" dirty="0" err="1"/>
              <a:t>vinculada</a:t>
            </a:r>
            <a:r>
              <a:rPr lang="en-US" sz="1100" dirty="0"/>
              <a:t> a </a:t>
            </a:r>
            <a:r>
              <a:rPr lang="en-US" sz="1100" dirty="0" err="1"/>
              <a:t>una</a:t>
            </a:r>
            <a:r>
              <a:rPr lang="en-US" sz="1100" dirty="0"/>
              <a:t> </a:t>
            </a:r>
            <a:r>
              <a:rPr lang="en-US" sz="1100" dirty="0" err="1"/>
              <a:t>respuesta</a:t>
            </a:r>
            <a:r>
              <a:rPr lang="en-US" sz="1100" dirty="0"/>
              <a:t>. </a:t>
            </a:r>
            <a:r>
              <a:rPr lang="en-US" sz="1100" dirty="0" err="1"/>
              <a:t>Estos</a:t>
            </a:r>
            <a:r>
              <a:rPr lang="en-US" sz="1100" dirty="0"/>
              <a:t> </a:t>
            </a:r>
            <a:r>
              <a:rPr lang="en-US" sz="1100" dirty="0" err="1"/>
              <a:t>vínculos</a:t>
            </a:r>
            <a:r>
              <a:rPr lang="en-US" sz="1100" dirty="0"/>
              <a:t> se </a:t>
            </a:r>
            <a:r>
              <a:rPr lang="en-US" sz="1100" dirty="0" err="1"/>
              <a:t>aprenden</a:t>
            </a:r>
            <a:r>
              <a:rPr lang="en-US" sz="1100" dirty="0"/>
              <a:t> de </a:t>
            </a:r>
            <a:r>
              <a:rPr lang="en-US" sz="1100" dirty="0" err="1"/>
              <a:t>nuestro</a:t>
            </a:r>
            <a:r>
              <a:rPr lang="en-US" sz="1100" dirty="0"/>
              <a:t> </a:t>
            </a:r>
            <a:r>
              <a:rPr lang="en-US" sz="1100" dirty="0" err="1"/>
              <a:t>entorno</a:t>
            </a:r>
            <a:r>
              <a:rPr lang="en-US" sz="1100" dirty="0"/>
              <a:t>. En </a:t>
            </a:r>
            <a:r>
              <a:rPr lang="en-US" sz="1100" dirty="0" err="1"/>
              <a:t>el</a:t>
            </a:r>
            <a:r>
              <a:rPr lang="en-US" sz="1100" dirty="0"/>
              <a:t> </a:t>
            </a:r>
            <a:r>
              <a:rPr lang="en-US" sz="1100" dirty="0" err="1"/>
              <a:t>mundo</a:t>
            </a:r>
            <a:r>
              <a:rPr lang="en-US" sz="1100" dirty="0"/>
              <a:t> del </a:t>
            </a:r>
            <a:r>
              <a:rPr lang="en-US" sz="1100" dirty="0" err="1"/>
              <a:t>conductismo</a:t>
            </a:r>
            <a:r>
              <a:rPr lang="en-US" sz="1100" dirty="0"/>
              <a:t>, las </a:t>
            </a:r>
            <a:r>
              <a:rPr lang="en-US" sz="1100" dirty="0" err="1"/>
              <a:t>recompensas</a:t>
            </a:r>
            <a:r>
              <a:rPr lang="en-US" sz="1100" dirty="0"/>
              <a:t> y </a:t>
            </a:r>
            <a:r>
              <a:rPr lang="en-US" sz="1100" dirty="0" err="1"/>
              <a:t>los</a:t>
            </a:r>
            <a:r>
              <a:rPr lang="en-US" sz="1100" dirty="0"/>
              <a:t> </a:t>
            </a:r>
            <a:r>
              <a:rPr lang="en-US" sz="1100" dirty="0" err="1"/>
              <a:t>castigos</a:t>
            </a:r>
            <a:r>
              <a:rPr lang="en-US" sz="1100" dirty="0"/>
              <a:t> no son </a:t>
            </a:r>
            <a:r>
              <a:rPr lang="en-US" sz="1100" dirty="0" err="1"/>
              <a:t>términos</a:t>
            </a:r>
            <a:r>
              <a:rPr lang="en-US" sz="1100" dirty="0"/>
              <a:t> </a:t>
            </a:r>
            <a:r>
              <a:rPr lang="en-US" sz="1100" dirty="0" err="1"/>
              <a:t>emotivos</a:t>
            </a:r>
            <a:r>
              <a:rPr lang="en-US" sz="1100" dirty="0"/>
              <a:t>, son </a:t>
            </a:r>
            <a:r>
              <a:rPr lang="en-US" sz="1100" dirty="0" err="1"/>
              <a:t>simplemente</a:t>
            </a:r>
            <a:r>
              <a:rPr lang="en-US" sz="1100" dirty="0"/>
              <a:t> las </a:t>
            </a:r>
            <a:r>
              <a:rPr lang="en-US" sz="1100" dirty="0" err="1"/>
              <a:t>cosas</a:t>
            </a:r>
            <a:r>
              <a:rPr lang="en-US" sz="1100" dirty="0"/>
              <a:t> que </a:t>
            </a:r>
            <a:r>
              <a:rPr lang="en-US" sz="1100" dirty="0" err="1"/>
              <a:t>nos</a:t>
            </a:r>
            <a:r>
              <a:rPr lang="en-US" sz="1100" dirty="0"/>
              <a:t> </a:t>
            </a:r>
            <a:r>
              <a:rPr lang="en-US" sz="1100" dirty="0" err="1"/>
              <a:t>enseñan</a:t>
            </a:r>
            <a:r>
              <a:rPr lang="en-US" sz="1100" dirty="0"/>
              <a:t> a </a:t>
            </a:r>
            <a:r>
              <a:rPr lang="en-US" sz="1100" dirty="0" err="1"/>
              <a:t>hacer</a:t>
            </a:r>
            <a:r>
              <a:rPr lang="en-US" sz="1100" dirty="0"/>
              <a:t> </a:t>
            </a:r>
            <a:r>
              <a:rPr lang="en-US" sz="1100" dirty="0" err="1"/>
              <a:t>más</a:t>
            </a:r>
            <a:r>
              <a:rPr lang="en-US" sz="1100" dirty="0"/>
              <a:t> o </a:t>
            </a:r>
            <a:r>
              <a:rPr lang="en-US" sz="1100" dirty="0" err="1"/>
              <a:t>menos</a:t>
            </a:r>
            <a:r>
              <a:rPr lang="en-US" sz="1100" dirty="0"/>
              <a:t> un </a:t>
            </a:r>
            <a:r>
              <a:rPr lang="en-US" sz="1100" dirty="0" err="1"/>
              <a:t>determinado</a:t>
            </a:r>
            <a:r>
              <a:rPr lang="en-US" sz="1100" dirty="0"/>
              <a:t> </a:t>
            </a:r>
            <a:r>
              <a:rPr lang="en-US" sz="1100" dirty="0" err="1"/>
              <a:t>comportamiento</a:t>
            </a:r>
            <a:r>
              <a:rPr lang="en-US" sz="1100" dirty="0"/>
              <a:t>. Es </a:t>
            </a:r>
            <a:r>
              <a:rPr lang="en-US" sz="1100" dirty="0" err="1"/>
              <a:t>comprensible</a:t>
            </a:r>
            <a:r>
              <a:rPr lang="en-US" sz="1100" dirty="0"/>
              <a:t>, </a:t>
            </a:r>
            <a:r>
              <a:rPr lang="en-US" sz="1100" dirty="0" err="1"/>
              <a:t>pues</a:t>
            </a:r>
            <a:r>
              <a:rPr lang="en-US" sz="1100" dirty="0"/>
              <a:t>, que las </a:t>
            </a:r>
            <a:r>
              <a:rPr lang="en-US" sz="1100" dirty="0" err="1"/>
              <a:t>escuelas</a:t>
            </a:r>
            <a:r>
              <a:rPr lang="en-US" sz="1100" dirty="0"/>
              <a:t> </a:t>
            </a:r>
            <a:r>
              <a:rPr lang="en-US" sz="1100" dirty="0" err="1"/>
              <a:t>hayan</a:t>
            </a:r>
            <a:r>
              <a:rPr lang="en-US" sz="1100" dirty="0"/>
              <a:t> </a:t>
            </a:r>
            <a:r>
              <a:rPr lang="en-US" sz="1100" dirty="0" err="1"/>
              <a:t>confiado</a:t>
            </a:r>
            <a:r>
              <a:rPr lang="en-US" sz="1100" dirty="0"/>
              <a:t> </a:t>
            </a:r>
            <a:r>
              <a:rPr lang="en-US" sz="1100" dirty="0" err="1"/>
              <a:t>en</a:t>
            </a:r>
            <a:r>
              <a:rPr lang="en-US" sz="1100" dirty="0"/>
              <a:t> </a:t>
            </a:r>
            <a:r>
              <a:rPr lang="en-US" sz="1100" dirty="0" err="1"/>
              <a:t>los</a:t>
            </a:r>
            <a:r>
              <a:rPr lang="en-US" sz="1100" dirty="0"/>
              <a:t> </a:t>
            </a:r>
            <a:r>
              <a:rPr lang="en-US" sz="1100" dirty="0" err="1"/>
              <a:t>premios</a:t>
            </a:r>
            <a:r>
              <a:rPr lang="en-US" sz="1100" dirty="0"/>
              <a:t> y </a:t>
            </a:r>
            <a:r>
              <a:rPr lang="en-US" sz="1100" dirty="0" err="1"/>
              <a:t>los</a:t>
            </a:r>
            <a:r>
              <a:rPr lang="en-US" sz="1100" dirty="0"/>
              <a:t> </a:t>
            </a:r>
            <a:r>
              <a:rPr lang="en-US" sz="1100" dirty="0" err="1"/>
              <a:t>castigos</a:t>
            </a:r>
            <a:r>
              <a:rPr lang="en-US" sz="1100" dirty="0"/>
              <a:t> para </a:t>
            </a:r>
            <a:r>
              <a:rPr lang="en-US" sz="1100" dirty="0" err="1"/>
              <a:t>moldear</a:t>
            </a:r>
            <a:r>
              <a:rPr lang="en-US" sz="1100" dirty="0"/>
              <a:t> </a:t>
            </a:r>
            <a:r>
              <a:rPr lang="en-US" sz="1100" dirty="0" err="1"/>
              <a:t>el</a:t>
            </a:r>
            <a:r>
              <a:rPr lang="en-US" sz="1100" dirty="0"/>
              <a:t> </a:t>
            </a:r>
            <a:r>
              <a:rPr lang="en-US" sz="1100" dirty="0" err="1"/>
              <a:t>comportamiento</a:t>
            </a:r>
            <a:r>
              <a:rPr lang="en-US" sz="1100" dirty="0"/>
              <a:t> de </a:t>
            </a:r>
            <a:r>
              <a:rPr lang="en-US" sz="1100" dirty="0" err="1"/>
              <a:t>los</a:t>
            </a:r>
            <a:r>
              <a:rPr lang="en-US" sz="1100" dirty="0"/>
              <a:t> </a:t>
            </a:r>
            <a:r>
              <a:rPr lang="en-US" sz="1100" dirty="0" err="1"/>
              <a:t>niños</a:t>
            </a:r>
            <a:r>
              <a:rPr lang="en-US" sz="1100" dirty="0"/>
              <a:t> y </a:t>
            </a:r>
            <a:r>
              <a:rPr lang="en-US" sz="1100" dirty="0" err="1"/>
              <a:t>niñas</a:t>
            </a:r>
            <a:r>
              <a:rPr lang="en-US" sz="1100" dirty="0"/>
              <a:t>. La </a:t>
            </a:r>
            <a:r>
              <a:rPr lang="en-US" sz="1100" dirty="0" err="1"/>
              <a:t>dificultad</a:t>
            </a:r>
            <a:r>
              <a:rPr lang="en-US" sz="1100" dirty="0"/>
              <a:t> </a:t>
            </a:r>
            <a:r>
              <a:rPr lang="en-US" sz="1100" dirty="0" err="1"/>
              <a:t>estriba</a:t>
            </a:r>
            <a:r>
              <a:rPr lang="en-US" sz="1100" dirty="0"/>
              <a:t> </a:t>
            </a:r>
            <a:r>
              <a:rPr lang="en-US" sz="1100" dirty="0" err="1"/>
              <a:t>en</a:t>
            </a:r>
            <a:r>
              <a:rPr lang="en-US" sz="1100" dirty="0"/>
              <a:t> que </a:t>
            </a:r>
            <a:r>
              <a:rPr lang="en-US" sz="1100" dirty="0" err="1"/>
              <a:t>el</a:t>
            </a:r>
            <a:r>
              <a:rPr lang="en-US" sz="1100" dirty="0"/>
              <a:t> </a:t>
            </a:r>
            <a:r>
              <a:rPr lang="en-US" sz="1100" dirty="0" err="1"/>
              <a:t>conductismo</a:t>
            </a:r>
            <a:r>
              <a:rPr lang="en-US" sz="1100" dirty="0"/>
              <a:t> y la </a:t>
            </a:r>
            <a:r>
              <a:rPr lang="en-US" sz="1100" dirty="0" err="1"/>
              <a:t>teoría</a:t>
            </a:r>
            <a:r>
              <a:rPr lang="en-US" sz="1100" dirty="0"/>
              <a:t> del </a:t>
            </a:r>
            <a:r>
              <a:rPr lang="en-US" sz="1100" dirty="0" err="1"/>
              <a:t>aprendizaje</a:t>
            </a:r>
            <a:r>
              <a:rPr lang="en-US" sz="1100" dirty="0"/>
              <a:t> social no </a:t>
            </a:r>
            <a:r>
              <a:rPr lang="en-US" sz="1100" dirty="0" err="1"/>
              <a:t>tienen</a:t>
            </a:r>
            <a:r>
              <a:rPr lang="en-US" sz="1100" dirty="0"/>
              <a:t> </a:t>
            </a:r>
            <a:r>
              <a:rPr lang="en-US" sz="1100" dirty="0" err="1"/>
              <a:t>suficientemente</a:t>
            </a:r>
            <a:r>
              <a:rPr lang="en-US" sz="1100" dirty="0"/>
              <a:t> </a:t>
            </a:r>
            <a:r>
              <a:rPr lang="en-US" sz="1100" dirty="0" err="1"/>
              <a:t>en</a:t>
            </a:r>
            <a:r>
              <a:rPr lang="en-US" sz="1100" dirty="0"/>
              <a:t> </a:t>
            </a:r>
            <a:r>
              <a:rPr lang="en-US" sz="1100" dirty="0" err="1"/>
              <a:t>cuenta</a:t>
            </a:r>
            <a:r>
              <a:rPr lang="en-US" sz="1100" dirty="0"/>
              <a:t> </a:t>
            </a:r>
            <a:r>
              <a:rPr lang="en-US" sz="1100" dirty="0" err="1"/>
              <a:t>el</a:t>
            </a:r>
            <a:r>
              <a:rPr lang="en-US" sz="1100" dirty="0"/>
              <a:t> </a:t>
            </a:r>
            <a:r>
              <a:rPr lang="en-US" sz="1100" dirty="0" err="1"/>
              <a:t>apego</a:t>
            </a:r>
            <a:r>
              <a:rPr lang="en-US" sz="1100" dirty="0"/>
              <a:t> o las </a:t>
            </a:r>
            <a:r>
              <a:rPr lang="en-US" sz="1100" dirty="0" err="1"/>
              <a:t>experiencias</a:t>
            </a:r>
            <a:r>
              <a:rPr lang="en-US" sz="1100" dirty="0"/>
              <a:t> </a:t>
            </a:r>
            <a:r>
              <a:rPr lang="en-US" sz="1100" dirty="0" err="1"/>
              <a:t>adversas</a:t>
            </a:r>
            <a:r>
              <a:rPr lang="en-US" sz="1100" dirty="0"/>
              <a:t> de </a:t>
            </a:r>
            <a:r>
              <a:rPr lang="en-US" sz="1100" dirty="0" err="1"/>
              <a:t>los</a:t>
            </a:r>
            <a:r>
              <a:rPr lang="en-US" sz="1100" dirty="0"/>
              <a:t> </a:t>
            </a:r>
            <a:r>
              <a:rPr lang="en-US" sz="1100" dirty="0" err="1"/>
              <a:t>niños</a:t>
            </a:r>
            <a:r>
              <a:rPr lang="en-US" sz="1100" dirty="0"/>
              <a:t> y </a:t>
            </a:r>
            <a:r>
              <a:rPr lang="en-US" sz="1100" dirty="0" err="1"/>
              <a:t>niñas</a:t>
            </a:r>
            <a:r>
              <a:rPr lang="en-US" sz="1100" dirty="0"/>
              <a:t>.</a:t>
            </a:r>
            <a:endParaRPr sz="1100" dirty="0"/>
          </a:p>
          <a:p>
            <a:pPr marL="0" lvl="0" indent="0" algn="l" rtl="0">
              <a:lnSpc>
                <a:spcPct val="100000"/>
              </a:lnSpc>
              <a:spcBef>
                <a:spcPts val="200"/>
              </a:spcBef>
              <a:spcAft>
                <a:spcPts val="0"/>
              </a:spcAft>
              <a:buSzPct val="174387"/>
              <a:buNone/>
            </a:pPr>
            <a:r>
              <a:rPr lang="en-US" sz="1100" dirty="0" err="1"/>
              <a:t>Estos</a:t>
            </a:r>
            <a:r>
              <a:rPr lang="en-US" sz="1100" dirty="0"/>
              <a:t> </a:t>
            </a:r>
            <a:r>
              <a:rPr lang="en-US" sz="1100" dirty="0" err="1"/>
              <a:t>sistemas</a:t>
            </a:r>
            <a:r>
              <a:rPr lang="en-US" sz="1100" dirty="0"/>
              <a:t> </a:t>
            </a:r>
            <a:r>
              <a:rPr lang="en-US" sz="1100" dirty="0" err="1"/>
              <a:t>asumen</a:t>
            </a:r>
            <a:r>
              <a:rPr lang="en-US" sz="1100" dirty="0"/>
              <a:t> que:</a:t>
            </a:r>
            <a:endParaRPr sz="1100" dirty="0"/>
          </a:p>
          <a:p>
            <a:pPr marL="457200" lvl="0" indent="-191135" algn="l" rtl="0">
              <a:lnSpc>
                <a:spcPct val="100000"/>
              </a:lnSpc>
              <a:spcBef>
                <a:spcPts val="1200"/>
              </a:spcBef>
              <a:spcAft>
                <a:spcPts val="0"/>
              </a:spcAft>
              <a:buSzPct val="163487"/>
              <a:buChar char="•"/>
            </a:pPr>
            <a:r>
              <a:rPr lang="en-US" sz="1100" dirty="0"/>
              <a:t>El </a:t>
            </a:r>
            <a:r>
              <a:rPr lang="en-US" sz="1100" dirty="0" err="1"/>
              <a:t>problema</a:t>
            </a:r>
            <a:r>
              <a:rPr lang="en-US" sz="1100" dirty="0"/>
              <a:t> es que </a:t>
            </a:r>
            <a:r>
              <a:rPr lang="en-US" sz="1100" dirty="0" err="1"/>
              <a:t>los</a:t>
            </a:r>
            <a:r>
              <a:rPr lang="en-US" sz="1100" dirty="0"/>
              <a:t> </a:t>
            </a:r>
            <a:r>
              <a:rPr lang="en-US" sz="1100" dirty="0" err="1"/>
              <a:t>niños</a:t>
            </a:r>
            <a:r>
              <a:rPr lang="en-US" sz="1100" dirty="0"/>
              <a:t> y </a:t>
            </a:r>
            <a:r>
              <a:rPr lang="en-US" sz="1100" dirty="0" err="1"/>
              <a:t>niñas</a:t>
            </a:r>
            <a:r>
              <a:rPr lang="en-US" sz="1100" dirty="0"/>
              <a:t> no </a:t>
            </a:r>
            <a:r>
              <a:rPr lang="en-US" sz="1100" dirty="0" err="1"/>
              <a:t>quieren</a:t>
            </a:r>
            <a:r>
              <a:rPr lang="en-US" sz="1100" dirty="0"/>
              <a:t> </a:t>
            </a:r>
            <a:r>
              <a:rPr lang="en-US" sz="1100" dirty="0" err="1"/>
              <a:t>hacer</a:t>
            </a:r>
            <a:r>
              <a:rPr lang="en-US" sz="1100" dirty="0"/>
              <a:t> algo, no que no </a:t>
            </a:r>
            <a:r>
              <a:rPr lang="en-US" sz="1100" dirty="0" err="1"/>
              <a:t>puedan</a:t>
            </a:r>
            <a:r>
              <a:rPr lang="en-US" sz="1100" dirty="0"/>
              <a:t>. Por lo tanto, un </a:t>
            </a:r>
            <a:r>
              <a:rPr lang="en-US" sz="1100" dirty="0" err="1"/>
              <a:t>sistema</a:t>
            </a:r>
            <a:r>
              <a:rPr lang="en-US" sz="1100" dirty="0"/>
              <a:t> de </a:t>
            </a:r>
            <a:r>
              <a:rPr lang="en-US" sz="1100" dirty="0" err="1"/>
              <a:t>recompensas</a:t>
            </a:r>
            <a:r>
              <a:rPr lang="en-US" sz="1100" dirty="0"/>
              <a:t> y </a:t>
            </a:r>
            <a:r>
              <a:rPr lang="en-US" sz="1100" dirty="0" err="1"/>
              <a:t>consecuencias</a:t>
            </a:r>
            <a:r>
              <a:rPr lang="en-US" sz="1100" dirty="0"/>
              <a:t> </a:t>
            </a:r>
            <a:r>
              <a:rPr lang="en-US" sz="1100" dirty="0" err="1"/>
              <a:t>resolverá</a:t>
            </a:r>
            <a:r>
              <a:rPr lang="en-US" sz="1100" dirty="0"/>
              <a:t> </a:t>
            </a:r>
            <a:r>
              <a:rPr lang="en-US" sz="1100" dirty="0" err="1"/>
              <a:t>el</a:t>
            </a:r>
            <a:r>
              <a:rPr lang="en-US" sz="1100" dirty="0"/>
              <a:t> </a:t>
            </a:r>
            <a:r>
              <a:rPr lang="en-US" sz="1100" dirty="0" err="1"/>
              <a:t>problema</a:t>
            </a:r>
            <a:r>
              <a:rPr lang="en-US" sz="1100" dirty="0"/>
              <a:t>.</a:t>
            </a:r>
            <a:endParaRPr sz="1100" dirty="0"/>
          </a:p>
          <a:p>
            <a:pPr marL="457200" lvl="0" indent="-191135" algn="l" rtl="0">
              <a:lnSpc>
                <a:spcPct val="100000"/>
              </a:lnSpc>
              <a:spcBef>
                <a:spcPts val="0"/>
              </a:spcBef>
              <a:spcAft>
                <a:spcPts val="0"/>
              </a:spcAft>
              <a:buSzPct val="163487"/>
              <a:buChar char="•"/>
            </a:pPr>
            <a:r>
              <a:rPr lang="en-US" sz="1100" dirty="0"/>
              <a:t>Los </a:t>
            </a:r>
            <a:r>
              <a:rPr lang="en-US" sz="1100" dirty="0" err="1"/>
              <a:t>niños</a:t>
            </a:r>
            <a:r>
              <a:rPr lang="en-US" sz="1100" dirty="0"/>
              <a:t> y </a:t>
            </a:r>
            <a:r>
              <a:rPr lang="en-US" sz="1100" dirty="0" err="1"/>
              <a:t>niñas</a:t>
            </a:r>
            <a:r>
              <a:rPr lang="en-US" sz="1100" dirty="0"/>
              <a:t> </a:t>
            </a:r>
            <a:r>
              <a:rPr lang="en-US" sz="1100" dirty="0" err="1"/>
              <a:t>controlan</a:t>
            </a:r>
            <a:r>
              <a:rPr lang="en-US" sz="1100" dirty="0"/>
              <a:t> </a:t>
            </a:r>
            <a:r>
              <a:rPr lang="en-US" sz="1100" dirty="0" err="1"/>
              <a:t>su</a:t>
            </a:r>
            <a:r>
              <a:rPr lang="en-US" sz="1100" dirty="0"/>
              <a:t> </a:t>
            </a:r>
            <a:r>
              <a:rPr lang="en-US" sz="1100" dirty="0" err="1"/>
              <a:t>comportamiento</a:t>
            </a:r>
            <a:r>
              <a:rPr lang="en-US" sz="1100" dirty="0"/>
              <a:t> y no </a:t>
            </a:r>
            <a:r>
              <a:rPr lang="en-US" sz="1100" dirty="0" err="1"/>
              <a:t>actúan</a:t>
            </a:r>
            <a:r>
              <a:rPr lang="en-US" sz="1100" dirty="0"/>
              <a:t> </a:t>
            </a:r>
            <a:r>
              <a:rPr lang="en-US" sz="1100" dirty="0" err="1"/>
              <a:t>impulsivamente</a:t>
            </a:r>
            <a:r>
              <a:rPr lang="en-US" sz="1100" dirty="0"/>
              <a:t>.</a:t>
            </a:r>
          </a:p>
          <a:p>
            <a:pPr marL="457200" lvl="0" indent="-191135" algn="l" rtl="0">
              <a:lnSpc>
                <a:spcPct val="100000"/>
              </a:lnSpc>
              <a:spcBef>
                <a:spcPts val="0"/>
              </a:spcBef>
              <a:spcAft>
                <a:spcPts val="0"/>
              </a:spcAft>
              <a:buSzPct val="163487"/>
              <a:buChar char="•"/>
            </a:pPr>
            <a:r>
              <a:rPr lang="en-US" sz="1100" dirty="0"/>
              <a:t>Los </a:t>
            </a:r>
            <a:r>
              <a:rPr lang="en-US" sz="1100" dirty="0" err="1"/>
              <a:t>niños</a:t>
            </a:r>
            <a:r>
              <a:rPr lang="en-US" sz="1100" dirty="0"/>
              <a:t> y </a:t>
            </a:r>
            <a:r>
              <a:rPr lang="en-US" sz="1100" dirty="0" err="1"/>
              <a:t>niñas</a:t>
            </a:r>
            <a:r>
              <a:rPr lang="en-US" sz="1100" dirty="0"/>
              <a:t> </a:t>
            </a:r>
            <a:r>
              <a:rPr lang="en-US" sz="1100" dirty="0" err="1"/>
              <a:t>entienden</a:t>
            </a:r>
            <a:r>
              <a:rPr lang="en-US" sz="1100" dirty="0"/>
              <a:t> la causa y </a:t>
            </a:r>
            <a:r>
              <a:rPr lang="en-US" sz="1100" dirty="0" err="1"/>
              <a:t>el</a:t>
            </a:r>
            <a:r>
              <a:rPr lang="en-US" sz="1100" dirty="0"/>
              <a:t> </a:t>
            </a:r>
            <a:r>
              <a:rPr lang="en-US" sz="1100" dirty="0" err="1"/>
              <a:t>efecto</a:t>
            </a:r>
            <a:r>
              <a:rPr lang="en-US" sz="1100" dirty="0"/>
              <a:t>, </a:t>
            </a:r>
            <a:r>
              <a:rPr lang="en-US" sz="1100" dirty="0" err="1"/>
              <a:t>por</a:t>
            </a:r>
            <a:r>
              <a:rPr lang="en-US" sz="1100" dirty="0"/>
              <a:t> lo que </a:t>
            </a:r>
            <a:r>
              <a:rPr lang="en-US" sz="1100" dirty="0" err="1"/>
              <a:t>podrán</a:t>
            </a:r>
            <a:r>
              <a:rPr lang="en-US" sz="1100" dirty="0"/>
              <a:t> </a:t>
            </a:r>
            <a:r>
              <a:rPr lang="en-US" sz="1100" dirty="0" err="1"/>
              <a:t>aprender</a:t>
            </a:r>
            <a:r>
              <a:rPr lang="en-US" sz="1100" dirty="0"/>
              <a:t> de </a:t>
            </a:r>
            <a:r>
              <a:rPr lang="en-US" sz="1100" dirty="0" err="1"/>
              <a:t>este</a:t>
            </a:r>
            <a:r>
              <a:rPr lang="en-US" sz="1100" dirty="0"/>
              <a:t> </a:t>
            </a:r>
            <a:r>
              <a:rPr lang="en-US" sz="1100" dirty="0" err="1"/>
              <a:t>sistema</a:t>
            </a:r>
            <a:r>
              <a:rPr lang="en-US" sz="1100" dirty="0"/>
              <a:t>.</a:t>
            </a:r>
            <a:r>
              <a:rPr sz="1100" dirty="0"/>
              <a:t> </a:t>
            </a:r>
            <a:endParaRPr lang="es-ES" sz="1100" dirty="0"/>
          </a:p>
          <a:p>
            <a:pPr indent="-191135">
              <a:lnSpc>
                <a:spcPct val="100000"/>
              </a:lnSpc>
              <a:spcBef>
                <a:spcPts val="0"/>
              </a:spcBef>
              <a:buSzPct val="163487"/>
              <a:buChar char="•"/>
            </a:pPr>
            <a:r>
              <a:rPr lang="en-US" sz="1100" dirty="0"/>
              <a:t>Los </a:t>
            </a:r>
            <a:r>
              <a:rPr lang="en-US" sz="1100" dirty="0" err="1"/>
              <a:t>niños</a:t>
            </a:r>
            <a:r>
              <a:rPr lang="en-US" sz="1100" dirty="0"/>
              <a:t> y </a:t>
            </a:r>
            <a:r>
              <a:rPr lang="en-US" sz="1100" dirty="0" err="1"/>
              <a:t>niñas</a:t>
            </a:r>
            <a:r>
              <a:rPr lang="en-US" sz="1100" dirty="0"/>
              <a:t> </a:t>
            </a:r>
            <a:r>
              <a:rPr lang="en-US" sz="1100" dirty="0" err="1"/>
              <a:t>pueden</a:t>
            </a:r>
            <a:r>
              <a:rPr lang="en-US" sz="1100" dirty="0"/>
              <a:t> </a:t>
            </a:r>
            <a:r>
              <a:rPr lang="en-US" sz="1100" dirty="0" err="1"/>
              <a:t>soportar</a:t>
            </a:r>
            <a:r>
              <a:rPr lang="en-US" sz="1100" dirty="0"/>
              <a:t> </a:t>
            </a:r>
            <a:r>
              <a:rPr lang="en-US" sz="1100" dirty="0" err="1"/>
              <a:t>el</a:t>
            </a:r>
            <a:r>
              <a:rPr lang="en-US" sz="1100" dirty="0"/>
              <a:t> </a:t>
            </a:r>
            <a:r>
              <a:rPr lang="en-US" sz="1100" dirty="0" err="1"/>
              <a:t>castigo</a:t>
            </a:r>
            <a:r>
              <a:rPr lang="en-US" sz="1100" dirty="0"/>
              <a:t> de </a:t>
            </a:r>
            <a:r>
              <a:rPr lang="en-US" sz="1100" dirty="0" err="1"/>
              <a:t>una</a:t>
            </a:r>
            <a:r>
              <a:rPr lang="en-US" sz="1100" dirty="0"/>
              <a:t> persona </a:t>
            </a:r>
            <a:r>
              <a:rPr lang="en-US" sz="1100" dirty="0" err="1"/>
              <a:t>adulta</a:t>
            </a:r>
            <a:r>
              <a:rPr lang="en-US" sz="1100" dirty="0"/>
              <a:t> sin </a:t>
            </a:r>
            <a:r>
              <a:rPr lang="en-US" sz="1100" dirty="0" err="1"/>
              <a:t>interpretarlo</a:t>
            </a:r>
            <a:r>
              <a:rPr lang="en-US" sz="1100" dirty="0"/>
              <a:t> </a:t>
            </a:r>
            <a:r>
              <a:rPr lang="en-US" sz="1100" dirty="0" err="1"/>
              <a:t>como</a:t>
            </a:r>
            <a:r>
              <a:rPr lang="en-US" sz="1100" dirty="0"/>
              <a:t> </a:t>
            </a:r>
            <a:r>
              <a:rPr lang="en-US" sz="1100" dirty="0" err="1"/>
              <a:t>negativo</a:t>
            </a:r>
            <a:r>
              <a:rPr lang="en-US" sz="1100" dirty="0"/>
              <a:t> (soy un </a:t>
            </a:r>
            <a:r>
              <a:rPr lang="en-US" sz="1100" dirty="0" err="1"/>
              <a:t>desastre</a:t>
            </a:r>
            <a:r>
              <a:rPr lang="en-US" sz="1100" dirty="0"/>
              <a:t>). </a:t>
            </a:r>
            <a:endParaRPr lang="es-ES" sz="1100" dirty="0"/>
          </a:p>
          <a:p>
            <a:pPr marL="457200" lvl="0" indent="-191135" algn="l" rtl="0">
              <a:lnSpc>
                <a:spcPct val="100000"/>
              </a:lnSpc>
              <a:spcBef>
                <a:spcPts val="0"/>
              </a:spcBef>
              <a:spcAft>
                <a:spcPts val="0"/>
              </a:spcAft>
              <a:buSzPct val="163487"/>
              <a:buChar char="•"/>
            </a:pPr>
            <a:r>
              <a:rPr lang="es-ES" sz="1100" dirty="0"/>
              <a:t>L</a:t>
            </a:r>
            <a:r>
              <a:rPr lang="en-US" sz="1100" dirty="0" err="1"/>
              <a:t>os</a:t>
            </a:r>
            <a:r>
              <a:rPr lang="en-US" sz="1100" dirty="0"/>
              <a:t> </a:t>
            </a:r>
            <a:r>
              <a:rPr lang="en-US" sz="1100" dirty="0" err="1"/>
              <a:t>niños</a:t>
            </a:r>
            <a:r>
              <a:rPr lang="en-US" sz="1100" dirty="0"/>
              <a:t> y </a:t>
            </a:r>
            <a:r>
              <a:rPr lang="en-US" sz="1100" dirty="0" err="1"/>
              <a:t>niñas</a:t>
            </a:r>
            <a:r>
              <a:rPr lang="en-US" sz="1100" dirty="0"/>
              <a:t> </a:t>
            </a:r>
            <a:r>
              <a:rPr lang="en-US" sz="1100" dirty="0" err="1"/>
              <a:t>pueden</a:t>
            </a:r>
            <a:r>
              <a:rPr lang="en-US" sz="1100" dirty="0"/>
              <a:t> </a:t>
            </a:r>
            <a:r>
              <a:rPr lang="en-US" sz="1100" dirty="0" err="1"/>
              <a:t>sentir</a:t>
            </a:r>
            <a:r>
              <a:rPr lang="en-US" sz="1100" dirty="0"/>
              <a:t> culpa (he </a:t>
            </a:r>
            <a:r>
              <a:rPr lang="en-US" sz="1100" dirty="0" err="1"/>
              <a:t>hecho</a:t>
            </a:r>
            <a:r>
              <a:rPr lang="en-US" sz="1100" dirty="0"/>
              <a:t> algo </a:t>
            </a:r>
            <a:r>
              <a:rPr lang="en-US" sz="1100" dirty="0" err="1"/>
              <a:t>malo</a:t>
            </a:r>
            <a:r>
              <a:rPr lang="en-US" sz="1100" dirty="0"/>
              <a:t>) sin </a:t>
            </a:r>
            <a:r>
              <a:rPr lang="en-US" sz="1100" dirty="0" err="1"/>
              <a:t>sentir</a:t>
            </a:r>
            <a:r>
              <a:rPr lang="en-US" sz="1100" dirty="0"/>
              <a:t> </a:t>
            </a:r>
            <a:r>
              <a:rPr lang="en-US" sz="1100" dirty="0" err="1"/>
              <a:t>vergüenza</a:t>
            </a:r>
            <a:r>
              <a:rPr lang="en-US" sz="1100" dirty="0"/>
              <a:t> (soy </a:t>
            </a:r>
            <a:r>
              <a:rPr lang="en-US" sz="1100" dirty="0" err="1"/>
              <a:t>malo</a:t>
            </a:r>
            <a:r>
              <a:rPr lang="en-US" sz="1100" dirty="0"/>
              <a:t>/a).</a:t>
            </a:r>
            <a:endParaRPr sz="1100" dirty="0"/>
          </a:p>
          <a:p>
            <a:pPr marL="457200" lvl="0" indent="-228600" algn="l" rtl="0">
              <a:lnSpc>
                <a:spcPct val="100000"/>
              </a:lnSpc>
              <a:spcBef>
                <a:spcPts val="1000"/>
              </a:spcBef>
              <a:spcAft>
                <a:spcPts val="0"/>
              </a:spcAft>
              <a:buClr>
                <a:schemeClr val="dk1"/>
              </a:buClr>
              <a:buSzPct val="174387"/>
              <a:buNone/>
            </a:pPr>
            <a:br>
              <a:rPr lang="en-US" sz="1100" dirty="0"/>
            </a:br>
            <a:endParaRPr lang="en-US" sz="1100" dirty="0"/>
          </a:p>
          <a:p>
            <a:pPr marL="0" lvl="0" indent="0" algn="l" rtl="0">
              <a:lnSpc>
                <a:spcPct val="100000"/>
              </a:lnSpc>
              <a:spcBef>
                <a:spcPts val="0"/>
              </a:spcBef>
              <a:spcAft>
                <a:spcPts val="0"/>
              </a:spcAft>
              <a:buClr>
                <a:schemeClr val="dk1"/>
              </a:buClr>
              <a:buSzPct val="174387"/>
              <a:buNone/>
            </a:pPr>
            <a:r>
              <a:rPr lang="en-US" sz="1100" dirty="0"/>
              <a:t>No </a:t>
            </a:r>
            <a:r>
              <a:rPr lang="en-US" sz="1100" dirty="0" err="1"/>
              <a:t>podemos</a:t>
            </a:r>
            <a:r>
              <a:rPr lang="en-US" sz="1100" dirty="0"/>
              <a:t> </a:t>
            </a:r>
            <a:r>
              <a:rPr lang="en-US" sz="1100" dirty="0" err="1"/>
              <a:t>suponer</a:t>
            </a:r>
            <a:r>
              <a:rPr lang="en-US" sz="1100" dirty="0"/>
              <a:t> lo </a:t>
            </a:r>
            <a:r>
              <a:rPr lang="en-US" sz="1100" dirty="0" err="1"/>
              <a:t>mismo</a:t>
            </a:r>
            <a:r>
              <a:rPr lang="en-US" sz="1100" dirty="0"/>
              <a:t> de </a:t>
            </a:r>
            <a:r>
              <a:rPr lang="en-US" sz="1100" dirty="0" err="1"/>
              <a:t>los</a:t>
            </a:r>
            <a:r>
              <a:rPr lang="en-US" sz="1100" dirty="0"/>
              <a:t> </a:t>
            </a:r>
            <a:r>
              <a:rPr lang="en-US" sz="1100" dirty="0" err="1"/>
              <a:t>jóvenes</a:t>
            </a:r>
            <a:r>
              <a:rPr lang="en-US" sz="1100" dirty="0"/>
              <a:t> </a:t>
            </a:r>
            <a:r>
              <a:rPr lang="en-US" sz="1100" dirty="0" err="1"/>
              <a:t>adoptados</a:t>
            </a:r>
            <a:r>
              <a:rPr lang="en-US" sz="1100" dirty="0"/>
              <a:t> y </a:t>
            </a:r>
            <a:r>
              <a:rPr lang="en-US" sz="1100" dirty="0" err="1"/>
              <a:t>tutelados</a:t>
            </a:r>
            <a:r>
              <a:rPr lang="en-US" sz="1100" dirty="0"/>
              <a:t>, </a:t>
            </a:r>
            <a:r>
              <a:rPr lang="en-US" sz="1100" dirty="0" err="1"/>
              <a:t>ya</a:t>
            </a:r>
            <a:r>
              <a:rPr lang="en-US" sz="1100" dirty="0"/>
              <a:t> que </a:t>
            </a:r>
            <a:r>
              <a:rPr lang="en-US" sz="1100" dirty="0" err="1"/>
              <a:t>muchos</a:t>
            </a:r>
            <a:r>
              <a:rPr lang="en-US" sz="1100" dirty="0"/>
              <a:t> de sus </a:t>
            </a:r>
            <a:r>
              <a:rPr lang="en-US" sz="1100" dirty="0" err="1"/>
              <a:t>comportamientos</a:t>
            </a:r>
            <a:r>
              <a:rPr lang="en-US" sz="1100" dirty="0"/>
              <a:t> </a:t>
            </a:r>
            <a:r>
              <a:rPr lang="en-US" sz="1100" dirty="0" err="1"/>
              <a:t>delictivos</a:t>
            </a:r>
            <a:r>
              <a:rPr lang="en-US" sz="1100" dirty="0"/>
              <a:t> se </a:t>
            </a:r>
            <a:r>
              <a:rPr lang="en-US" sz="1100" dirty="0" err="1"/>
              <a:t>deben</a:t>
            </a:r>
            <a:r>
              <a:rPr lang="en-US" sz="1100" dirty="0"/>
              <a:t> a que se </a:t>
            </a:r>
            <a:r>
              <a:rPr lang="en-US" sz="1100" dirty="0" err="1"/>
              <a:t>sienten</a:t>
            </a:r>
            <a:r>
              <a:rPr lang="en-US" sz="1100" dirty="0"/>
              <a:t> </a:t>
            </a:r>
            <a:r>
              <a:rPr lang="en-US" sz="1100" dirty="0" err="1"/>
              <a:t>amenazados</a:t>
            </a:r>
            <a:r>
              <a:rPr lang="en-US" sz="1100" dirty="0"/>
              <a:t> e </a:t>
            </a:r>
            <a:r>
              <a:rPr lang="en-US" sz="1100" dirty="0" err="1"/>
              <a:t>inseguros</a:t>
            </a:r>
            <a:r>
              <a:rPr lang="en-US" sz="1100" dirty="0"/>
              <a:t>.</a:t>
            </a:r>
            <a:endParaRPr sz="1100" dirty="0"/>
          </a:p>
          <a:p>
            <a:pPr marL="0" lvl="0" indent="0" algn="l" rtl="0">
              <a:lnSpc>
                <a:spcPct val="90000"/>
              </a:lnSpc>
              <a:spcBef>
                <a:spcPts val="0"/>
              </a:spcBef>
              <a:spcAft>
                <a:spcPts val="0"/>
              </a:spcAft>
              <a:buSzPct val="174387"/>
              <a:buNone/>
            </a:pPr>
            <a:r>
              <a:rPr lang="en-US" sz="1100" dirty="0" err="1"/>
              <a:t>Veamos</a:t>
            </a:r>
            <a:r>
              <a:rPr lang="en-US" sz="1100" dirty="0"/>
              <a:t> </a:t>
            </a:r>
            <a:r>
              <a:rPr lang="en-US" sz="1100" dirty="0" err="1"/>
              <a:t>ahora</a:t>
            </a:r>
            <a:r>
              <a:rPr lang="en-US" sz="1100" dirty="0"/>
              <a:t> </a:t>
            </a:r>
            <a:r>
              <a:rPr lang="en-US" sz="1100" dirty="0" err="1"/>
              <a:t>una</a:t>
            </a:r>
            <a:r>
              <a:rPr lang="en-US" sz="1100" dirty="0"/>
              <a:t> </a:t>
            </a:r>
            <a:r>
              <a:rPr lang="en-US" sz="1100" dirty="0" err="1"/>
              <a:t>política</a:t>
            </a:r>
            <a:r>
              <a:rPr lang="en-US" sz="1100" dirty="0"/>
              <a:t> de </a:t>
            </a:r>
            <a:r>
              <a:rPr lang="en-US" sz="1100" dirty="0" err="1"/>
              <a:t>comportamiento</a:t>
            </a:r>
            <a:r>
              <a:rPr lang="en-US" sz="1100" dirty="0"/>
              <a:t> escolar </a:t>
            </a:r>
            <a:r>
              <a:rPr lang="en-US" sz="1100" dirty="0" err="1"/>
              <a:t>típica</a:t>
            </a:r>
            <a:r>
              <a:rPr lang="en-US" sz="1100" dirty="0"/>
              <a:t> (</a:t>
            </a:r>
            <a:r>
              <a:rPr lang="en-US" sz="1100" dirty="0" err="1"/>
              <a:t>lleve</a:t>
            </a:r>
            <a:r>
              <a:rPr lang="en-US" sz="1100" dirty="0"/>
              <a:t> un par de </a:t>
            </a:r>
            <a:r>
              <a:rPr lang="en-US" sz="1100" dirty="0" err="1"/>
              <a:t>ejemplos</a:t>
            </a:r>
            <a:r>
              <a:rPr lang="en-US" sz="1100" dirty="0"/>
              <a:t> de </a:t>
            </a:r>
            <a:r>
              <a:rPr lang="en-US" sz="1100" dirty="0" err="1"/>
              <a:t>políticas</a:t>
            </a:r>
            <a:r>
              <a:rPr lang="en-US" sz="1100" dirty="0"/>
              <a:t> </a:t>
            </a:r>
            <a:r>
              <a:rPr lang="en-US" sz="1100" dirty="0" err="1"/>
              <a:t>escolares</a:t>
            </a:r>
            <a:r>
              <a:rPr lang="en-US" sz="1100" dirty="0"/>
              <a:t> para </a:t>
            </a:r>
            <a:r>
              <a:rPr lang="en-US" sz="1100" dirty="0" err="1"/>
              <a:t>compartir</a:t>
            </a:r>
            <a:r>
              <a:rPr lang="en-US" sz="1100" dirty="0"/>
              <a:t>). </a:t>
            </a:r>
            <a:endParaRPr sz="1100" dirty="0"/>
          </a:p>
          <a:p>
            <a:pPr marL="457200" lvl="0" indent="-191135" algn="l" rtl="0">
              <a:lnSpc>
                <a:spcPct val="90000"/>
              </a:lnSpc>
              <a:spcBef>
                <a:spcPts val="1200"/>
              </a:spcBef>
              <a:spcAft>
                <a:spcPts val="0"/>
              </a:spcAft>
              <a:buSzPct val="163487"/>
              <a:buFont typeface="Arial"/>
              <a:buChar char="•"/>
            </a:pPr>
            <a:r>
              <a:rPr lang="en-US" sz="1100" dirty="0"/>
              <a:t>¿</a:t>
            </a:r>
            <a:r>
              <a:rPr lang="en-US" sz="1100" dirty="0" err="1"/>
              <a:t>Qué</a:t>
            </a:r>
            <a:r>
              <a:rPr lang="en-US" sz="1100" dirty="0"/>
              <a:t> </a:t>
            </a:r>
            <a:r>
              <a:rPr lang="en-US" sz="1100" dirty="0" err="1"/>
              <a:t>hemos</a:t>
            </a:r>
            <a:r>
              <a:rPr lang="en-US" sz="1100" dirty="0"/>
              <a:t> </a:t>
            </a:r>
            <a:r>
              <a:rPr lang="en-US" sz="1100" dirty="0" err="1"/>
              <a:t>aprendido</a:t>
            </a:r>
            <a:r>
              <a:rPr lang="en-US" sz="1100" dirty="0"/>
              <a:t> </a:t>
            </a:r>
            <a:r>
              <a:rPr lang="en-US" sz="1100" dirty="0" err="1"/>
              <a:t>sobre</a:t>
            </a:r>
            <a:r>
              <a:rPr lang="en-US" sz="1100" dirty="0"/>
              <a:t> las </a:t>
            </a:r>
            <a:r>
              <a:rPr lang="en-US" sz="1100" dirty="0" err="1"/>
              <a:t>políticas</a:t>
            </a:r>
            <a:r>
              <a:rPr lang="en-US" sz="1100" dirty="0"/>
              <a:t> que… </a:t>
            </a:r>
            <a:endParaRPr sz="1100" dirty="0">
              <a:latin typeface="Calibri"/>
              <a:ea typeface="Calibri"/>
              <a:cs typeface="Calibri"/>
            </a:endParaRPr>
          </a:p>
          <a:p>
            <a:pPr marL="628650" lvl="1" indent="-133985">
              <a:spcBef>
                <a:spcPts val="0"/>
              </a:spcBef>
              <a:buSzPct val="163487"/>
              <a:buFont typeface="Arial"/>
              <a:buChar char="•"/>
            </a:pPr>
            <a:r>
              <a:rPr lang="en-US" sz="1100" dirty="0"/>
              <a:t>¿Son </a:t>
            </a:r>
            <a:r>
              <a:rPr lang="en-US" sz="1100" dirty="0" err="1"/>
              <a:t>conductistas</a:t>
            </a:r>
            <a:r>
              <a:rPr lang="en-US" sz="1100" dirty="0"/>
              <a:t> o </a:t>
            </a:r>
            <a:r>
              <a:rPr lang="en-US" sz="1100" dirty="0" err="1"/>
              <a:t>relacionales</a:t>
            </a:r>
            <a:r>
              <a:rPr lang="en-US" sz="1100" dirty="0"/>
              <a:t>?</a:t>
            </a:r>
            <a:endParaRPr sz="1100" dirty="0"/>
          </a:p>
          <a:p>
            <a:pPr marL="628650" lvl="1" indent="-133985">
              <a:spcBef>
                <a:spcPts val="200"/>
              </a:spcBef>
              <a:buSzPct val="163487"/>
              <a:buFont typeface="Arial"/>
              <a:buChar char="•"/>
            </a:pPr>
            <a:r>
              <a:rPr lang="en-US" sz="1100" dirty="0"/>
              <a:t>¿</a:t>
            </a:r>
            <a:r>
              <a:rPr lang="en-US" sz="1100" dirty="0" err="1"/>
              <a:t>Piensas</a:t>
            </a:r>
            <a:r>
              <a:rPr lang="en-US" sz="1100" dirty="0"/>
              <a:t> que </a:t>
            </a:r>
            <a:r>
              <a:rPr lang="en-US" sz="1100" dirty="0" err="1"/>
              <a:t>esas</a:t>
            </a:r>
            <a:r>
              <a:rPr lang="en-US" sz="1100" dirty="0"/>
              <a:t> </a:t>
            </a:r>
            <a:r>
              <a:rPr lang="en-US" sz="1100" dirty="0" err="1"/>
              <a:t>poíticas</a:t>
            </a:r>
            <a:r>
              <a:rPr lang="en-US" sz="1100" dirty="0"/>
              <a:t> </a:t>
            </a:r>
            <a:r>
              <a:rPr lang="en-US" sz="1100" dirty="0" err="1"/>
              <a:t>funcionan</a:t>
            </a:r>
            <a:r>
              <a:rPr lang="en-US" sz="1100" dirty="0"/>
              <a:t>?</a:t>
            </a:r>
            <a:endParaRPr sz="1100" dirty="0"/>
          </a:p>
          <a:p>
            <a:pPr marL="628650" lvl="1" indent="-133985">
              <a:spcBef>
                <a:spcPts val="200"/>
              </a:spcBef>
              <a:buSzPct val="163487"/>
              <a:buFont typeface="Arial"/>
              <a:buChar char="•"/>
            </a:pPr>
            <a:r>
              <a:rPr lang="en-US" sz="1100" dirty="0"/>
              <a:t>¿</a:t>
            </a:r>
            <a:r>
              <a:rPr lang="en-US" sz="1100" dirty="0" err="1"/>
              <a:t>Qué</a:t>
            </a:r>
            <a:r>
              <a:rPr lang="en-US" sz="1100" dirty="0"/>
              <a:t> </a:t>
            </a:r>
            <a:r>
              <a:rPr lang="en-US" sz="1100" dirty="0" err="1"/>
              <a:t>problemas</a:t>
            </a:r>
            <a:r>
              <a:rPr lang="en-US" sz="1100" dirty="0"/>
              <a:t> </a:t>
            </a:r>
            <a:r>
              <a:rPr lang="en-US" sz="1100" dirty="0" err="1"/>
              <a:t>ves</a:t>
            </a:r>
            <a:r>
              <a:rPr lang="en-US" sz="1100" dirty="0"/>
              <a:t> </a:t>
            </a:r>
            <a:r>
              <a:rPr lang="en-US" sz="1100" dirty="0" err="1"/>
              <a:t>en</a:t>
            </a:r>
            <a:r>
              <a:rPr lang="en-US" sz="1100" dirty="0"/>
              <a:t> </a:t>
            </a:r>
            <a:r>
              <a:rPr lang="en-US" sz="1100" dirty="0" err="1"/>
              <a:t>esas</a:t>
            </a:r>
            <a:r>
              <a:rPr lang="en-US" sz="1100" dirty="0"/>
              <a:t> </a:t>
            </a:r>
            <a:r>
              <a:rPr lang="en-US" sz="1100" dirty="0" err="1"/>
              <a:t>políticas</a:t>
            </a:r>
            <a:r>
              <a:rPr lang="en-US" sz="1100" dirty="0"/>
              <a:t>?</a:t>
            </a:r>
            <a:endParaRPr sz="1100" dirty="0">
              <a:latin typeface="Calibri"/>
              <a:ea typeface="Calibri"/>
              <a:cs typeface="Calibri"/>
            </a:endParaRPr>
          </a:p>
          <a:p>
            <a:pPr marL="628650" lvl="1" indent="-133985">
              <a:spcBef>
                <a:spcPts val="200"/>
              </a:spcBef>
              <a:buSzPct val="163487"/>
              <a:buFont typeface="Arial"/>
              <a:buChar char="•"/>
            </a:pPr>
            <a:r>
              <a:rPr lang="en-US" sz="1100" dirty="0"/>
              <a:t>¿Hay </a:t>
            </a:r>
            <a:r>
              <a:rPr lang="en-US" sz="1100" dirty="0" err="1"/>
              <a:t>aspectos</a:t>
            </a:r>
            <a:r>
              <a:rPr lang="en-US" sz="1100" dirty="0"/>
              <a:t> de las </a:t>
            </a:r>
            <a:r>
              <a:rPr lang="en-US" sz="1100" dirty="0" err="1"/>
              <a:t>políticas</a:t>
            </a:r>
            <a:r>
              <a:rPr lang="en-US" sz="1100" dirty="0"/>
              <a:t> que </a:t>
            </a:r>
            <a:r>
              <a:rPr lang="en-US" sz="1100" dirty="0" err="1"/>
              <a:t>crees</a:t>
            </a:r>
            <a:r>
              <a:rPr lang="en-US" sz="1100" dirty="0"/>
              <a:t> que </a:t>
            </a:r>
            <a:r>
              <a:rPr lang="en-US" sz="1100" dirty="0" err="1"/>
              <a:t>podrían</a:t>
            </a:r>
            <a:r>
              <a:rPr lang="en-US" sz="1100" dirty="0"/>
              <a:t> </a:t>
            </a:r>
            <a:r>
              <a:rPr lang="en-US" sz="1100" dirty="0" err="1"/>
              <a:t>funcionar</a:t>
            </a:r>
            <a:r>
              <a:rPr lang="en-US" sz="1100" dirty="0"/>
              <a:t>?</a:t>
            </a:r>
            <a:endParaRPr sz="1100" dirty="0"/>
          </a:p>
          <a:p>
            <a:pPr marL="628650" lvl="1" indent="-133985">
              <a:spcBef>
                <a:spcPts val="200"/>
              </a:spcBef>
              <a:buSzPct val="163487"/>
              <a:buFont typeface="Arial"/>
              <a:buChar char="•"/>
            </a:pPr>
            <a:r>
              <a:rPr lang="en-US" sz="1100" dirty="0"/>
              <a:t>¿Tienen </a:t>
            </a:r>
            <a:r>
              <a:rPr lang="en-US" sz="1100" dirty="0" err="1"/>
              <a:t>en</a:t>
            </a:r>
            <a:r>
              <a:rPr lang="en-US" sz="1100" dirty="0"/>
              <a:t> </a:t>
            </a:r>
            <a:r>
              <a:rPr lang="en-US" sz="1100" dirty="0" err="1"/>
              <a:t>cuenta</a:t>
            </a:r>
            <a:r>
              <a:rPr lang="en-US" sz="1100" dirty="0"/>
              <a:t> las </a:t>
            </a:r>
            <a:r>
              <a:rPr lang="en-US" sz="1100" dirty="0" err="1"/>
              <a:t>necesidades</a:t>
            </a:r>
            <a:r>
              <a:rPr lang="en-US" sz="1100" dirty="0"/>
              <a:t> de </a:t>
            </a:r>
            <a:r>
              <a:rPr lang="en-US" sz="1100" dirty="0" err="1"/>
              <a:t>los</a:t>
            </a:r>
            <a:r>
              <a:rPr lang="en-US" sz="1100" dirty="0"/>
              <a:t> y las </a:t>
            </a:r>
            <a:r>
              <a:rPr lang="en-US" sz="1100" dirty="0" err="1"/>
              <a:t>jóvenes</a:t>
            </a:r>
            <a:r>
              <a:rPr lang="en-US" sz="1100" dirty="0"/>
              <a:t> </a:t>
            </a:r>
            <a:r>
              <a:rPr lang="en-US" sz="1100" dirty="0" err="1"/>
              <a:t>adoptados</a:t>
            </a:r>
            <a:r>
              <a:rPr lang="en-US" sz="1100" dirty="0"/>
              <a:t>/as y </a:t>
            </a:r>
            <a:r>
              <a:rPr lang="en-US" sz="1100" dirty="0" err="1"/>
              <a:t>acogidos</a:t>
            </a:r>
            <a:r>
              <a:rPr lang="en-US" sz="1100" dirty="0"/>
              <a:t>/as?</a:t>
            </a:r>
            <a:endParaRPr sz="1100" dirty="0"/>
          </a:p>
          <a:p>
            <a:pPr marL="457200" lvl="1" indent="0">
              <a:spcBef>
                <a:spcPts val="200"/>
              </a:spcBef>
              <a:buSzPct val="174387"/>
            </a:pPr>
            <a:r>
              <a:rPr lang="en-US" sz="1100" dirty="0" err="1"/>
              <a:t>Ahora</a:t>
            </a:r>
            <a:r>
              <a:rPr lang="en-US" sz="1100" dirty="0"/>
              <a:t> </a:t>
            </a:r>
            <a:r>
              <a:rPr lang="en-US" sz="1100" dirty="0" err="1"/>
              <a:t>vamos</a:t>
            </a:r>
            <a:r>
              <a:rPr lang="en-US" sz="1100" dirty="0"/>
              <a:t> a </a:t>
            </a:r>
            <a:r>
              <a:rPr lang="en-US" sz="1100" dirty="0" err="1"/>
              <a:t>trabajar</a:t>
            </a:r>
            <a:r>
              <a:rPr lang="en-US" sz="1100" dirty="0"/>
              <a:t> </a:t>
            </a:r>
            <a:r>
              <a:rPr lang="en-US" sz="1100" dirty="0" err="1"/>
              <a:t>en</a:t>
            </a:r>
            <a:r>
              <a:rPr lang="en-US" sz="1100" dirty="0"/>
              <a:t> </a:t>
            </a:r>
            <a:r>
              <a:rPr lang="en-US" sz="1100" dirty="0" err="1"/>
              <a:t>nuestra</a:t>
            </a:r>
            <a:r>
              <a:rPr lang="en-US" sz="1100" dirty="0"/>
              <a:t> </a:t>
            </a:r>
            <a:r>
              <a:rPr lang="en-US" sz="1100" dirty="0" err="1"/>
              <a:t>propia</a:t>
            </a:r>
            <a:r>
              <a:rPr lang="en-US" sz="1100" dirty="0"/>
              <a:t> </a:t>
            </a:r>
            <a:r>
              <a:rPr lang="en-US" sz="1100" dirty="0" err="1"/>
              <a:t>minipolítica</a:t>
            </a:r>
            <a:r>
              <a:rPr lang="en-US" sz="1100" dirty="0"/>
              <a:t> y </a:t>
            </a:r>
            <a:r>
              <a:rPr lang="en-US" sz="1100" dirty="0" err="1"/>
              <a:t>pensar</a:t>
            </a:r>
            <a:r>
              <a:rPr lang="en-US" sz="1100" dirty="0"/>
              <a:t> </a:t>
            </a:r>
            <a:r>
              <a:rPr lang="en-US" sz="1100" dirty="0" err="1"/>
              <a:t>juntos</a:t>
            </a:r>
            <a:r>
              <a:rPr lang="en-US" sz="1100" dirty="0"/>
              <a:t> y juntas </a:t>
            </a:r>
            <a:r>
              <a:rPr lang="en-US" sz="1100" dirty="0" err="1"/>
              <a:t>en</a:t>
            </a:r>
            <a:r>
              <a:rPr lang="en-US" sz="1100" dirty="0"/>
              <a:t> </a:t>
            </a:r>
            <a:r>
              <a:rPr lang="en-US" sz="1100" dirty="0" err="1"/>
              <a:t>nuestro</a:t>
            </a:r>
            <a:r>
              <a:rPr lang="en-US" sz="1100" dirty="0"/>
              <a:t> </a:t>
            </a:r>
            <a:r>
              <a:rPr lang="en-US" sz="1100" dirty="0" err="1"/>
              <a:t>grupo</a:t>
            </a:r>
            <a:r>
              <a:rPr lang="en-US" sz="1100" dirty="0"/>
              <a:t> de </a:t>
            </a:r>
            <a:r>
              <a:rPr lang="en-US" sz="1100" dirty="0" err="1"/>
              <a:t>trabajo</a:t>
            </a:r>
            <a:r>
              <a:rPr lang="en-US" sz="1100" dirty="0"/>
              <a:t> (o </a:t>
            </a:r>
            <a:r>
              <a:rPr lang="en-US" sz="1100" dirty="0" err="1"/>
              <a:t>todo</a:t>
            </a:r>
            <a:r>
              <a:rPr lang="en-US" sz="1100" dirty="0"/>
              <a:t> </a:t>
            </a:r>
            <a:r>
              <a:rPr lang="en-US" sz="1100" dirty="0" err="1"/>
              <a:t>el</a:t>
            </a:r>
            <a:r>
              <a:rPr lang="en-US" sz="1100" dirty="0"/>
              <a:t> </a:t>
            </a:r>
            <a:r>
              <a:rPr lang="en-US" sz="1100" dirty="0" err="1"/>
              <a:t>grupo</a:t>
            </a:r>
            <a:r>
              <a:rPr lang="en-US" sz="1100" dirty="0"/>
              <a:t>, </a:t>
            </a:r>
            <a:r>
              <a:rPr lang="en-US" sz="1100" dirty="0" err="1"/>
              <a:t>dependiendo</a:t>
            </a:r>
            <a:r>
              <a:rPr lang="en-US" sz="1100" dirty="0"/>
              <a:t> del </a:t>
            </a:r>
            <a:r>
              <a:rPr lang="en-US" sz="1100" dirty="0" err="1"/>
              <a:t>tamaño</a:t>
            </a:r>
            <a:r>
              <a:rPr lang="en-US" sz="1100" dirty="0"/>
              <a:t>) lo que hay que </a:t>
            </a:r>
            <a:r>
              <a:rPr lang="en-US" sz="1100" dirty="0" err="1"/>
              <a:t>tener</a:t>
            </a:r>
            <a:r>
              <a:rPr lang="en-US" sz="1100" dirty="0"/>
              <a:t> </a:t>
            </a:r>
            <a:r>
              <a:rPr lang="en-US" sz="1100" dirty="0" err="1"/>
              <a:t>en</a:t>
            </a:r>
            <a:r>
              <a:rPr lang="en-US" sz="1100" dirty="0"/>
              <a:t> </a:t>
            </a:r>
            <a:r>
              <a:rPr lang="en-US" sz="1100" dirty="0" err="1"/>
              <a:t>cuenta</a:t>
            </a:r>
            <a:r>
              <a:rPr lang="en-US" sz="1100" dirty="0"/>
              <a:t> </a:t>
            </a:r>
            <a:r>
              <a:rPr lang="en-US" sz="1100" dirty="0" err="1"/>
              <a:t>en</a:t>
            </a:r>
            <a:r>
              <a:rPr lang="en-US" sz="1100" dirty="0"/>
              <a:t> </a:t>
            </a:r>
            <a:r>
              <a:rPr lang="en-US" sz="1100" dirty="0" err="1"/>
              <a:t>esta</a:t>
            </a:r>
            <a:r>
              <a:rPr lang="en-US" sz="1100" dirty="0"/>
              <a:t> </a:t>
            </a:r>
            <a:r>
              <a:rPr lang="en-US" sz="1100" dirty="0" err="1"/>
              <a:t>política</a:t>
            </a:r>
            <a:r>
              <a:rPr lang="en-US" sz="1100" dirty="0"/>
              <a:t>.</a:t>
            </a:r>
          </a:p>
          <a:p>
            <a:pPr marL="457200" lvl="1" indent="0">
              <a:spcBef>
                <a:spcPts val="200"/>
              </a:spcBef>
              <a:buSzPct val="174387"/>
            </a:pPr>
            <a:endParaRPr lang="en-US" sz="1100" dirty="0"/>
          </a:p>
          <a:p>
            <a:pPr marL="0" lvl="0" indent="0" algn="l" rtl="0">
              <a:lnSpc>
                <a:spcPct val="90000"/>
              </a:lnSpc>
              <a:spcBef>
                <a:spcPts val="200"/>
              </a:spcBef>
              <a:spcAft>
                <a:spcPts val="0"/>
              </a:spcAft>
              <a:buSzPct val="133891"/>
              <a:buNone/>
            </a:pPr>
            <a:r>
              <a:rPr lang="en-US" sz="1400" b="1" dirty="0" err="1"/>
              <a:t>Esquema</a:t>
            </a:r>
            <a:r>
              <a:rPr lang="en-US" sz="1400" b="1" dirty="0"/>
              <a:t> ABC</a:t>
            </a:r>
            <a:endParaRPr lang="en-US" sz="1400" dirty="0"/>
          </a:p>
          <a:p>
            <a:pPr marL="0" indent="0">
              <a:spcBef>
                <a:spcPts val="200"/>
              </a:spcBef>
              <a:buSzPct val="174387"/>
            </a:pPr>
            <a:r>
              <a:rPr lang="en-US" sz="1100" dirty="0"/>
              <a:t>Vamos a </a:t>
            </a:r>
            <a:r>
              <a:rPr lang="en-US" sz="1100" dirty="0" err="1"/>
              <a:t>ver</a:t>
            </a:r>
            <a:r>
              <a:rPr lang="en-US" sz="1100" dirty="0"/>
              <a:t> algo que se llama </a:t>
            </a:r>
            <a:r>
              <a:rPr lang="en-US" sz="1100" dirty="0" err="1"/>
              <a:t>gráfico</a:t>
            </a:r>
            <a:r>
              <a:rPr lang="en-US" sz="1100" dirty="0"/>
              <a:t> de </a:t>
            </a:r>
            <a:r>
              <a:rPr lang="en-US" sz="1100" dirty="0" err="1"/>
              <a:t>análisis</a:t>
            </a:r>
            <a:r>
              <a:rPr lang="en-US" sz="1100" dirty="0"/>
              <a:t> </a:t>
            </a:r>
            <a:r>
              <a:rPr lang="en-US" sz="1100" dirty="0" err="1"/>
              <a:t>funcional</a:t>
            </a:r>
            <a:r>
              <a:rPr lang="en-US" sz="1100" dirty="0"/>
              <a:t> de la </a:t>
            </a:r>
            <a:r>
              <a:rPr lang="en-US" sz="1100" dirty="0" err="1"/>
              <a:t>conducta</a:t>
            </a:r>
            <a:r>
              <a:rPr lang="en-US" sz="1100" dirty="0"/>
              <a:t> o </a:t>
            </a:r>
            <a:r>
              <a:rPr lang="en-US" sz="1100" dirty="0" err="1"/>
              <a:t>gráfico</a:t>
            </a:r>
            <a:r>
              <a:rPr lang="en-US" sz="1100" dirty="0"/>
              <a:t> ABC. Se </a:t>
            </a:r>
            <a:r>
              <a:rPr lang="en-US" sz="1100" dirty="0" err="1"/>
              <a:t>trata</a:t>
            </a:r>
            <a:r>
              <a:rPr lang="en-US" sz="1100" dirty="0"/>
              <a:t> de </a:t>
            </a:r>
            <a:r>
              <a:rPr lang="en-US" sz="1100" dirty="0" err="1"/>
              <a:t>una</a:t>
            </a:r>
            <a:r>
              <a:rPr lang="en-US" sz="1100" dirty="0"/>
              <a:t> </a:t>
            </a:r>
            <a:r>
              <a:rPr lang="en-US" sz="1100" dirty="0" err="1"/>
              <a:t>herramienta</a:t>
            </a:r>
            <a:r>
              <a:rPr lang="en-US" sz="1100" dirty="0"/>
              <a:t> de </a:t>
            </a:r>
            <a:r>
              <a:rPr lang="en-US" sz="1100" dirty="0" err="1"/>
              <a:t>observación</a:t>
            </a:r>
            <a:r>
              <a:rPr lang="en-US" sz="1100" dirty="0"/>
              <a:t> que </a:t>
            </a:r>
            <a:r>
              <a:rPr lang="en-US" sz="1100" dirty="0" err="1"/>
              <a:t>permite</a:t>
            </a:r>
            <a:r>
              <a:rPr lang="en-US" sz="1100" dirty="0"/>
              <a:t> registrar un </a:t>
            </a:r>
            <a:r>
              <a:rPr lang="en-US" sz="1100" dirty="0" err="1"/>
              <a:t>comportamiento</a:t>
            </a:r>
            <a:r>
              <a:rPr lang="en-US" sz="1100" dirty="0"/>
              <a:t> </a:t>
            </a:r>
            <a:r>
              <a:rPr lang="en-US" sz="1100" dirty="0" err="1"/>
              <a:t>concreto</a:t>
            </a:r>
            <a:r>
              <a:rPr lang="en-US" sz="1100" dirty="0"/>
              <a:t>. Permite </a:t>
            </a:r>
            <a:r>
              <a:rPr lang="en-US" sz="1100" dirty="0" err="1"/>
              <a:t>considerar</a:t>
            </a:r>
            <a:r>
              <a:rPr lang="en-US" sz="1100" dirty="0"/>
              <a:t> </a:t>
            </a:r>
            <a:r>
              <a:rPr lang="en-US" sz="1100" dirty="0" err="1"/>
              <a:t>el</a:t>
            </a:r>
            <a:r>
              <a:rPr lang="en-US" sz="1100" dirty="0"/>
              <a:t> </a:t>
            </a:r>
            <a:r>
              <a:rPr lang="en-US" sz="1100" dirty="0" err="1"/>
              <a:t>comportamiento</a:t>
            </a:r>
            <a:r>
              <a:rPr lang="en-US" sz="1100" dirty="0"/>
              <a:t> junto con la </a:t>
            </a:r>
            <a:r>
              <a:rPr lang="en-US" sz="1100" dirty="0" err="1"/>
              <a:t>política</a:t>
            </a:r>
            <a:r>
              <a:rPr lang="en-US" sz="1100" dirty="0"/>
              <a:t> de </a:t>
            </a:r>
            <a:r>
              <a:rPr lang="en-US" sz="1100" dirty="0" err="1"/>
              <a:t>comportamiento</a:t>
            </a:r>
            <a:r>
              <a:rPr lang="en-US" sz="1100" dirty="0"/>
              <a:t> de la </a:t>
            </a:r>
            <a:r>
              <a:rPr lang="en-US" sz="1100" dirty="0" err="1"/>
              <a:t>escuela</a:t>
            </a:r>
            <a:r>
              <a:rPr lang="en-US" sz="1100" dirty="0"/>
              <a:t> y </a:t>
            </a:r>
            <a:r>
              <a:rPr lang="en-US" sz="1100" dirty="0" err="1"/>
              <a:t>cómo</a:t>
            </a:r>
            <a:r>
              <a:rPr lang="en-US" sz="1100" dirty="0"/>
              <a:t> </a:t>
            </a:r>
            <a:r>
              <a:rPr lang="en-US" sz="1100" dirty="0" err="1"/>
              <a:t>puede</a:t>
            </a:r>
            <a:r>
              <a:rPr lang="en-US" sz="1100" dirty="0"/>
              <a:t> </a:t>
            </a:r>
            <a:r>
              <a:rPr lang="en-US" sz="1100" dirty="0" err="1"/>
              <a:t>estar</a:t>
            </a:r>
            <a:r>
              <a:rPr lang="en-US" sz="1100" dirty="0"/>
              <a:t> </a:t>
            </a:r>
            <a:r>
              <a:rPr lang="en-US" sz="1100" dirty="0" err="1"/>
              <a:t>afectando</a:t>
            </a:r>
            <a:r>
              <a:rPr lang="en-US" sz="1100" dirty="0"/>
              <a:t>. Nos </a:t>
            </a:r>
            <a:r>
              <a:rPr lang="en-US" sz="1100" dirty="0" err="1"/>
              <a:t>ayuda</a:t>
            </a:r>
            <a:r>
              <a:rPr lang="en-US" sz="1100" dirty="0"/>
              <a:t> a </a:t>
            </a:r>
            <a:r>
              <a:rPr lang="en-US" sz="1100" dirty="0" err="1"/>
              <a:t>reflexionar</a:t>
            </a:r>
            <a:r>
              <a:rPr lang="en-US" sz="1100" dirty="0"/>
              <a:t> </a:t>
            </a:r>
            <a:r>
              <a:rPr lang="en-US" sz="1100" dirty="0" err="1"/>
              <a:t>sobre</a:t>
            </a:r>
            <a:r>
              <a:rPr lang="en-US" sz="1100" dirty="0"/>
              <a:t> </a:t>
            </a:r>
            <a:r>
              <a:rPr lang="en-US" sz="1100" dirty="0" err="1"/>
              <a:t>los</a:t>
            </a:r>
            <a:r>
              <a:rPr lang="en-US" sz="1100" dirty="0"/>
              <a:t> </a:t>
            </a:r>
            <a:r>
              <a:rPr lang="en-US" sz="1100" dirty="0" err="1"/>
              <a:t>cambios</a:t>
            </a:r>
            <a:r>
              <a:rPr lang="en-US" sz="1100" dirty="0"/>
              <a:t> que </a:t>
            </a:r>
            <a:r>
              <a:rPr lang="en-US" sz="1100" dirty="0" err="1"/>
              <a:t>debemos</a:t>
            </a:r>
            <a:r>
              <a:rPr lang="en-US" sz="1100" dirty="0"/>
              <a:t> </a:t>
            </a:r>
            <a:r>
              <a:rPr lang="en-US" sz="1100" dirty="0" err="1"/>
              <a:t>introducir</a:t>
            </a:r>
            <a:r>
              <a:rPr lang="en-US" sz="1100" dirty="0"/>
              <a:t> </a:t>
            </a:r>
            <a:r>
              <a:rPr lang="en-US" sz="1100" dirty="0" err="1"/>
              <a:t>en</a:t>
            </a:r>
            <a:r>
              <a:rPr lang="en-US" sz="1100" dirty="0"/>
              <a:t> la </a:t>
            </a:r>
            <a:r>
              <a:rPr lang="en-US" sz="1100" dirty="0" err="1"/>
              <a:t>escuela</a:t>
            </a:r>
            <a:r>
              <a:rPr lang="en-US" sz="1100" dirty="0"/>
              <a:t> para </a:t>
            </a:r>
            <a:r>
              <a:rPr lang="en-US" sz="1100" dirty="0" err="1"/>
              <a:t>adoptar</a:t>
            </a:r>
            <a:r>
              <a:rPr lang="en-US" sz="1100" dirty="0"/>
              <a:t> un </a:t>
            </a:r>
            <a:r>
              <a:rPr lang="en-US" sz="1100" dirty="0" err="1"/>
              <a:t>enfoque</a:t>
            </a:r>
            <a:r>
              <a:rPr lang="en-US" sz="1100" dirty="0"/>
              <a:t> global. El </a:t>
            </a:r>
            <a:r>
              <a:rPr lang="en-US" sz="1100" dirty="0" err="1"/>
              <a:t>objetivo</a:t>
            </a:r>
            <a:r>
              <a:rPr lang="en-US" sz="1100" dirty="0"/>
              <a:t> de </a:t>
            </a:r>
            <a:r>
              <a:rPr lang="en-US" sz="1100" dirty="0" err="1"/>
              <a:t>utilizar</a:t>
            </a:r>
            <a:r>
              <a:rPr lang="en-US" sz="1100" dirty="0"/>
              <a:t> un </a:t>
            </a:r>
            <a:r>
              <a:rPr lang="en-US" sz="1100" dirty="0" err="1"/>
              <a:t>gráfico</a:t>
            </a:r>
            <a:r>
              <a:rPr lang="en-US" sz="1100" dirty="0"/>
              <a:t> ABC es </a:t>
            </a:r>
            <a:r>
              <a:rPr lang="en-US" sz="1100" dirty="0" err="1"/>
              <a:t>ayudarnos</a:t>
            </a:r>
            <a:r>
              <a:rPr lang="en-US" sz="1100" dirty="0"/>
              <a:t> a </a:t>
            </a:r>
            <a:r>
              <a:rPr lang="en-US" sz="1100" dirty="0" err="1"/>
              <a:t>comprender</a:t>
            </a:r>
            <a:r>
              <a:rPr lang="en-US" sz="1100" dirty="0"/>
              <a:t> </a:t>
            </a:r>
            <a:r>
              <a:rPr lang="en-US" sz="1100" dirty="0" err="1"/>
              <a:t>mejor</a:t>
            </a:r>
            <a:r>
              <a:rPr lang="en-US" sz="1100" dirty="0"/>
              <a:t> lo que </a:t>
            </a:r>
            <a:r>
              <a:rPr lang="en-US" sz="1100" dirty="0" err="1"/>
              <a:t>comunica</a:t>
            </a:r>
            <a:r>
              <a:rPr lang="en-US" sz="1100" dirty="0"/>
              <a:t> </a:t>
            </a:r>
            <a:r>
              <a:rPr lang="en-US" sz="1100" dirty="0" err="1"/>
              <a:t>el</a:t>
            </a:r>
            <a:r>
              <a:rPr lang="en-US" sz="1100" dirty="0"/>
              <a:t> </a:t>
            </a:r>
            <a:r>
              <a:rPr lang="en-US" sz="1100" dirty="0" err="1"/>
              <a:t>comportamiento</a:t>
            </a:r>
            <a:r>
              <a:rPr lang="en-US" sz="1100" dirty="0"/>
              <a:t>. </a:t>
            </a:r>
            <a:r>
              <a:rPr lang="en-US" sz="1100" dirty="0" err="1"/>
              <a:t>También</a:t>
            </a:r>
            <a:r>
              <a:rPr lang="en-US" sz="1100" dirty="0"/>
              <a:t> se </a:t>
            </a:r>
            <a:r>
              <a:rPr lang="en-US" sz="1100" dirty="0" err="1"/>
              <a:t>incluyen</a:t>
            </a:r>
            <a:r>
              <a:rPr lang="en-US" sz="1100" dirty="0"/>
              <a:t> </a:t>
            </a:r>
            <a:r>
              <a:rPr lang="en-US" sz="1100" dirty="0" err="1"/>
              <a:t>los</a:t>
            </a:r>
            <a:r>
              <a:rPr lang="en-US" sz="1100" dirty="0"/>
              <a:t> </a:t>
            </a:r>
            <a:r>
              <a:rPr lang="en-US" sz="1100" dirty="0" err="1"/>
              <a:t>factores</a:t>
            </a:r>
            <a:r>
              <a:rPr lang="en-US" sz="1100" dirty="0"/>
              <a:t> </a:t>
            </a:r>
            <a:r>
              <a:rPr lang="en-US" sz="1100" dirty="0" err="1"/>
              <a:t>ambientales</a:t>
            </a:r>
            <a:r>
              <a:rPr lang="en-US" sz="1100" dirty="0"/>
              <a:t> que </a:t>
            </a:r>
            <a:r>
              <a:rPr lang="en-US" sz="1100" dirty="0" err="1"/>
              <a:t>pueden</a:t>
            </a:r>
            <a:r>
              <a:rPr lang="en-US" sz="1100" dirty="0"/>
              <a:t> </a:t>
            </a:r>
            <a:r>
              <a:rPr lang="en-US" sz="1100" dirty="0" err="1"/>
              <a:t>estar</a:t>
            </a:r>
            <a:r>
              <a:rPr lang="en-US" sz="1100" dirty="0"/>
              <a:t> </a:t>
            </a:r>
            <a:r>
              <a:rPr lang="en-US" sz="1100" dirty="0" err="1"/>
              <a:t>afectando</a:t>
            </a:r>
            <a:r>
              <a:rPr lang="en-US" sz="1100" dirty="0"/>
              <a:t> </a:t>
            </a:r>
            <a:r>
              <a:rPr lang="en-US" sz="1100" dirty="0" err="1"/>
              <a:t>negativamente</a:t>
            </a:r>
            <a:r>
              <a:rPr lang="en-US" sz="1100" dirty="0"/>
              <a:t> al </a:t>
            </a:r>
            <a:r>
              <a:rPr lang="en-US" sz="1100" dirty="0" err="1"/>
              <a:t>niño</a:t>
            </a:r>
            <a:r>
              <a:rPr lang="en-US" sz="1100" dirty="0"/>
              <a:t>/a o al/la </a:t>
            </a:r>
            <a:r>
              <a:rPr lang="en-US" sz="1100" dirty="0" err="1"/>
              <a:t>joven</a:t>
            </a:r>
            <a:r>
              <a:rPr lang="en-US" sz="1100" dirty="0"/>
              <a:t>. </a:t>
            </a:r>
            <a:r>
              <a:rPr lang="en-US" sz="1100" dirty="0" err="1"/>
              <a:t>Puede</a:t>
            </a:r>
            <a:r>
              <a:rPr lang="en-US" sz="1100" dirty="0"/>
              <a:t> </a:t>
            </a:r>
            <a:r>
              <a:rPr lang="en-US" sz="1100" dirty="0" err="1"/>
              <a:t>utilizar</a:t>
            </a:r>
            <a:r>
              <a:rPr lang="en-US" sz="1100" dirty="0"/>
              <a:t> un </a:t>
            </a:r>
            <a:r>
              <a:rPr lang="en-US" sz="1100" dirty="0" err="1"/>
              <a:t>estudio</a:t>
            </a:r>
            <a:r>
              <a:rPr lang="en-US" sz="1100" dirty="0"/>
              <a:t> de </a:t>
            </a:r>
            <a:r>
              <a:rPr lang="en-US" sz="1100" dirty="0" err="1"/>
              <a:t>caso</a:t>
            </a:r>
            <a:r>
              <a:rPr lang="en-US" sz="1100" dirty="0"/>
              <a:t> (</a:t>
            </a:r>
            <a:r>
              <a:rPr lang="en-US" sz="1100" dirty="0" err="1"/>
              <a:t>como</a:t>
            </a:r>
            <a:r>
              <a:rPr lang="en-US" sz="1100" dirty="0"/>
              <a:t> </a:t>
            </a:r>
            <a:r>
              <a:rPr lang="en-US" sz="1100" dirty="0" err="1"/>
              <a:t>el</a:t>
            </a:r>
            <a:r>
              <a:rPr lang="en-US" sz="1100" dirty="0"/>
              <a:t> </a:t>
            </a:r>
            <a:r>
              <a:rPr lang="en-US" sz="1100" dirty="0" err="1"/>
              <a:t>caso</a:t>
            </a:r>
            <a:r>
              <a:rPr lang="en-US" sz="1100" dirty="0"/>
              <a:t> de Ben) para </a:t>
            </a:r>
            <a:r>
              <a:rPr lang="en-US" sz="1100" dirty="0" err="1"/>
              <a:t>profundizar</a:t>
            </a:r>
            <a:r>
              <a:rPr lang="en-US" sz="1100" dirty="0"/>
              <a:t> </a:t>
            </a:r>
            <a:r>
              <a:rPr lang="en-US" sz="1100" dirty="0" err="1"/>
              <a:t>en</a:t>
            </a:r>
            <a:r>
              <a:rPr lang="en-US" sz="1100" dirty="0"/>
              <a:t> </a:t>
            </a:r>
            <a:r>
              <a:rPr lang="en-US" sz="1100" dirty="0" err="1"/>
              <a:t>el</a:t>
            </a:r>
            <a:r>
              <a:rPr lang="en-US" sz="1100" dirty="0"/>
              <a:t> </a:t>
            </a:r>
            <a:r>
              <a:rPr lang="en-US" sz="1100" dirty="0" err="1"/>
              <a:t>uso</a:t>
            </a:r>
            <a:r>
              <a:rPr lang="en-US" sz="1100" dirty="0"/>
              <a:t> del </a:t>
            </a:r>
            <a:r>
              <a:rPr lang="en-US" sz="1100" dirty="0" err="1"/>
              <a:t>gráfico</a:t>
            </a:r>
            <a:r>
              <a:rPr lang="en-US" sz="1100" dirty="0"/>
              <a:t> ABC. que se ha </a:t>
            </a:r>
            <a:r>
              <a:rPr lang="en-US" sz="1100" dirty="0" err="1"/>
              <a:t>negado</a:t>
            </a:r>
            <a:r>
              <a:rPr lang="en-US" sz="1100" dirty="0"/>
              <a:t> a </a:t>
            </a:r>
            <a:r>
              <a:rPr lang="en-US" sz="1100" dirty="0" err="1"/>
              <a:t>completar</a:t>
            </a:r>
            <a:r>
              <a:rPr lang="en-US" sz="1100" dirty="0"/>
              <a:t> las </a:t>
            </a:r>
            <a:r>
              <a:rPr lang="en-US" sz="1100" dirty="0" err="1"/>
              <a:t>tareas</a:t>
            </a:r>
            <a:r>
              <a:rPr lang="en-US" sz="1100" dirty="0"/>
              <a:t>, se </a:t>
            </a:r>
            <a:r>
              <a:rPr lang="en-US" sz="1100" dirty="0" err="1"/>
              <a:t>escapa</a:t>
            </a:r>
            <a:r>
              <a:rPr lang="en-US" sz="1100" dirty="0"/>
              <a:t> </a:t>
            </a:r>
            <a:r>
              <a:rPr lang="en-US" sz="1100" dirty="0" err="1"/>
              <a:t>continuamente</a:t>
            </a:r>
            <a:r>
              <a:rPr lang="en-US" sz="1100" dirty="0"/>
              <a:t> de las </a:t>
            </a:r>
            <a:r>
              <a:rPr lang="en-US" sz="1100" dirty="0" err="1"/>
              <a:t>clases</a:t>
            </a:r>
            <a:r>
              <a:rPr lang="en-US" sz="1100" dirty="0"/>
              <a:t> y, </a:t>
            </a:r>
            <a:r>
              <a:rPr lang="en-US" sz="1100" dirty="0" err="1"/>
              <a:t>en</a:t>
            </a:r>
            <a:r>
              <a:rPr lang="en-US" sz="1100" dirty="0"/>
              <a:t> general, </a:t>
            </a:r>
            <a:r>
              <a:rPr lang="en-US" sz="1100" dirty="0" err="1"/>
              <a:t>está</a:t>
            </a:r>
            <a:r>
              <a:rPr lang="en-US" sz="1100" dirty="0"/>
              <a:t> </a:t>
            </a:r>
            <a:r>
              <a:rPr lang="en-US" sz="1100" dirty="0" err="1"/>
              <a:t>siendo</a:t>
            </a:r>
            <a:r>
              <a:rPr lang="en-US" sz="1100" dirty="0"/>
              <a:t> </a:t>
            </a:r>
            <a:r>
              <a:rPr lang="en-US" sz="1100" dirty="0" err="1"/>
              <a:t>perturbador</a:t>
            </a:r>
            <a:r>
              <a:rPr lang="en-US" sz="1100" dirty="0"/>
              <a:t> para la </a:t>
            </a:r>
            <a:r>
              <a:rPr lang="en-US" sz="1100" dirty="0" err="1"/>
              <a:t>clase.Una</a:t>
            </a:r>
            <a:r>
              <a:rPr lang="en-US" sz="1100" dirty="0"/>
              <a:t> </a:t>
            </a:r>
            <a:r>
              <a:rPr lang="en-US" sz="1100" dirty="0" err="1"/>
              <a:t>vez</a:t>
            </a:r>
            <a:r>
              <a:rPr lang="en-US" sz="1100" dirty="0"/>
              <a:t> que </a:t>
            </a:r>
            <a:r>
              <a:rPr lang="en-US" sz="1100" dirty="0" err="1"/>
              <a:t>hayáis</a:t>
            </a:r>
            <a:r>
              <a:rPr lang="en-US" sz="1100" dirty="0"/>
              <a:t> </a:t>
            </a:r>
            <a:r>
              <a:rPr lang="en-US" sz="1100" dirty="0" err="1"/>
              <a:t>leído</a:t>
            </a:r>
            <a:r>
              <a:rPr lang="en-US" sz="1100" dirty="0"/>
              <a:t> la </a:t>
            </a:r>
            <a:r>
              <a:rPr lang="en-US" sz="1100" dirty="0" err="1"/>
              <a:t>tabla</a:t>
            </a:r>
            <a:r>
              <a:rPr lang="en-US" sz="1100" dirty="0"/>
              <a:t> ABC </a:t>
            </a:r>
            <a:r>
              <a:rPr lang="en-US" sz="1100" dirty="0" err="1"/>
              <a:t>en</a:t>
            </a:r>
            <a:r>
              <a:rPr lang="en-US" sz="1100" dirty="0"/>
              <a:t> </a:t>
            </a:r>
            <a:r>
              <a:rPr lang="en-US" sz="1100" dirty="0" err="1"/>
              <a:t>vuestros</a:t>
            </a:r>
            <a:r>
              <a:rPr lang="en-US" sz="1100" dirty="0"/>
              <a:t> </a:t>
            </a:r>
            <a:r>
              <a:rPr lang="en-US" sz="1100" dirty="0" err="1"/>
              <a:t>grupos</a:t>
            </a:r>
            <a:r>
              <a:rPr lang="en-US" sz="1100" dirty="0"/>
              <a:t> </a:t>
            </a:r>
            <a:r>
              <a:rPr lang="en-US" sz="1100" dirty="0" err="1"/>
              <a:t>más</a:t>
            </a:r>
            <a:r>
              <a:rPr lang="en-US" sz="1100" dirty="0"/>
              <a:t> </a:t>
            </a:r>
            <a:r>
              <a:rPr lang="en-US" sz="1100" dirty="0" err="1"/>
              <a:t>pequeños</a:t>
            </a:r>
            <a:r>
              <a:rPr lang="en-US" sz="1100" dirty="0"/>
              <a:t> (o </a:t>
            </a:r>
            <a:r>
              <a:rPr lang="en-US" sz="1100" dirty="0" err="1"/>
              <a:t>en</a:t>
            </a:r>
            <a:r>
              <a:rPr lang="en-US" sz="1100" dirty="0"/>
              <a:t> </a:t>
            </a:r>
            <a:r>
              <a:rPr lang="en-US" sz="1100" dirty="0" err="1"/>
              <a:t>el</a:t>
            </a:r>
            <a:r>
              <a:rPr lang="en-US" sz="1100" dirty="0"/>
              <a:t> </a:t>
            </a:r>
            <a:r>
              <a:rPr lang="en-US" sz="1100" dirty="0" err="1"/>
              <a:t>grupo</a:t>
            </a:r>
            <a:r>
              <a:rPr lang="en-US" sz="1100" dirty="0"/>
              <a:t> </a:t>
            </a:r>
            <a:r>
              <a:rPr lang="en-US" sz="1100" dirty="0" err="1"/>
              <a:t>grande</a:t>
            </a:r>
            <a:r>
              <a:rPr lang="en-US" sz="1100" dirty="0"/>
              <a:t> </a:t>
            </a:r>
            <a:r>
              <a:rPr lang="en-US" sz="1100" dirty="0" err="1"/>
              <a:t>si</a:t>
            </a:r>
            <a:r>
              <a:rPr lang="en-US" sz="1100" dirty="0"/>
              <a:t> no hay </a:t>
            </a:r>
            <a:r>
              <a:rPr lang="en-US" sz="1100" dirty="0" err="1"/>
              <a:t>suficientes</a:t>
            </a:r>
            <a:r>
              <a:rPr lang="en-US" sz="1100" dirty="0"/>
              <a:t> </a:t>
            </a:r>
            <a:r>
              <a:rPr lang="en-US" sz="1100" dirty="0" err="1"/>
              <a:t>alumnos</a:t>
            </a:r>
            <a:r>
              <a:rPr lang="en-US" sz="1100" dirty="0"/>
              <a:t> para </a:t>
            </a:r>
            <a:r>
              <a:rPr lang="en-US" sz="1100" dirty="0" err="1"/>
              <a:t>dividirlos</a:t>
            </a:r>
            <a:r>
              <a:rPr lang="en-US" sz="1100" dirty="0"/>
              <a:t> </a:t>
            </a:r>
            <a:r>
              <a:rPr lang="en-US" sz="1100" dirty="0" err="1"/>
              <a:t>en</a:t>
            </a:r>
            <a:r>
              <a:rPr lang="en-US" sz="1100" dirty="0"/>
              <a:t> </a:t>
            </a:r>
            <a:r>
              <a:rPr lang="en-US" sz="1100" dirty="0" err="1"/>
              <a:t>subgrupos</a:t>
            </a:r>
            <a:r>
              <a:rPr lang="en-US" sz="1100" dirty="0"/>
              <a:t>), </a:t>
            </a:r>
            <a:r>
              <a:rPr lang="en-US" sz="1100" dirty="0" err="1"/>
              <a:t>vamos</a:t>
            </a:r>
            <a:r>
              <a:rPr lang="en-US" sz="1100" dirty="0"/>
              <a:t> a responder a las </a:t>
            </a:r>
            <a:r>
              <a:rPr lang="en-US" sz="1100" dirty="0" err="1"/>
              <a:t>siguientes</a:t>
            </a:r>
            <a:r>
              <a:rPr lang="en-US" sz="1100" dirty="0"/>
              <a:t> </a:t>
            </a:r>
            <a:r>
              <a:rPr lang="en-US" sz="1100" dirty="0" err="1"/>
              <a:t>preguntas</a:t>
            </a:r>
            <a:r>
              <a:rPr lang="en-US" sz="1100" dirty="0"/>
              <a:t> </a:t>
            </a:r>
            <a:r>
              <a:rPr lang="en-US" sz="1100" dirty="0" err="1"/>
              <a:t>relacionadas</a:t>
            </a:r>
            <a:r>
              <a:rPr lang="en-US" sz="1100" dirty="0"/>
              <a:t> con </a:t>
            </a:r>
            <a:r>
              <a:rPr lang="en-US" sz="1100" dirty="0" err="1"/>
              <a:t>el</a:t>
            </a:r>
            <a:r>
              <a:rPr lang="en-US" sz="1100" dirty="0"/>
              <a:t> </a:t>
            </a:r>
            <a:r>
              <a:rPr lang="en-US" sz="1100" dirty="0" err="1"/>
              <a:t>entorno</a:t>
            </a:r>
            <a:r>
              <a:rPr lang="en-US" sz="1100" dirty="0"/>
              <a:t> escolar y las </a:t>
            </a:r>
            <a:r>
              <a:rPr lang="en-US" sz="1100" dirty="0" err="1"/>
              <a:t>estrategias</a:t>
            </a:r>
            <a:r>
              <a:rPr lang="en-US" sz="1100" dirty="0"/>
              <a:t> que </a:t>
            </a:r>
            <a:r>
              <a:rPr lang="en-US" sz="1100" dirty="0" err="1"/>
              <a:t>podrían</a:t>
            </a:r>
            <a:r>
              <a:rPr lang="en-US" sz="1100" dirty="0"/>
              <a:t> </a:t>
            </a:r>
            <a:r>
              <a:rPr lang="en-US" sz="1100" dirty="0" err="1"/>
              <a:t>ayudar</a:t>
            </a:r>
            <a:r>
              <a:rPr lang="en-US" sz="1100" dirty="0"/>
              <a:t> a </a:t>
            </a:r>
            <a:r>
              <a:rPr lang="en-US" sz="1100" dirty="0" err="1"/>
              <a:t>este</a:t>
            </a:r>
            <a:r>
              <a:rPr lang="en-US" sz="1100" dirty="0"/>
              <a:t> </a:t>
            </a:r>
            <a:r>
              <a:rPr lang="en-US" sz="1100" dirty="0" err="1"/>
              <a:t>joven</a:t>
            </a:r>
            <a:r>
              <a:rPr lang="en-US" sz="1100" dirty="0"/>
              <a:t> </a:t>
            </a:r>
            <a:r>
              <a:rPr lang="en-US" sz="1100" dirty="0" err="1"/>
              <a:t>en</a:t>
            </a:r>
            <a:r>
              <a:rPr lang="en-US" sz="1100" dirty="0"/>
              <a:t> la </a:t>
            </a:r>
            <a:r>
              <a:rPr lang="en-US" sz="1100" dirty="0" err="1"/>
              <a:t>escuela</a:t>
            </a:r>
            <a:r>
              <a:rPr lang="en-US" sz="1100" dirty="0"/>
              <a:t>. Una </a:t>
            </a:r>
            <a:r>
              <a:rPr lang="en-US" sz="1100" dirty="0" err="1"/>
              <a:t>vez</a:t>
            </a:r>
            <a:r>
              <a:rPr lang="en-US" sz="1100" dirty="0"/>
              <a:t> que lo </a:t>
            </a:r>
            <a:r>
              <a:rPr lang="en-US" sz="1100" dirty="0" err="1"/>
              <a:t>hayáis</a:t>
            </a:r>
            <a:r>
              <a:rPr lang="en-US" sz="1100" dirty="0"/>
              <a:t> </a:t>
            </a:r>
            <a:r>
              <a:rPr lang="en-US" sz="1100" dirty="0" err="1"/>
              <a:t>hecho</a:t>
            </a:r>
            <a:r>
              <a:rPr lang="en-US" sz="1100" dirty="0"/>
              <a:t> y </a:t>
            </a:r>
            <a:r>
              <a:rPr lang="en-US" sz="1100" dirty="0" err="1"/>
              <a:t>hayáis</a:t>
            </a:r>
            <a:r>
              <a:rPr lang="en-US" sz="1100" dirty="0"/>
              <a:t> </a:t>
            </a:r>
            <a:r>
              <a:rPr lang="en-US" sz="1100" dirty="0" err="1"/>
              <a:t>reflexionado</a:t>
            </a:r>
            <a:r>
              <a:rPr lang="en-US" sz="1100" dirty="0"/>
              <a:t> </a:t>
            </a:r>
            <a:r>
              <a:rPr lang="en-US" sz="1100" dirty="0" err="1"/>
              <a:t>sobre</a:t>
            </a:r>
            <a:r>
              <a:rPr lang="en-US" sz="1100" dirty="0"/>
              <a:t> </a:t>
            </a:r>
            <a:r>
              <a:rPr lang="en-US" sz="1100" dirty="0" err="1"/>
              <a:t>los</a:t>
            </a:r>
            <a:r>
              <a:rPr lang="en-US" sz="1100" dirty="0"/>
              <a:t> </a:t>
            </a:r>
            <a:r>
              <a:rPr lang="en-US" sz="1100" dirty="0" err="1"/>
              <a:t>desencadenantes</a:t>
            </a:r>
            <a:r>
              <a:rPr lang="en-US" sz="1100" dirty="0"/>
              <a:t> del </a:t>
            </a:r>
            <a:r>
              <a:rPr lang="en-US" sz="1100" dirty="0" err="1"/>
              <a:t>comportamiento</a:t>
            </a:r>
            <a:r>
              <a:rPr lang="en-US" sz="1100" dirty="0"/>
              <a:t> y las </a:t>
            </a:r>
            <a:r>
              <a:rPr lang="en-US" sz="1100" dirty="0" err="1"/>
              <a:t>consecuencias</a:t>
            </a:r>
            <a:r>
              <a:rPr lang="en-US" sz="1100" dirty="0"/>
              <a:t> que </a:t>
            </a:r>
            <a:r>
              <a:rPr lang="en-US" sz="1100" dirty="0" err="1"/>
              <a:t>podrían</a:t>
            </a:r>
            <a:r>
              <a:rPr lang="en-US" sz="1100" dirty="0"/>
              <a:t> </a:t>
            </a:r>
            <a:r>
              <a:rPr lang="en-US" sz="1100" dirty="0" err="1"/>
              <a:t>mantenerlo</a:t>
            </a:r>
            <a:r>
              <a:rPr lang="en-US" sz="1100" dirty="0"/>
              <a:t>, </a:t>
            </a:r>
            <a:r>
              <a:rPr lang="en-US" sz="1100" dirty="0" err="1"/>
              <a:t>podréis</a:t>
            </a:r>
            <a:r>
              <a:rPr lang="en-US" sz="1100" dirty="0"/>
              <a:t> </a:t>
            </a:r>
            <a:r>
              <a:rPr lang="en-US" sz="1100" dirty="0" err="1"/>
              <a:t>utilizar</a:t>
            </a:r>
            <a:r>
              <a:rPr lang="en-US" sz="1100" dirty="0"/>
              <a:t> </a:t>
            </a:r>
            <a:r>
              <a:rPr lang="en-US" sz="1100" dirty="0" err="1"/>
              <a:t>toda</a:t>
            </a:r>
            <a:r>
              <a:rPr lang="en-US" sz="1100" dirty="0"/>
              <a:t> </a:t>
            </a:r>
            <a:r>
              <a:rPr lang="en-US" sz="1100" dirty="0" err="1"/>
              <a:t>esta</a:t>
            </a:r>
            <a:r>
              <a:rPr lang="en-US" sz="1100" dirty="0"/>
              <a:t> </a:t>
            </a:r>
            <a:r>
              <a:rPr lang="en-US" sz="1100" dirty="0" err="1"/>
              <a:t>información</a:t>
            </a:r>
            <a:r>
              <a:rPr lang="en-US" sz="1100" dirty="0"/>
              <a:t> para </a:t>
            </a:r>
            <a:r>
              <a:rPr lang="en-US" sz="1100" dirty="0" err="1"/>
              <a:t>elaborar</a:t>
            </a:r>
            <a:r>
              <a:rPr lang="en-US" sz="1100" dirty="0"/>
              <a:t> un plan que </a:t>
            </a:r>
            <a:r>
              <a:rPr lang="en-US" sz="1100" dirty="0" err="1"/>
              <a:t>os</a:t>
            </a:r>
            <a:r>
              <a:rPr lang="en-US" sz="1100" dirty="0"/>
              <a:t> </a:t>
            </a:r>
            <a:r>
              <a:rPr lang="en-US" sz="1100" dirty="0" err="1"/>
              <a:t>ayude</a:t>
            </a:r>
            <a:r>
              <a:rPr lang="en-US" sz="1100" dirty="0"/>
              <a:t> a </a:t>
            </a:r>
            <a:r>
              <a:rPr lang="en-US" sz="1100" dirty="0" err="1"/>
              <a:t>apoyar</a:t>
            </a:r>
            <a:r>
              <a:rPr lang="en-US" sz="1100" dirty="0"/>
              <a:t> </a:t>
            </a:r>
            <a:r>
              <a:rPr lang="en-US" sz="1100" dirty="0" err="1"/>
              <a:t>mejor</a:t>
            </a:r>
            <a:r>
              <a:rPr lang="en-US" sz="1100" dirty="0"/>
              <a:t> a </a:t>
            </a:r>
            <a:r>
              <a:rPr lang="en-US" sz="1100" dirty="0" err="1"/>
              <a:t>este</a:t>
            </a:r>
            <a:r>
              <a:rPr lang="en-US" sz="1100" dirty="0"/>
              <a:t>/a </a:t>
            </a:r>
            <a:r>
              <a:rPr lang="en-US" sz="1100" dirty="0" err="1"/>
              <a:t>alumno</a:t>
            </a:r>
            <a:r>
              <a:rPr lang="en-US" sz="1100" dirty="0"/>
              <a:t>/a.</a:t>
            </a:r>
          </a:p>
          <a:p>
            <a:pPr>
              <a:spcBef>
                <a:spcPts val="1200"/>
              </a:spcBef>
              <a:buSzPct val="174387"/>
            </a:pPr>
            <a:r>
              <a:rPr lang="en-US" sz="1100" dirty="0"/>
              <a:t>       Q1. ¿</a:t>
            </a:r>
            <a:r>
              <a:rPr lang="en-US" sz="1100" dirty="0" err="1"/>
              <a:t>Qué</a:t>
            </a:r>
            <a:r>
              <a:rPr lang="en-US" sz="1100" dirty="0"/>
              <a:t> </a:t>
            </a:r>
            <a:r>
              <a:rPr lang="en-US" sz="1100" dirty="0" err="1"/>
              <a:t>cambios</a:t>
            </a:r>
            <a:r>
              <a:rPr lang="en-US" sz="1100" dirty="0"/>
              <a:t> </a:t>
            </a:r>
            <a:r>
              <a:rPr lang="en-US" sz="1100" dirty="0" err="1"/>
              <a:t>podría</a:t>
            </a:r>
            <a:r>
              <a:rPr lang="en-US" sz="1100" dirty="0"/>
              <a:t> </a:t>
            </a:r>
            <a:r>
              <a:rPr lang="en-US" sz="1100" dirty="0" err="1"/>
              <a:t>hacer</a:t>
            </a:r>
            <a:r>
              <a:rPr lang="en-US" sz="1100" dirty="0"/>
              <a:t> </a:t>
            </a:r>
            <a:r>
              <a:rPr lang="en-US" sz="1100" dirty="0" err="1"/>
              <a:t>en</a:t>
            </a:r>
            <a:r>
              <a:rPr lang="en-US" sz="1100" dirty="0"/>
              <a:t> </a:t>
            </a:r>
            <a:r>
              <a:rPr lang="en-US" sz="1100" dirty="0" err="1"/>
              <a:t>el</a:t>
            </a:r>
            <a:r>
              <a:rPr lang="en-US" sz="1100" dirty="0"/>
              <a:t> </a:t>
            </a:r>
            <a:r>
              <a:rPr lang="en-US" sz="1100" dirty="0" err="1"/>
              <a:t>entorno</a:t>
            </a:r>
            <a:r>
              <a:rPr lang="en-US" sz="1100" dirty="0"/>
              <a:t> del </a:t>
            </a:r>
            <a:r>
              <a:rPr lang="en-US" sz="1100" dirty="0" err="1"/>
              <a:t>niño</a:t>
            </a:r>
            <a:r>
              <a:rPr lang="en-US" sz="1100" dirty="0"/>
              <a:t> o </a:t>
            </a:r>
            <a:r>
              <a:rPr lang="en-US" sz="1100" dirty="0" err="1"/>
              <a:t>niña</a:t>
            </a:r>
            <a:r>
              <a:rPr lang="en-US" sz="1100" dirty="0"/>
              <a:t> para </a:t>
            </a:r>
            <a:r>
              <a:rPr lang="en-US" sz="1100" dirty="0" err="1"/>
              <a:t>reducir</a:t>
            </a:r>
            <a:r>
              <a:rPr lang="en-US" sz="1100" dirty="0"/>
              <a:t> la </a:t>
            </a:r>
            <a:r>
              <a:rPr lang="en-US" sz="1100" dirty="0" err="1"/>
              <a:t>exposición</a:t>
            </a:r>
            <a:r>
              <a:rPr lang="en-US" sz="1100" dirty="0"/>
              <a:t> a </a:t>
            </a:r>
            <a:r>
              <a:rPr lang="en-US" sz="1100" dirty="0" err="1"/>
              <a:t>los</a:t>
            </a:r>
            <a:r>
              <a:rPr lang="en-US" sz="1100" dirty="0"/>
              <a:t> </a:t>
            </a:r>
            <a:r>
              <a:rPr lang="en-US" sz="1100" dirty="0" err="1"/>
              <a:t>desencadenantes</a:t>
            </a:r>
            <a:r>
              <a:rPr lang="en-US" sz="1100" dirty="0"/>
              <a:t>?</a:t>
            </a:r>
            <a:br>
              <a:rPr lang="en-US" sz="1100" dirty="0"/>
            </a:br>
            <a:r>
              <a:rPr lang="en-US" sz="1100" dirty="0"/>
              <a:t>Q2. ¿</a:t>
            </a:r>
            <a:r>
              <a:rPr lang="en-US" sz="1100" dirty="0" err="1"/>
              <a:t>Qué</a:t>
            </a:r>
            <a:r>
              <a:rPr lang="en-US" sz="1100" dirty="0"/>
              <a:t> </a:t>
            </a:r>
            <a:r>
              <a:rPr lang="en-US" sz="1100" dirty="0" err="1"/>
              <a:t>estrategias</a:t>
            </a:r>
            <a:r>
              <a:rPr lang="en-US" sz="1100" dirty="0"/>
              <a:t> </a:t>
            </a:r>
            <a:r>
              <a:rPr lang="en-US" sz="1100" dirty="0" err="1"/>
              <a:t>podría</a:t>
            </a:r>
            <a:r>
              <a:rPr lang="en-US" sz="1100" dirty="0"/>
              <a:t> </a:t>
            </a:r>
            <a:r>
              <a:rPr lang="en-US" sz="1100" dirty="0" err="1"/>
              <a:t>enseñar</a:t>
            </a:r>
            <a:r>
              <a:rPr lang="en-US" sz="1100" dirty="0"/>
              <a:t> al </a:t>
            </a:r>
            <a:r>
              <a:rPr lang="en-US" sz="1100" dirty="0" err="1"/>
              <a:t>alumno</a:t>
            </a:r>
            <a:r>
              <a:rPr lang="en-US" sz="1100" dirty="0"/>
              <a:t>/a para </a:t>
            </a:r>
            <a:r>
              <a:rPr lang="en-US" sz="1100" dirty="0" err="1"/>
              <a:t>afrontar</a:t>
            </a:r>
            <a:r>
              <a:rPr lang="en-US" sz="1100" dirty="0"/>
              <a:t> </a:t>
            </a:r>
            <a:r>
              <a:rPr lang="en-US" sz="1100" dirty="0" err="1"/>
              <a:t>mejor</a:t>
            </a:r>
            <a:r>
              <a:rPr lang="en-US" sz="1100" dirty="0"/>
              <a:t> </a:t>
            </a:r>
            <a:r>
              <a:rPr lang="en-US" sz="1100" dirty="0" err="1"/>
              <a:t>los</a:t>
            </a:r>
            <a:r>
              <a:rPr lang="en-US" sz="1100" dirty="0"/>
              <a:t> </a:t>
            </a:r>
            <a:r>
              <a:rPr lang="en-US" sz="1100" dirty="0" err="1"/>
              <a:t>desencadenantes</a:t>
            </a:r>
            <a:r>
              <a:rPr lang="en-US" sz="1100" dirty="0"/>
              <a:t>?</a:t>
            </a:r>
            <a:br>
              <a:rPr lang="en-US" sz="1100" dirty="0"/>
            </a:br>
            <a:r>
              <a:rPr lang="en-US" sz="1100" dirty="0"/>
              <a:t>Q3. ¿</a:t>
            </a:r>
            <a:r>
              <a:rPr lang="en-US" sz="1100" dirty="0" err="1"/>
              <a:t>Qué</a:t>
            </a:r>
            <a:r>
              <a:rPr lang="en-US" sz="1100" dirty="0"/>
              <a:t> </a:t>
            </a:r>
            <a:r>
              <a:rPr lang="en-US" sz="1100" dirty="0" err="1"/>
              <a:t>habilidad</a:t>
            </a:r>
            <a:r>
              <a:rPr lang="en-US" sz="1100" dirty="0"/>
              <a:t> </a:t>
            </a:r>
            <a:r>
              <a:rPr lang="en-US" sz="1100" dirty="0" err="1"/>
              <a:t>podrías</a:t>
            </a:r>
            <a:r>
              <a:rPr lang="en-US" sz="1100" dirty="0"/>
              <a:t> </a:t>
            </a:r>
            <a:r>
              <a:rPr lang="en-US" sz="1100" dirty="0" err="1"/>
              <a:t>enseñar</a:t>
            </a:r>
            <a:r>
              <a:rPr lang="en-US" sz="1100" dirty="0"/>
              <a:t> al </a:t>
            </a:r>
            <a:r>
              <a:rPr lang="en-US" sz="1100" dirty="0" err="1"/>
              <a:t>alumno</a:t>
            </a:r>
            <a:r>
              <a:rPr lang="en-US" sz="1100" dirty="0"/>
              <a:t>/a para </a:t>
            </a:r>
            <a:r>
              <a:rPr lang="en-US" sz="1100" dirty="0" err="1"/>
              <a:t>reducir</a:t>
            </a:r>
            <a:r>
              <a:rPr lang="en-US" sz="1100" dirty="0"/>
              <a:t> </a:t>
            </a:r>
            <a:r>
              <a:rPr lang="en-US" sz="1100" dirty="0" err="1"/>
              <a:t>su</a:t>
            </a:r>
            <a:r>
              <a:rPr lang="en-US" sz="1100" dirty="0"/>
              <a:t> </a:t>
            </a:r>
            <a:r>
              <a:rPr lang="en-US" sz="1100" dirty="0" err="1"/>
              <a:t>necesidad</a:t>
            </a:r>
            <a:r>
              <a:rPr lang="en-US" sz="1100" dirty="0"/>
              <a:t> de </a:t>
            </a:r>
            <a:r>
              <a:rPr lang="en-US" sz="1100" dirty="0" err="1"/>
              <a:t>adoptar</a:t>
            </a:r>
            <a:r>
              <a:rPr lang="en-US" sz="1100" dirty="0"/>
              <a:t> un </a:t>
            </a:r>
            <a:r>
              <a:rPr lang="en-US" sz="1100" dirty="0" err="1"/>
              <a:t>comportamiento</a:t>
            </a:r>
            <a:r>
              <a:rPr lang="en-US" sz="1100" dirty="0"/>
              <a:t> </a:t>
            </a:r>
            <a:r>
              <a:rPr lang="en-US" sz="1100" dirty="0" err="1"/>
              <a:t>determinado</a:t>
            </a:r>
            <a:r>
              <a:rPr lang="en-US" sz="1100" dirty="0"/>
              <a:t>?</a:t>
            </a:r>
            <a:br>
              <a:rPr lang="en-US" sz="1100" dirty="0"/>
            </a:br>
            <a:r>
              <a:rPr lang="en-US" sz="1100" dirty="0"/>
              <a:t>Q4. ¿</a:t>
            </a:r>
            <a:r>
              <a:rPr lang="en-US" sz="1100" dirty="0" err="1"/>
              <a:t>Qué</a:t>
            </a:r>
            <a:r>
              <a:rPr lang="en-US" sz="1100" dirty="0"/>
              <a:t> </a:t>
            </a:r>
            <a:r>
              <a:rPr lang="en-US" sz="1100" dirty="0" err="1"/>
              <a:t>tipo</a:t>
            </a:r>
            <a:r>
              <a:rPr lang="en-US" sz="1100" dirty="0"/>
              <a:t> de </a:t>
            </a:r>
            <a:r>
              <a:rPr lang="en-US" sz="1100" dirty="0" err="1"/>
              <a:t>apoyo</a:t>
            </a:r>
            <a:r>
              <a:rPr lang="en-US" sz="1100" dirty="0"/>
              <a:t> </a:t>
            </a:r>
            <a:r>
              <a:rPr lang="en-US" sz="1100" dirty="0" err="1"/>
              <a:t>puede</a:t>
            </a:r>
            <a:r>
              <a:rPr lang="en-US" sz="1100" dirty="0"/>
              <a:t> </a:t>
            </a:r>
            <a:r>
              <a:rPr lang="en-US" sz="1100" dirty="0" err="1"/>
              <a:t>proporcionar</a:t>
            </a:r>
            <a:r>
              <a:rPr lang="en-US" sz="1100" dirty="0"/>
              <a:t> para </a:t>
            </a:r>
            <a:r>
              <a:rPr lang="en-US" sz="1100" dirty="0" err="1"/>
              <a:t>satisfacer</a:t>
            </a:r>
            <a:r>
              <a:rPr lang="en-US" sz="1100" dirty="0"/>
              <a:t> las </a:t>
            </a:r>
            <a:r>
              <a:rPr lang="en-US" sz="1100" dirty="0" err="1"/>
              <a:t>necesidades</a:t>
            </a:r>
            <a:r>
              <a:rPr lang="en-US" sz="1100" dirty="0"/>
              <a:t> del </a:t>
            </a:r>
            <a:r>
              <a:rPr lang="en-US" sz="1100" dirty="0" err="1"/>
              <a:t>alumno</a:t>
            </a:r>
            <a:r>
              <a:rPr lang="en-US" sz="1100" dirty="0"/>
              <a:t>/a y </a:t>
            </a:r>
            <a:r>
              <a:rPr lang="en-US" sz="1100" dirty="0" err="1"/>
              <a:t>reducir</a:t>
            </a:r>
            <a:r>
              <a:rPr lang="en-US" sz="1100" dirty="0"/>
              <a:t> </a:t>
            </a:r>
            <a:r>
              <a:rPr lang="en-US" sz="1100" dirty="0" err="1"/>
              <a:t>así</a:t>
            </a:r>
            <a:r>
              <a:rPr lang="en-US" sz="1100" dirty="0"/>
              <a:t> la </a:t>
            </a:r>
            <a:r>
              <a:rPr lang="en-US" sz="1100" dirty="0" err="1"/>
              <a:t>necesidad</a:t>
            </a:r>
            <a:r>
              <a:rPr lang="en-US" sz="1100" dirty="0"/>
              <a:t> de que </a:t>
            </a:r>
            <a:r>
              <a:rPr lang="en-US" sz="1100" dirty="0" err="1"/>
              <a:t>adopte</a:t>
            </a:r>
            <a:r>
              <a:rPr lang="en-US" sz="1100" dirty="0"/>
              <a:t> ese </a:t>
            </a:r>
            <a:r>
              <a:rPr lang="en-US" sz="1100" dirty="0" err="1"/>
              <a:t>comportamiento</a:t>
            </a:r>
            <a:r>
              <a:rPr lang="en-US" sz="1100" dirty="0"/>
              <a:t>?</a:t>
            </a:r>
          </a:p>
          <a:p>
            <a:pPr marL="457200" lvl="1" indent="0">
              <a:spcBef>
                <a:spcPts val="200"/>
              </a:spcBef>
              <a:buSzPct val="174387"/>
            </a:pPr>
            <a:endParaRPr sz="1100" dirty="0"/>
          </a:p>
          <a:p>
            <a:pPr marL="0" lvl="0" indent="0" algn="l" rtl="0">
              <a:lnSpc>
                <a:spcPct val="90000"/>
              </a:lnSpc>
              <a:spcBef>
                <a:spcPts val="200"/>
              </a:spcBef>
              <a:spcAft>
                <a:spcPts val="0"/>
              </a:spcAft>
              <a:buSzPct val="174387"/>
              <a:buNone/>
            </a:pPr>
            <a:endParaRPr sz="11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0"/>
          <p:cNvSpPr txBox="1">
            <a:spLocks noGrp="1"/>
          </p:cNvSpPr>
          <p:nvPr>
            <p:ph type="body" idx="2"/>
          </p:nvPr>
        </p:nvSpPr>
        <p:spPr>
          <a:xfrm>
            <a:off x="170448" y="293914"/>
            <a:ext cx="11851104" cy="5975189"/>
          </a:xfrm>
          <a:prstGeom prst="rect">
            <a:avLst/>
          </a:prstGeom>
          <a:noFill/>
          <a:ln>
            <a:noFill/>
          </a:ln>
        </p:spPr>
        <p:txBody>
          <a:bodyPr spcFirstLastPara="1" wrap="square" lIns="91425" tIns="45700" rIns="91425" bIns="45700" numCol="2" spcCol="108000" anchor="t" anchorCtr="0">
            <a:noAutofit/>
          </a:bodyPr>
          <a:lstStyle/>
          <a:p>
            <a:pPr marL="0" indent="0">
              <a:lnSpc>
                <a:spcPct val="100000"/>
              </a:lnSpc>
              <a:spcBef>
                <a:spcPts val="200"/>
              </a:spcBef>
              <a:buSzPct val="133891"/>
            </a:pPr>
            <a:r>
              <a:rPr lang="en-US" sz="1400" b="1" dirty="0" err="1"/>
              <a:t>Establecer</a:t>
            </a:r>
            <a:r>
              <a:rPr lang="en-US" sz="1400" b="1" dirty="0"/>
              <a:t> y </a:t>
            </a:r>
            <a:r>
              <a:rPr lang="en-US" sz="1400" b="1" dirty="0" err="1"/>
              <a:t>mantener</a:t>
            </a:r>
            <a:r>
              <a:rPr lang="en-US" sz="1400" b="1" dirty="0"/>
              <a:t> </a:t>
            </a:r>
            <a:r>
              <a:rPr lang="en-US" sz="1400" b="1" dirty="0" err="1"/>
              <a:t>una</a:t>
            </a:r>
            <a:r>
              <a:rPr lang="en-US" sz="1400" b="1" dirty="0"/>
              <a:t> </a:t>
            </a:r>
            <a:r>
              <a:rPr lang="en-US" sz="1400" b="1" dirty="0" err="1"/>
              <a:t>relación</a:t>
            </a:r>
            <a:r>
              <a:rPr lang="en-US" sz="1400" b="1" dirty="0"/>
              <a:t> positive</a:t>
            </a:r>
            <a:br>
              <a:rPr lang="en-US" sz="1400" b="1" dirty="0"/>
            </a:br>
            <a:r>
              <a:rPr lang="en-US" sz="1100" dirty="0"/>
              <a:t>Las personas clave de la </a:t>
            </a:r>
            <a:r>
              <a:rPr lang="en-US" sz="1100" dirty="0" err="1"/>
              <a:t>escuela</a:t>
            </a:r>
            <a:r>
              <a:rPr lang="en-US" sz="1100" dirty="0"/>
              <a:t> </a:t>
            </a:r>
            <a:r>
              <a:rPr lang="en-US" sz="1100" dirty="0" err="1"/>
              <a:t>desempeñan</a:t>
            </a:r>
            <a:r>
              <a:rPr lang="en-US" sz="1100" dirty="0"/>
              <a:t> un </a:t>
            </a:r>
            <a:r>
              <a:rPr lang="en-US" sz="1100" dirty="0" err="1"/>
              <a:t>papel</a:t>
            </a:r>
            <a:r>
              <a:rPr lang="en-US" sz="1100" dirty="0"/>
              <a:t> vital para </a:t>
            </a:r>
            <a:r>
              <a:rPr lang="en-US" sz="1100" dirty="0" err="1"/>
              <a:t>el</a:t>
            </a:r>
            <a:r>
              <a:rPr lang="en-US" sz="1100" dirty="0"/>
              <a:t> </a:t>
            </a:r>
            <a:r>
              <a:rPr lang="en-US" sz="1100" dirty="0" err="1"/>
              <a:t>niño</a:t>
            </a:r>
            <a:r>
              <a:rPr lang="en-US" sz="1100" dirty="0"/>
              <a:t> o </a:t>
            </a:r>
            <a:r>
              <a:rPr lang="en-US" sz="1100" dirty="0" err="1"/>
              <a:t>niña</a:t>
            </a:r>
            <a:r>
              <a:rPr lang="en-US" sz="1100" dirty="0"/>
              <a:t> a la hora de </a:t>
            </a:r>
            <a:r>
              <a:rPr lang="en-US" sz="1100" dirty="0" err="1"/>
              <a:t>crear</a:t>
            </a:r>
            <a:r>
              <a:rPr lang="en-US" sz="1100" dirty="0"/>
              <a:t> </a:t>
            </a:r>
            <a:r>
              <a:rPr lang="en-US" sz="1100" dirty="0" err="1"/>
              <a:t>una</a:t>
            </a:r>
            <a:r>
              <a:rPr lang="en-US" sz="1100" dirty="0"/>
              <a:t> base </a:t>
            </a:r>
            <a:r>
              <a:rPr lang="en-US" sz="1100" dirty="0" err="1"/>
              <a:t>segura</a:t>
            </a:r>
            <a:r>
              <a:rPr lang="en-US" sz="1100" dirty="0"/>
              <a:t>. </a:t>
            </a:r>
            <a:r>
              <a:rPr lang="en-US" sz="1100" dirty="0" err="1"/>
              <a:t>Pueden</a:t>
            </a:r>
            <a:r>
              <a:rPr lang="en-US" sz="1100" dirty="0"/>
              <a:t> </a:t>
            </a:r>
            <a:r>
              <a:rPr lang="en-US" sz="1100" dirty="0" err="1"/>
              <a:t>apoyar</a:t>
            </a:r>
            <a:r>
              <a:rPr lang="en-US" sz="1100" dirty="0"/>
              <a:t> y </a:t>
            </a:r>
            <a:r>
              <a:rPr lang="en-US" sz="1100" dirty="0" err="1"/>
              <a:t>ayudar</a:t>
            </a:r>
            <a:r>
              <a:rPr lang="en-US" sz="1100" dirty="0"/>
              <a:t> a </a:t>
            </a:r>
            <a:r>
              <a:rPr lang="en-US" sz="1100" dirty="0" err="1"/>
              <a:t>satisfacer</a:t>
            </a:r>
            <a:r>
              <a:rPr lang="en-US" sz="1100" dirty="0"/>
              <a:t> la </a:t>
            </a:r>
            <a:r>
              <a:rPr lang="en-US" sz="1100" dirty="0" err="1"/>
              <a:t>necesidad</a:t>
            </a:r>
            <a:r>
              <a:rPr lang="en-US" sz="1100" dirty="0"/>
              <a:t> de </a:t>
            </a:r>
            <a:r>
              <a:rPr lang="en-US" sz="1100" dirty="0" err="1"/>
              <a:t>disponibilidad</a:t>
            </a:r>
            <a:r>
              <a:rPr lang="en-US" sz="1100" dirty="0"/>
              <a:t>, </a:t>
            </a:r>
            <a:r>
              <a:rPr lang="en-US" sz="1100" dirty="0" err="1"/>
              <a:t>sensibilidad</a:t>
            </a:r>
            <a:r>
              <a:rPr lang="en-US" sz="1100" dirty="0"/>
              <a:t>, </a:t>
            </a:r>
            <a:r>
              <a:rPr lang="en-US" sz="1100" dirty="0" err="1"/>
              <a:t>aceptación</a:t>
            </a:r>
            <a:r>
              <a:rPr lang="en-US" sz="1100" dirty="0"/>
              <a:t>, </a:t>
            </a:r>
            <a:r>
              <a:rPr lang="en-US" sz="1100" dirty="0" err="1"/>
              <a:t>cooperación</a:t>
            </a:r>
            <a:r>
              <a:rPr lang="en-US" sz="1100" dirty="0"/>
              <a:t> y </a:t>
            </a:r>
            <a:r>
              <a:rPr lang="en-US" sz="1100" dirty="0" err="1"/>
              <a:t>pertenencia</a:t>
            </a:r>
            <a:r>
              <a:rPr lang="en-US" sz="1100" dirty="0"/>
              <a:t> del </a:t>
            </a:r>
            <a:r>
              <a:rPr lang="en-US" sz="1100" dirty="0" err="1"/>
              <a:t>niño</a:t>
            </a:r>
            <a:r>
              <a:rPr lang="en-US" sz="1100" dirty="0"/>
              <a:t>. </a:t>
            </a:r>
            <a:endParaRPr sz="1100" dirty="0"/>
          </a:p>
          <a:p>
            <a:pPr marL="0" indent="0">
              <a:lnSpc>
                <a:spcPct val="100000"/>
              </a:lnSpc>
              <a:spcBef>
                <a:spcPts val="0"/>
              </a:spcBef>
              <a:spcAft>
                <a:spcPts val="200"/>
              </a:spcAft>
              <a:buSzPct val="174387"/>
            </a:pPr>
            <a:r>
              <a:rPr lang="en-US" sz="1100" dirty="0"/>
              <a:t>El </a:t>
            </a:r>
            <a:r>
              <a:rPr lang="en-US" sz="1100" dirty="0" err="1"/>
              <a:t>papel</a:t>
            </a:r>
            <a:r>
              <a:rPr lang="en-US" sz="1100" dirty="0"/>
              <a:t> de la persona </a:t>
            </a:r>
            <a:r>
              <a:rPr lang="en-US" sz="1100" dirty="0" err="1"/>
              <a:t>adulta</a:t>
            </a:r>
            <a:r>
              <a:rPr lang="en-US" sz="1100" dirty="0"/>
              <a:t> clave </a:t>
            </a:r>
            <a:r>
              <a:rPr lang="en-US" sz="1100" dirty="0" err="1"/>
              <a:t>incluye</a:t>
            </a:r>
            <a:r>
              <a:rPr lang="en-US" sz="1100" dirty="0"/>
              <a:t>:</a:t>
            </a:r>
          </a:p>
          <a:p>
            <a:pPr marL="0" lvl="0" indent="0" algn="l" rtl="0">
              <a:lnSpc>
                <a:spcPct val="100000"/>
              </a:lnSpc>
              <a:spcBef>
                <a:spcPts val="0"/>
              </a:spcBef>
              <a:spcAft>
                <a:spcPts val="200"/>
              </a:spcAft>
              <a:buSzPct val="174387"/>
              <a:buNone/>
            </a:pPr>
            <a:endParaRPr lang="en-US" sz="1100" dirty="0"/>
          </a:p>
          <a:p>
            <a:pPr marL="0" lvl="0" indent="0" algn="l" rtl="0">
              <a:lnSpc>
                <a:spcPct val="100000"/>
              </a:lnSpc>
              <a:spcBef>
                <a:spcPts val="0"/>
              </a:spcBef>
              <a:spcAft>
                <a:spcPts val="0"/>
              </a:spcAft>
              <a:buSzPct val="128643"/>
              <a:buNone/>
            </a:pPr>
            <a:r>
              <a:rPr lang="en-US" sz="1100" b="1" dirty="0" err="1"/>
              <a:t>Disponibilidad</a:t>
            </a:r>
            <a:r>
              <a:rPr lang="en-US" sz="1100" b="1" dirty="0"/>
              <a:t> (para que </a:t>
            </a:r>
            <a:r>
              <a:rPr lang="en-US" sz="1100" b="1" dirty="0" err="1"/>
              <a:t>el</a:t>
            </a:r>
            <a:r>
              <a:rPr lang="en-US" sz="1100" b="1" dirty="0"/>
              <a:t> </a:t>
            </a:r>
            <a:r>
              <a:rPr lang="en-US" sz="1100" b="1" dirty="0" err="1"/>
              <a:t>niño</a:t>
            </a:r>
            <a:r>
              <a:rPr lang="en-US" sz="1100" b="1" dirty="0"/>
              <a:t> o </a:t>
            </a:r>
            <a:r>
              <a:rPr lang="en-US" sz="1100" b="1" dirty="0" err="1"/>
              <a:t>niña</a:t>
            </a:r>
            <a:r>
              <a:rPr lang="en-US" sz="1100" b="1" dirty="0"/>
              <a:t> </a:t>
            </a:r>
            <a:r>
              <a:rPr lang="en-US" sz="1100" b="1" dirty="0" err="1"/>
              <a:t>aprenda</a:t>
            </a:r>
            <a:r>
              <a:rPr lang="en-US" sz="1100" b="1" dirty="0"/>
              <a:t> a </a:t>
            </a:r>
            <a:r>
              <a:rPr lang="en-US" sz="1100" b="1" dirty="0" err="1"/>
              <a:t>confiar</a:t>
            </a:r>
            <a:r>
              <a:rPr lang="en-US" sz="1100" b="1" dirty="0"/>
              <a:t>)</a:t>
            </a:r>
            <a:endParaRPr lang="en-US" sz="1100" dirty="0"/>
          </a:p>
          <a:p>
            <a:pPr marL="285750" lvl="0" indent="-238760" algn="l" rtl="0">
              <a:lnSpc>
                <a:spcPct val="100000"/>
              </a:lnSpc>
              <a:spcBef>
                <a:spcPts val="200"/>
              </a:spcBef>
              <a:spcAft>
                <a:spcPts val="0"/>
              </a:spcAft>
              <a:buSzPct val="140211"/>
              <a:buChar char="•"/>
            </a:pPr>
            <a:r>
              <a:rPr lang="en-US" sz="1100" dirty="0" err="1"/>
              <a:t>Proporcionar</a:t>
            </a:r>
            <a:r>
              <a:rPr lang="en-US" sz="1100" dirty="0"/>
              <a:t> al </a:t>
            </a:r>
            <a:r>
              <a:rPr lang="en-US" sz="1100" dirty="0" err="1"/>
              <a:t>niño</a:t>
            </a:r>
            <a:r>
              <a:rPr lang="en-US" sz="1100" dirty="0"/>
              <a:t> o </a:t>
            </a:r>
            <a:r>
              <a:rPr lang="en-US" sz="1100" dirty="0" err="1"/>
              <a:t>niña</a:t>
            </a:r>
            <a:r>
              <a:rPr lang="en-US" sz="1100" dirty="0"/>
              <a:t> un "</a:t>
            </a:r>
            <a:r>
              <a:rPr lang="en-US" sz="1100" dirty="0" err="1"/>
              <a:t>tiempo</a:t>
            </a:r>
            <a:r>
              <a:rPr lang="en-US" sz="1100" dirty="0"/>
              <a:t> de </a:t>
            </a:r>
            <a:r>
              <a:rPr lang="en-US" sz="1100" dirty="0" err="1"/>
              <a:t>apego</a:t>
            </a:r>
            <a:r>
              <a:rPr lang="en-US" sz="1100" dirty="0"/>
              <a:t>" regular y </a:t>
            </a:r>
            <a:r>
              <a:rPr lang="en-US" sz="1100" dirty="0" err="1"/>
              <a:t>predecible</a:t>
            </a:r>
            <a:r>
              <a:rPr lang="en-US" sz="1100" dirty="0"/>
              <a:t>, </a:t>
            </a:r>
            <a:r>
              <a:rPr lang="en-US" sz="1100" dirty="0" err="1"/>
              <a:t>incluido</a:t>
            </a:r>
            <a:r>
              <a:rPr lang="en-US" sz="1100" dirty="0"/>
              <a:t> </a:t>
            </a:r>
            <a:r>
              <a:rPr lang="en-US" sz="1100" dirty="0" err="1"/>
              <a:t>en</a:t>
            </a:r>
            <a:r>
              <a:rPr lang="en-US" sz="1100" dirty="0"/>
              <a:t> </a:t>
            </a:r>
            <a:r>
              <a:rPr lang="en-US" sz="1100" dirty="0" err="1"/>
              <a:t>su</a:t>
            </a:r>
            <a:r>
              <a:rPr lang="en-US" sz="1100" dirty="0"/>
              <a:t> </a:t>
            </a:r>
            <a:r>
              <a:rPr lang="en-US" sz="1100" dirty="0" err="1"/>
              <a:t>horario</a:t>
            </a:r>
            <a:r>
              <a:rPr lang="en-US" sz="1100" dirty="0"/>
              <a:t> </a:t>
            </a:r>
            <a:r>
              <a:rPr lang="en-US" sz="1100" dirty="0" err="1"/>
              <a:t>diario</a:t>
            </a:r>
            <a:r>
              <a:rPr lang="en-US" sz="1100" dirty="0"/>
              <a:t> o </a:t>
            </a:r>
            <a:r>
              <a:rPr lang="en-US" sz="1100" dirty="0" err="1"/>
              <a:t>semanal</a:t>
            </a:r>
            <a:r>
              <a:rPr lang="en-US" sz="1100" dirty="0"/>
              <a:t>. </a:t>
            </a:r>
          </a:p>
          <a:p>
            <a:pPr marL="285750" indent="-238760">
              <a:lnSpc>
                <a:spcPct val="100000"/>
              </a:lnSpc>
              <a:spcBef>
                <a:spcPts val="200"/>
              </a:spcBef>
              <a:buSzPct val="140211"/>
              <a:buChar char="•"/>
            </a:pPr>
            <a:r>
              <a:rPr lang="en-US" sz="1100" dirty="0" err="1"/>
              <a:t>Asegurarse</a:t>
            </a:r>
            <a:r>
              <a:rPr lang="en-US" sz="1100" dirty="0"/>
              <a:t> de que </a:t>
            </a:r>
            <a:r>
              <a:rPr lang="en-US" sz="1100" dirty="0" err="1"/>
              <a:t>este</a:t>
            </a:r>
            <a:r>
              <a:rPr lang="en-US" sz="1100" dirty="0"/>
              <a:t> </a:t>
            </a:r>
            <a:r>
              <a:rPr lang="en-US" sz="1100" dirty="0" err="1"/>
              <a:t>tiempo</a:t>
            </a:r>
            <a:r>
              <a:rPr lang="en-US" sz="1100" dirty="0"/>
              <a:t> </a:t>
            </a:r>
            <a:r>
              <a:rPr lang="en-US" sz="1100" dirty="0" err="1"/>
              <a:t>está</a:t>
            </a:r>
            <a:r>
              <a:rPr lang="en-US" sz="1100" dirty="0"/>
              <a:t> </a:t>
            </a:r>
            <a:r>
              <a:rPr lang="en-US" sz="1100" dirty="0" err="1"/>
              <a:t>totalmente</a:t>
            </a:r>
            <a:r>
              <a:rPr lang="en-US" sz="1100" dirty="0"/>
              <a:t> </a:t>
            </a:r>
            <a:r>
              <a:rPr lang="en-US" sz="1100" dirty="0" err="1"/>
              <a:t>centrado</a:t>
            </a:r>
            <a:r>
              <a:rPr lang="en-US" sz="1100" dirty="0"/>
              <a:t> </a:t>
            </a:r>
            <a:r>
              <a:rPr lang="en-US" sz="1100" dirty="0" err="1"/>
              <a:t>en</a:t>
            </a:r>
            <a:r>
              <a:rPr lang="en-US" sz="1100" dirty="0"/>
              <a:t> </a:t>
            </a:r>
            <a:r>
              <a:rPr lang="en-US" sz="1100" dirty="0" err="1"/>
              <a:t>el</a:t>
            </a:r>
            <a:r>
              <a:rPr lang="en-US" sz="1100" dirty="0"/>
              <a:t> </a:t>
            </a:r>
            <a:r>
              <a:rPr lang="en-US" sz="1100" dirty="0" err="1"/>
              <a:t>niño</a:t>
            </a:r>
            <a:r>
              <a:rPr lang="en-US" sz="1100" dirty="0"/>
              <a:t> o </a:t>
            </a:r>
            <a:r>
              <a:rPr lang="en-US" sz="1100" dirty="0" err="1"/>
              <a:t>niña</a:t>
            </a:r>
            <a:r>
              <a:rPr lang="en-US" sz="1100" dirty="0"/>
              <a:t>, </a:t>
            </a:r>
            <a:r>
              <a:rPr lang="en-US" sz="1100" dirty="0" err="1"/>
              <a:t>mirándole</a:t>
            </a:r>
            <a:r>
              <a:rPr lang="en-US" sz="1100" dirty="0"/>
              <a:t> y </a:t>
            </a:r>
            <a:r>
              <a:rPr lang="en-US" sz="1100" dirty="0" err="1"/>
              <a:t>escuchándole</a:t>
            </a:r>
            <a:r>
              <a:rPr lang="en-US" sz="1100" dirty="0"/>
              <a:t> </a:t>
            </a:r>
            <a:r>
              <a:rPr lang="en-US" sz="1100" dirty="0" err="1"/>
              <a:t>atentamente</a:t>
            </a:r>
            <a:r>
              <a:rPr lang="en-US" sz="1100" dirty="0"/>
              <a:t>, sin </a:t>
            </a:r>
            <a:r>
              <a:rPr lang="en-US" sz="1100" dirty="0" err="1"/>
              <a:t>interrupciones</a:t>
            </a:r>
            <a:r>
              <a:rPr lang="en-US" sz="1100" dirty="0"/>
              <a:t> </a:t>
            </a:r>
            <a:r>
              <a:rPr lang="en-US" sz="1100" dirty="0" err="1"/>
              <a:t>ni</a:t>
            </a:r>
            <a:r>
              <a:rPr lang="en-US" sz="1100" dirty="0"/>
              <a:t> </a:t>
            </a:r>
            <a:r>
              <a:rPr lang="en-US" sz="1100" dirty="0" err="1"/>
              <a:t>distracciones</a:t>
            </a:r>
            <a:r>
              <a:rPr lang="en-US" sz="1100" dirty="0"/>
              <a:t>.</a:t>
            </a:r>
          </a:p>
          <a:p>
            <a:pPr marL="285750" lvl="0" indent="-238760" algn="l" rtl="0">
              <a:lnSpc>
                <a:spcPct val="100000"/>
              </a:lnSpc>
              <a:spcBef>
                <a:spcPts val="200"/>
              </a:spcBef>
              <a:spcAft>
                <a:spcPts val="0"/>
              </a:spcAft>
              <a:buSzPct val="140211"/>
              <a:buChar char="•"/>
            </a:pPr>
            <a:r>
              <a:rPr lang="en-US" sz="1100" dirty="0"/>
              <a:t>Ser </a:t>
            </a:r>
            <a:r>
              <a:rPr lang="en-US" sz="1100" dirty="0" err="1"/>
              <a:t>confiable</a:t>
            </a:r>
            <a:r>
              <a:rPr lang="en-US" sz="1100" dirty="0"/>
              <a:t> y </a:t>
            </a:r>
            <a:r>
              <a:rPr lang="en-US" sz="1100" dirty="0" err="1"/>
              <a:t>comunicar</a:t>
            </a:r>
            <a:r>
              <a:rPr lang="en-US" sz="1100" dirty="0"/>
              <a:t> </a:t>
            </a:r>
            <a:r>
              <a:rPr lang="en-US" sz="1100" dirty="0" err="1"/>
              <a:t>claramente</a:t>
            </a:r>
            <a:r>
              <a:rPr lang="en-US" sz="1100" dirty="0"/>
              <a:t> al </a:t>
            </a:r>
            <a:r>
              <a:rPr lang="en-US" sz="1100" dirty="0" err="1"/>
              <a:t>niño</a:t>
            </a:r>
            <a:r>
              <a:rPr lang="en-US" sz="1100" dirty="0"/>
              <a:t> o </a:t>
            </a:r>
            <a:r>
              <a:rPr lang="en-US" sz="1100" dirty="0" err="1"/>
              <a:t>niña</a:t>
            </a:r>
            <a:r>
              <a:rPr lang="en-US" sz="1100" dirty="0"/>
              <a:t> </a:t>
            </a:r>
            <a:r>
              <a:rPr lang="en-US" sz="1100" dirty="0" err="1"/>
              <a:t>si</a:t>
            </a:r>
            <a:r>
              <a:rPr lang="en-US" sz="1100" dirty="0"/>
              <a:t> </a:t>
            </a:r>
            <a:r>
              <a:rPr lang="en-US" sz="1100" dirty="0" err="1"/>
              <a:t>los</a:t>
            </a:r>
            <a:r>
              <a:rPr lang="en-US" sz="1100" dirty="0"/>
              <a:t> planes </a:t>
            </a:r>
            <a:r>
              <a:rPr lang="en-US" sz="1100" dirty="0" err="1"/>
              <a:t>tienen</a:t>
            </a:r>
            <a:r>
              <a:rPr lang="en-US" sz="1100" dirty="0"/>
              <a:t> que </a:t>
            </a:r>
            <a:r>
              <a:rPr lang="en-US" sz="1100" dirty="0" err="1"/>
              <a:t>cambiar</a:t>
            </a:r>
            <a:r>
              <a:rPr lang="en-US" sz="1100" dirty="0"/>
              <a:t>, </a:t>
            </a:r>
            <a:r>
              <a:rPr lang="en-US" sz="1100" dirty="0" err="1"/>
              <a:t>explicando</a:t>
            </a:r>
            <a:r>
              <a:rPr lang="en-US" sz="1100" dirty="0"/>
              <a:t> </a:t>
            </a:r>
            <a:r>
              <a:rPr lang="en-US" sz="1100" dirty="0" err="1"/>
              <a:t>por</a:t>
            </a:r>
            <a:r>
              <a:rPr lang="en-US" sz="1100" dirty="0"/>
              <a:t> </a:t>
            </a:r>
            <a:r>
              <a:rPr lang="en-US" sz="1100" dirty="0" err="1"/>
              <a:t>qué</a:t>
            </a:r>
            <a:r>
              <a:rPr lang="en-US" sz="1100" dirty="0"/>
              <a:t> y </a:t>
            </a:r>
            <a:r>
              <a:rPr lang="en-US" sz="1100" dirty="0" err="1"/>
              <a:t>cuál</a:t>
            </a:r>
            <a:r>
              <a:rPr lang="en-US" sz="1100" dirty="0"/>
              <a:t> es </a:t>
            </a:r>
            <a:r>
              <a:rPr lang="en-US" sz="1100" dirty="0" err="1"/>
              <a:t>el</a:t>
            </a:r>
            <a:r>
              <a:rPr lang="en-US" sz="1100" dirty="0"/>
              <a:t> nuevo plan.</a:t>
            </a:r>
          </a:p>
          <a:p>
            <a:pPr marL="162560" lvl="0" indent="-115570" algn="l" rtl="0">
              <a:lnSpc>
                <a:spcPct val="100000"/>
              </a:lnSpc>
              <a:spcBef>
                <a:spcPts val="200"/>
              </a:spcBef>
              <a:spcAft>
                <a:spcPts val="0"/>
              </a:spcAft>
              <a:buSzPct val="140211"/>
              <a:buFont typeface="Arial"/>
              <a:buChar char="•"/>
            </a:pPr>
            <a:r>
              <a:rPr lang="en-US" sz="1100" dirty="0" err="1"/>
              <a:t>Asegurarse</a:t>
            </a:r>
            <a:r>
              <a:rPr lang="en-US" sz="1100" dirty="0"/>
              <a:t> de que </a:t>
            </a:r>
            <a:r>
              <a:rPr lang="en-US" sz="1100" dirty="0" err="1"/>
              <a:t>el</a:t>
            </a:r>
            <a:r>
              <a:rPr lang="en-US" sz="1100" dirty="0"/>
              <a:t> </a:t>
            </a:r>
            <a:r>
              <a:rPr lang="en-US" sz="1100" dirty="0" err="1"/>
              <a:t>niño</a:t>
            </a:r>
            <a:r>
              <a:rPr lang="en-US" sz="1100" dirty="0"/>
              <a:t> o </a:t>
            </a:r>
            <a:r>
              <a:rPr lang="en-US" sz="1100" dirty="0" err="1"/>
              <a:t>niña</a:t>
            </a:r>
            <a:r>
              <a:rPr lang="en-US" sz="1100" dirty="0"/>
              <a:t> sabe y </a:t>
            </a:r>
            <a:r>
              <a:rPr lang="en-US" sz="1100" dirty="0" err="1"/>
              <a:t>puede</a:t>
            </a:r>
            <a:r>
              <a:rPr lang="en-US" sz="1100" dirty="0"/>
              <a:t> </a:t>
            </a:r>
            <a:r>
              <a:rPr lang="en-US" sz="1100" dirty="0" err="1"/>
              <a:t>encontrar</a:t>
            </a:r>
            <a:r>
              <a:rPr lang="en-US" sz="1100" dirty="0"/>
              <a:t> a la persona </a:t>
            </a:r>
            <a:r>
              <a:rPr lang="en-US" sz="1100" dirty="0" err="1"/>
              <a:t>adulta</a:t>
            </a:r>
            <a:r>
              <a:rPr lang="en-US" sz="1100" dirty="0"/>
              <a:t> clave </a:t>
            </a:r>
            <a:r>
              <a:rPr lang="en-US" sz="1100" dirty="0" err="1"/>
              <a:t>si</a:t>
            </a:r>
            <a:r>
              <a:rPr lang="en-US" sz="1100" dirty="0"/>
              <a:t> </a:t>
            </a:r>
            <a:r>
              <a:rPr lang="en-US" sz="1100" dirty="0" err="1"/>
              <a:t>siente</a:t>
            </a:r>
            <a:r>
              <a:rPr lang="en-US" sz="1100" dirty="0"/>
              <a:t> </a:t>
            </a:r>
            <a:r>
              <a:rPr lang="en-US" sz="1100" dirty="0" err="1"/>
              <a:t>angustia</a:t>
            </a:r>
            <a:r>
              <a:rPr lang="en-US" sz="1100" dirty="0"/>
              <a:t> o </a:t>
            </a:r>
            <a:r>
              <a:rPr lang="en-US" sz="1100" dirty="0" err="1"/>
              <a:t>necesita</a:t>
            </a:r>
            <a:r>
              <a:rPr lang="en-US" sz="1100" dirty="0"/>
              <a:t> </a:t>
            </a:r>
            <a:r>
              <a:rPr lang="en-US" sz="1100" dirty="0" err="1"/>
              <a:t>ayuda</a:t>
            </a:r>
            <a:r>
              <a:rPr lang="en-US" sz="1100" dirty="0"/>
              <a:t>.</a:t>
            </a:r>
          </a:p>
          <a:p>
            <a:pPr marL="162560" lvl="0" indent="-115570" algn="l" rtl="0">
              <a:lnSpc>
                <a:spcPct val="100000"/>
              </a:lnSpc>
              <a:spcBef>
                <a:spcPts val="200"/>
              </a:spcBef>
              <a:spcAft>
                <a:spcPts val="0"/>
              </a:spcAft>
              <a:buSzPct val="140211"/>
              <a:buFont typeface="Arial"/>
              <a:buChar char="•"/>
            </a:pPr>
            <a:r>
              <a:rPr lang="en-US" sz="1100" dirty="0" err="1"/>
              <a:t>Buscar</a:t>
            </a:r>
            <a:r>
              <a:rPr lang="en-US" sz="1100" dirty="0"/>
              <a:t> al </a:t>
            </a:r>
            <a:r>
              <a:rPr lang="en-US" sz="1100" dirty="0" err="1"/>
              <a:t>niño</a:t>
            </a:r>
            <a:r>
              <a:rPr lang="en-US" sz="1100" dirty="0"/>
              <a:t> o </a:t>
            </a:r>
            <a:r>
              <a:rPr lang="en-US" sz="1100" dirty="0" err="1"/>
              <a:t>niña</a:t>
            </a:r>
            <a:r>
              <a:rPr lang="en-US" sz="1100" dirty="0"/>
              <a:t> </a:t>
            </a:r>
            <a:r>
              <a:rPr lang="en-US" sz="1100" dirty="0" err="1"/>
              <a:t>si</a:t>
            </a:r>
            <a:r>
              <a:rPr lang="en-US" sz="1100" dirty="0"/>
              <a:t> no </a:t>
            </a:r>
            <a:r>
              <a:rPr lang="en-US" sz="1100" dirty="0" err="1"/>
              <a:t>pide</a:t>
            </a:r>
            <a:r>
              <a:rPr lang="en-US" sz="1100" dirty="0"/>
              <a:t> o </a:t>
            </a:r>
            <a:r>
              <a:rPr lang="en-US" sz="1100" dirty="0" err="1"/>
              <a:t>acepta</a:t>
            </a:r>
            <a:r>
              <a:rPr lang="en-US" sz="1100" dirty="0"/>
              <a:t> </a:t>
            </a:r>
            <a:r>
              <a:rPr lang="en-US" sz="1100" dirty="0" err="1"/>
              <a:t>ayuda</a:t>
            </a:r>
            <a:r>
              <a:rPr lang="en-US" sz="1100" dirty="0"/>
              <a:t> </a:t>
            </a:r>
            <a:r>
              <a:rPr lang="en-US" sz="1100" dirty="0" err="1"/>
              <a:t>cuando</a:t>
            </a:r>
            <a:r>
              <a:rPr lang="en-US" sz="1100" dirty="0"/>
              <a:t> se </a:t>
            </a:r>
            <a:r>
              <a:rPr lang="en-US" sz="1100" dirty="0" err="1"/>
              <a:t>encuentra</a:t>
            </a:r>
            <a:r>
              <a:rPr lang="en-US" sz="1100" dirty="0"/>
              <a:t> </a:t>
            </a:r>
            <a:r>
              <a:rPr lang="en-US" sz="1100" dirty="0" err="1"/>
              <a:t>en</a:t>
            </a:r>
            <a:r>
              <a:rPr lang="en-US" sz="1100" dirty="0"/>
              <a:t> </a:t>
            </a:r>
            <a:r>
              <a:rPr lang="en-US" sz="1100" dirty="0" err="1"/>
              <a:t>apuros</a:t>
            </a:r>
            <a:r>
              <a:rPr lang="en-US" sz="1100" dirty="0"/>
              <a:t> o </a:t>
            </a:r>
            <a:r>
              <a:rPr lang="en-US" sz="1100" dirty="0" err="1"/>
              <a:t>problemas</a:t>
            </a:r>
            <a:r>
              <a:rPr lang="en-US" sz="1100" dirty="0"/>
              <a:t>. </a:t>
            </a:r>
          </a:p>
          <a:p>
            <a:pPr marL="162560" lvl="0" indent="-115570" algn="l" rtl="0">
              <a:lnSpc>
                <a:spcPct val="100000"/>
              </a:lnSpc>
              <a:spcBef>
                <a:spcPts val="200"/>
              </a:spcBef>
              <a:spcAft>
                <a:spcPts val="0"/>
              </a:spcAft>
              <a:buSzPct val="140211"/>
              <a:buFont typeface="Arial"/>
              <a:buChar char="•"/>
            </a:pPr>
            <a:r>
              <a:rPr lang="en-US" sz="1100" dirty="0" err="1"/>
              <a:t>Reconocimiento</a:t>
            </a:r>
            <a:r>
              <a:rPr lang="en-US" sz="1100" dirty="0"/>
              <a:t> y </a:t>
            </a:r>
            <a:r>
              <a:rPr lang="en-US" sz="1100" dirty="0" err="1"/>
              <a:t>celebración</a:t>
            </a:r>
            <a:r>
              <a:rPr lang="en-US" sz="1100" dirty="0"/>
              <a:t> de </a:t>
            </a:r>
            <a:r>
              <a:rPr lang="en-US" sz="1100" dirty="0" err="1"/>
              <a:t>los</a:t>
            </a:r>
            <a:r>
              <a:rPr lang="en-US" sz="1100" dirty="0"/>
              <a:t> </a:t>
            </a:r>
            <a:r>
              <a:rPr lang="en-US" sz="1100" dirty="0" err="1"/>
              <a:t>principales</a:t>
            </a:r>
            <a:r>
              <a:rPr lang="en-US" sz="1100" dirty="0"/>
              <a:t> </a:t>
            </a:r>
            <a:r>
              <a:rPr lang="en-US" sz="1100" dirty="0" err="1"/>
              <a:t>hitos</a:t>
            </a:r>
            <a:r>
              <a:rPr lang="en-US" sz="1100" dirty="0"/>
              <a:t> del </a:t>
            </a:r>
            <a:r>
              <a:rPr lang="en-US" sz="1100" dirty="0" err="1"/>
              <a:t>niño</a:t>
            </a:r>
            <a:r>
              <a:rPr lang="en-US" sz="1100" dirty="0"/>
              <a:t> o </a:t>
            </a:r>
            <a:r>
              <a:rPr lang="en-US" sz="1100" dirty="0" err="1"/>
              <a:t>niña</a:t>
            </a:r>
            <a:r>
              <a:rPr lang="en-US" sz="1100" dirty="0"/>
              <a:t>, </a:t>
            </a:r>
            <a:r>
              <a:rPr lang="en-US" sz="1100" dirty="0" err="1"/>
              <a:t>como</a:t>
            </a:r>
            <a:r>
              <a:rPr lang="en-US" sz="1100" dirty="0"/>
              <a:t> </a:t>
            </a:r>
            <a:r>
              <a:rPr lang="en-US" sz="1100" dirty="0" err="1"/>
              <a:t>cumpleaños</a:t>
            </a:r>
            <a:r>
              <a:rPr lang="en-US" sz="1100" dirty="0"/>
              <a:t>, días de </a:t>
            </a:r>
            <a:r>
              <a:rPr lang="en-US" sz="1100" dirty="0" err="1"/>
              <a:t>adopción</a:t>
            </a:r>
            <a:r>
              <a:rPr lang="en-US" sz="1100" dirty="0"/>
              <a:t> o </a:t>
            </a:r>
            <a:r>
              <a:rPr lang="en-US" sz="1100" dirty="0" err="1"/>
              <a:t>aniversarios</a:t>
            </a:r>
            <a:r>
              <a:rPr lang="en-US" sz="1100" dirty="0"/>
              <a:t> y </a:t>
            </a:r>
            <a:r>
              <a:rPr lang="en-US" sz="1100" dirty="0" err="1"/>
              <a:t>logros</a:t>
            </a:r>
            <a:r>
              <a:rPr lang="en-US" sz="1100" dirty="0"/>
              <a:t>.</a:t>
            </a:r>
          </a:p>
          <a:p>
            <a:pPr marL="162560" lvl="0" indent="-115570" algn="l" rtl="0">
              <a:lnSpc>
                <a:spcPct val="100000"/>
              </a:lnSpc>
              <a:spcBef>
                <a:spcPts val="200"/>
              </a:spcBef>
              <a:spcAft>
                <a:spcPts val="0"/>
              </a:spcAft>
              <a:buSzPct val="140211"/>
              <a:buFont typeface="Arial"/>
              <a:buChar char="•"/>
            </a:pPr>
            <a:r>
              <a:rPr lang="en-US" sz="1100" dirty="0" err="1"/>
              <a:t>Mantener</a:t>
            </a:r>
            <a:r>
              <a:rPr lang="en-US" sz="1100" dirty="0"/>
              <a:t> </a:t>
            </a:r>
            <a:r>
              <a:rPr lang="en-US" sz="1100" dirty="0" err="1"/>
              <a:t>el</a:t>
            </a:r>
            <a:r>
              <a:rPr lang="en-US" sz="1100" dirty="0"/>
              <a:t> </a:t>
            </a:r>
            <a:r>
              <a:rPr lang="en-US" sz="1100" dirty="0" err="1"/>
              <a:t>contacto</a:t>
            </a:r>
            <a:r>
              <a:rPr lang="en-US" sz="1100" dirty="0"/>
              <a:t> </a:t>
            </a:r>
            <a:r>
              <a:rPr lang="en-US" sz="1100" dirty="0" err="1"/>
              <a:t>durante</a:t>
            </a:r>
            <a:r>
              <a:rPr lang="en-US" sz="1100" dirty="0"/>
              <a:t> </a:t>
            </a:r>
            <a:r>
              <a:rPr lang="en-US" sz="1100" dirty="0" err="1"/>
              <a:t>los</a:t>
            </a:r>
            <a:r>
              <a:rPr lang="en-US" sz="1100" dirty="0"/>
              <a:t> </a:t>
            </a:r>
            <a:r>
              <a:rPr lang="en-US" sz="1100" dirty="0" err="1"/>
              <a:t>semestres</a:t>
            </a:r>
            <a:r>
              <a:rPr lang="en-US" sz="1100" dirty="0"/>
              <a:t>, las </a:t>
            </a:r>
            <a:r>
              <a:rPr lang="en-US" sz="1100" dirty="0" err="1"/>
              <a:t>vacaciones</a:t>
            </a:r>
            <a:r>
              <a:rPr lang="en-US" sz="1100" dirty="0"/>
              <a:t> </a:t>
            </a:r>
            <a:r>
              <a:rPr lang="en-US" sz="1100" dirty="0" err="1"/>
              <a:t>largas</a:t>
            </a:r>
            <a:r>
              <a:rPr lang="en-US" sz="1100" dirty="0"/>
              <a:t> y </a:t>
            </a:r>
            <a:r>
              <a:rPr lang="en-US" sz="1100" dirty="0" err="1"/>
              <a:t>una</a:t>
            </a:r>
            <a:r>
              <a:rPr lang="en-US" sz="1100" dirty="0"/>
              <a:t> </a:t>
            </a:r>
            <a:r>
              <a:rPr lang="en-US" sz="1100" dirty="0" err="1"/>
              <a:t>vez</a:t>
            </a:r>
            <a:r>
              <a:rPr lang="en-US" sz="1100" dirty="0"/>
              <a:t> que </a:t>
            </a:r>
            <a:r>
              <a:rPr lang="en-US" sz="1100" dirty="0" err="1"/>
              <a:t>el</a:t>
            </a:r>
            <a:r>
              <a:rPr lang="en-US" sz="1100" dirty="0"/>
              <a:t> </a:t>
            </a:r>
            <a:r>
              <a:rPr lang="en-US" sz="1100" dirty="0" err="1"/>
              <a:t>niño</a:t>
            </a:r>
            <a:r>
              <a:rPr lang="en-US" sz="1100" dirty="0"/>
              <a:t> o </a:t>
            </a:r>
            <a:r>
              <a:rPr lang="en-US" sz="1100" dirty="0" err="1"/>
              <a:t>niña</a:t>
            </a:r>
            <a:r>
              <a:rPr lang="en-US" sz="1100" dirty="0"/>
              <a:t> </a:t>
            </a:r>
            <a:r>
              <a:rPr lang="en-US" sz="1100" dirty="0" err="1"/>
              <a:t>abandona</a:t>
            </a:r>
            <a:r>
              <a:rPr lang="en-US" sz="1100" dirty="0"/>
              <a:t> la </a:t>
            </a:r>
            <a:r>
              <a:rPr lang="en-US" sz="1100" dirty="0" err="1"/>
              <a:t>escuela</a:t>
            </a:r>
            <a:r>
              <a:rPr lang="en-US" sz="1100" dirty="0"/>
              <a:t>.</a:t>
            </a:r>
          </a:p>
          <a:p>
            <a:pPr marL="46990" lvl="0" indent="0" algn="l" rtl="0">
              <a:lnSpc>
                <a:spcPct val="100000"/>
              </a:lnSpc>
              <a:spcBef>
                <a:spcPts val="200"/>
              </a:spcBef>
              <a:spcAft>
                <a:spcPts val="0"/>
              </a:spcAft>
              <a:buSzPct val="140211"/>
            </a:pPr>
            <a:endParaRPr lang="en-US" sz="1100" b="1" dirty="0">
              <a:latin typeface="Calibri"/>
              <a:ea typeface="Calibri"/>
              <a:cs typeface="Calibri"/>
              <a:sym typeface="Calibri"/>
            </a:endParaRPr>
          </a:p>
          <a:p>
            <a:pPr marL="0" lvl="0" indent="0" algn="l" rtl="0">
              <a:lnSpc>
                <a:spcPct val="100000"/>
              </a:lnSpc>
              <a:spcBef>
                <a:spcPts val="0"/>
              </a:spcBef>
              <a:spcAft>
                <a:spcPts val="0"/>
              </a:spcAft>
              <a:buSzPct val="128643"/>
              <a:buNone/>
            </a:pPr>
            <a:r>
              <a:rPr lang="en-US" sz="1100" b="1" dirty="0" err="1"/>
              <a:t>Sensibilidad</a:t>
            </a:r>
            <a:r>
              <a:rPr lang="en-US" sz="1100" b="1" dirty="0"/>
              <a:t> (para que </a:t>
            </a:r>
            <a:r>
              <a:rPr lang="en-US" sz="1100" b="1" dirty="0" err="1"/>
              <a:t>el</a:t>
            </a:r>
            <a:r>
              <a:rPr lang="en-US" sz="1100" b="1" dirty="0"/>
              <a:t> </a:t>
            </a:r>
            <a:r>
              <a:rPr lang="en-US" sz="1100" b="1" dirty="0" err="1"/>
              <a:t>niño</a:t>
            </a:r>
            <a:r>
              <a:rPr lang="en-US" sz="1100" b="1" dirty="0"/>
              <a:t>/a </a:t>
            </a:r>
            <a:r>
              <a:rPr lang="en-US" sz="1100" b="1" dirty="0" err="1"/>
              <a:t>pueda</a:t>
            </a:r>
            <a:r>
              <a:rPr lang="en-US" sz="1100" b="1" dirty="0"/>
              <a:t> </a:t>
            </a:r>
            <a:r>
              <a:rPr lang="en-US" sz="1100" b="1" dirty="0" err="1"/>
              <a:t>comprender</a:t>
            </a:r>
            <a:r>
              <a:rPr lang="en-US" sz="1100" b="1" dirty="0"/>
              <a:t> y </a:t>
            </a:r>
            <a:r>
              <a:rPr lang="en-US" sz="1100" b="1" dirty="0" err="1"/>
              <a:t>gestionar</a:t>
            </a:r>
            <a:r>
              <a:rPr lang="en-US" sz="1100" b="1" dirty="0"/>
              <a:t> sus </a:t>
            </a:r>
            <a:r>
              <a:rPr lang="en-US" sz="1100" b="1" dirty="0" err="1"/>
              <a:t>sentimientos</a:t>
            </a:r>
            <a:r>
              <a:rPr lang="en-US" sz="1100" b="1" dirty="0"/>
              <a:t> y </a:t>
            </a:r>
            <a:r>
              <a:rPr lang="en-US" sz="1100" b="1" dirty="0" err="1"/>
              <a:t>su</a:t>
            </a:r>
            <a:r>
              <a:rPr lang="en-US" sz="1100" b="1" dirty="0"/>
              <a:t> </a:t>
            </a:r>
            <a:r>
              <a:rPr lang="en-US" sz="1100" b="1" dirty="0" err="1"/>
              <a:t>comportamiento</a:t>
            </a:r>
            <a:r>
              <a:rPr lang="en-US" sz="1100" b="1" dirty="0"/>
              <a:t>)</a:t>
            </a:r>
            <a:endParaRPr lang="en-US" sz="1100" b="1" dirty="0">
              <a:latin typeface="Calibri"/>
              <a:ea typeface="Calibri"/>
              <a:cs typeface="Calibri"/>
              <a:sym typeface="Calibri"/>
            </a:endParaRPr>
          </a:p>
          <a:p>
            <a:pPr marL="162560" lvl="0" indent="-115570" algn="l" rtl="0">
              <a:lnSpc>
                <a:spcPct val="100000"/>
              </a:lnSpc>
              <a:spcBef>
                <a:spcPts val="0"/>
              </a:spcBef>
              <a:spcAft>
                <a:spcPts val="0"/>
              </a:spcAft>
              <a:buSzPct val="140211"/>
              <a:buFont typeface="Arial"/>
              <a:buChar char="•"/>
            </a:pPr>
            <a:r>
              <a:rPr lang="en-US" sz="1100" dirty="0"/>
              <a:t>Ser </a:t>
            </a:r>
            <a:r>
              <a:rPr lang="en-US" sz="1100" dirty="0" err="1"/>
              <a:t>consciente</a:t>
            </a:r>
            <a:r>
              <a:rPr lang="en-US" sz="1100" dirty="0"/>
              <a:t> de las </a:t>
            </a:r>
            <a:r>
              <a:rPr lang="en-US" sz="1100" dirty="0" err="1"/>
              <a:t>experiencias</a:t>
            </a:r>
            <a:r>
              <a:rPr lang="en-US" sz="1100" dirty="0"/>
              <a:t> previas del </a:t>
            </a:r>
            <a:r>
              <a:rPr lang="en-US" sz="1100" dirty="0" err="1"/>
              <a:t>niño</a:t>
            </a:r>
            <a:r>
              <a:rPr lang="en-US" sz="1100" dirty="0"/>
              <a:t> o </a:t>
            </a:r>
            <a:r>
              <a:rPr lang="en-US" sz="1100" dirty="0" err="1"/>
              <a:t>niña</a:t>
            </a:r>
            <a:r>
              <a:rPr lang="en-US" sz="1100" dirty="0"/>
              <a:t>, </a:t>
            </a:r>
            <a:r>
              <a:rPr lang="en-US" sz="1100" dirty="0" err="1"/>
              <a:t>incluidos</a:t>
            </a:r>
            <a:r>
              <a:rPr lang="en-US" sz="1100" dirty="0"/>
              <a:t> </a:t>
            </a:r>
            <a:r>
              <a:rPr lang="en-US" sz="1100" dirty="0" err="1"/>
              <a:t>los</a:t>
            </a:r>
            <a:r>
              <a:rPr lang="en-US" sz="1100" dirty="0"/>
              <a:t> </a:t>
            </a:r>
            <a:r>
              <a:rPr lang="en-US" sz="1100" dirty="0" err="1"/>
              <a:t>principales</a:t>
            </a:r>
            <a:r>
              <a:rPr lang="en-US" sz="1100" dirty="0"/>
              <a:t> </a:t>
            </a:r>
            <a:r>
              <a:rPr lang="en-US" sz="1100" dirty="0" err="1"/>
              <a:t>desencadenantes</a:t>
            </a:r>
            <a:r>
              <a:rPr lang="en-US" sz="1100" dirty="0"/>
              <a:t> y las </a:t>
            </a:r>
            <a:r>
              <a:rPr lang="en-US" sz="1100" dirty="0" err="1"/>
              <a:t>áreas</a:t>
            </a:r>
            <a:r>
              <a:rPr lang="en-US" sz="1100" dirty="0"/>
              <a:t> de </a:t>
            </a:r>
            <a:r>
              <a:rPr lang="en-US" sz="1100" dirty="0" err="1"/>
              <a:t>dificultad</a:t>
            </a:r>
            <a:r>
              <a:rPr lang="en-US" sz="1100" dirty="0"/>
              <a:t>.</a:t>
            </a:r>
          </a:p>
          <a:p>
            <a:pPr marL="162560" lvl="0" indent="-115570" algn="l" rtl="0">
              <a:lnSpc>
                <a:spcPct val="100000"/>
              </a:lnSpc>
              <a:spcBef>
                <a:spcPts val="0"/>
              </a:spcBef>
              <a:spcAft>
                <a:spcPts val="0"/>
              </a:spcAft>
              <a:buSzPct val="140211"/>
              <a:buFont typeface="Arial"/>
              <a:buChar char="•"/>
            </a:pPr>
            <a:r>
              <a:rPr lang="en-US" sz="1100" dirty="0" err="1"/>
              <a:t>Sintonizar</a:t>
            </a:r>
            <a:r>
              <a:rPr lang="en-US" sz="1100" dirty="0"/>
              <a:t> con </a:t>
            </a:r>
            <a:r>
              <a:rPr lang="en-US" sz="1100" dirty="0" err="1"/>
              <a:t>auténtica</a:t>
            </a:r>
            <a:r>
              <a:rPr lang="en-US" sz="1100" dirty="0"/>
              <a:t> </a:t>
            </a:r>
            <a:r>
              <a:rPr lang="en-US" sz="1100" dirty="0" err="1"/>
              <a:t>curiosidad</a:t>
            </a:r>
            <a:r>
              <a:rPr lang="en-US" sz="1100" dirty="0"/>
              <a:t> con </a:t>
            </a:r>
            <a:r>
              <a:rPr lang="en-US" sz="1100" dirty="0" err="1"/>
              <a:t>los</a:t>
            </a:r>
            <a:r>
              <a:rPr lang="en-US" sz="1100" dirty="0"/>
              <a:t> </a:t>
            </a:r>
            <a:r>
              <a:rPr lang="en-US" sz="1100" dirty="0" err="1"/>
              <a:t>sentimientos</a:t>
            </a:r>
            <a:r>
              <a:rPr lang="en-US" sz="1100" dirty="0"/>
              <a:t>, </a:t>
            </a:r>
            <a:r>
              <a:rPr lang="en-US" sz="1100" dirty="0" err="1"/>
              <a:t>pensamientos</a:t>
            </a:r>
            <a:r>
              <a:rPr lang="en-US" sz="1100" dirty="0"/>
              <a:t>, </a:t>
            </a:r>
            <a:r>
              <a:rPr lang="en-US" sz="1100" dirty="0" err="1"/>
              <a:t>necesidades</a:t>
            </a:r>
            <a:r>
              <a:rPr lang="en-US" sz="1100" dirty="0"/>
              <a:t> y </a:t>
            </a:r>
            <a:r>
              <a:rPr lang="en-US" sz="1100" dirty="0" err="1"/>
              <a:t>deseos</a:t>
            </a:r>
            <a:r>
              <a:rPr lang="en-US" sz="1100" dirty="0"/>
              <a:t> del </a:t>
            </a:r>
            <a:r>
              <a:rPr lang="en-US" sz="1100" dirty="0" err="1"/>
              <a:t>niño</a:t>
            </a:r>
            <a:r>
              <a:rPr lang="en-US" sz="1100" dirty="0"/>
              <a:t> o </a:t>
            </a:r>
            <a:r>
              <a:rPr lang="en-US" sz="1100" dirty="0" err="1"/>
              <a:t>niña</a:t>
            </a:r>
            <a:r>
              <a:rPr lang="en-US" sz="1100" dirty="0"/>
              <a:t>.</a:t>
            </a:r>
          </a:p>
          <a:p>
            <a:pPr marL="162560" lvl="0" indent="-115570" algn="l" rtl="0">
              <a:lnSpc>
                <a:spcPct val="100000"/>
              </a:lnSpc>
              <a:spcBef>
                <a:spcPts val="0"/>
              </a:spcBef>
              <a:spcAft>
                <a:spcPts val="0"/>
              </a:spcAft>
              <a:buSzPct val="140211"/>
              <a:buFont typeface="Arial"/>
              <a:buChar char="•"/>
            </a:pPr>
            <a:r>
              <a:rPr lang="en-US" sz="1100" dirty="0" err="1"/>
              <a:t>Utilizar</a:t>
            </a:r>
            <a:r>
              <a:rPr lang="en-US" sz="1100" dirty="0"/>
              <a:t> la </a:t>
            </a:r>
            <a:r>
              <a:rPr lang="en-US" sz="1100" dirty="0" err="1"/>
              <a:t>validación</a:t>
            </a:r>
            <a:r>
              <a:rPr lang="en-US" sz="1100" dirty="0"/>
              <a:t> y la </a:t>
            </a:r>
            <a:r>
              <a:rPr lang="en-US" sz="1100" dirty="0" err="1"/>
              <a:t>empatía</a:t>
            </a:r>
            <a:r>
              <a:rPr lang="en-US" sz="1100" dirty="0"/>
              <a:t> para </a:t>
            </a:r>
            <a:r>
              <a:rPr lang="en-US" sz="1100" dirty="0" err="1"/>
              <a:t>demostrar</a:t>
            </a:r>
            <a:r>
              <a:rPr lang="en-US" sz="1100" dirty="0"/>
              <a:t> al </a:t>
            </a:r>
            <a:r>
              <a:rPr lang="en-US" sz="1100" dirty="0" err="1"/>
              <a:t>niño</a:t>
            </a:r>
            <a:r>
              <a:rPr lang="en-US" sz="1100" dirty="0"/>
              <a:t> o </a:t>
            </a:r>
            <a:r>
              <a:rPr lang="en-US" sz="1100" dirty="0" err="1"/>
              <a:t>niña</a:t>
            </a:r>
            <a:r>
              <a:rPr lang="en-US" sz="1100" dirty="0"/>
              <a:t> que </a:t>
            </a:r>
            <a:r>
              <a:rPr lang="en-US" sz="1100" dirty="0" err="1"/>
              <a:t>te</a:t>
            </a:r>
            <a:r>
              <a:rPr lang="en-US" sz="1100" dirty="0"/>
              <a:t> </a:t>
            </a:r>
            <a:r>
              <a:rPr lang="en-US" sz="1100" dirty="0" err="1"/>
              <a:t>interesa</a:t>
            </a:r>
            <a:r>
              <a:rPr lang="en-US" sz="1100" dirty="0"/>
              <a:t> </a:t>
            </a:r>
            <a:r>
              <a:rPr lang="en-US" sz="1100" dirty="0" err="1"/>
              <a:t>comprender</a:t>
            </a:r>
            <a:r>
              <a:rPr lang="en-US" sz="1100" dirty="0"/>
              <a:t> </a:t>
            </a:r>
            <a:r>
              <a:rPr lang="en-US" sz="1100" dirty="0" err="1"/>
              <a:t>cómo</a:t>
            </a:r>
            <a:r>
              <a:rPr lang="en-US" sz="1100" dirty="0"/>
              <a:t> se </a:t>
            </a:r>
            <a:r>
              <a:rPr lang="en-US" sz="1100" dirty="0" err="1"/>
              <a:t>siente</a:t>
            </a:r>
            <a:r>
              <a:rPr lang="en-US" sz="1100" dirty="0"/>
              <a:t> y </a:t>
            </a:r>
            <a:r>
              <a:rPr lang="en-US" sz="1100" dirty="0" err="1"/>
              <a:t>relacionarlo</a:t>
            </a:r>
            <a:r>
              <a:rPr lang="en-US" sz="1100" dirty="0"/>
              <a:t> con lo que </a:t>
            </a:r>
            <a:r>
              <a:rPr lang="en-US" sz="1100" dirty="0" err="1"/>
              <a:t>ocurre</a:t>
            </a:r>
            <a:r>
              <a:rPr lang="en-US" sz="1100" dirty="0"/>
              <a:t> a </a:t>
            </a:r>
            <a:r>
              <a:rPr lang="en-US" sz="1100" dirty="0" err="1"/>
              <a:t>su</a:t>
            </a:r>
            <a:r>
              <a:rPr lang="en-US" sz="1100" dirty="0"/>
              <a:t> </a:t>
            </a:r>
            <a:r>
              <a:rPr lang="en-US" sz="1100" dirty="0" err="1"/>
              <a:t>alrededor</a:t>
            </a:r>
            <a:r>
              <a:rPr lang="en-US" sz="1100" dirty="0"/>
              <a:t>.</a:t>
            </a:r>
          </a:p>
          <a:p>
            <a:pPr marL="162560" lvl="0" indent="-115570" algn="l" rtl="0">
              <a:lnSpc>
                <a:spcPct val="100000"/>
              </a:lnSpc>
              <a:spcBef>
                <a:spcPts val="0"/>
              </a:spcBef>
              <a:spcAft>
                <a:spcPts val="0"/>
              </a:spcAft>
              <a:buSzPct val="140211"/>
              <a:buFont typeface="Arial"/>
              <a:buChar char="•"/>
            </a:pPr>
            <a:r>
              <a:rPr lang="en-US" sz="1100" dirty="0" err="1"/>
              <a:t>Ayudar</a:t>
            </a:r>
            <a:r>
              <a:rPr lang="en-US" sz="1100" dirty="0"/>
              <a:t> al </a:t>
            </a:r>
            <a:r>
              <a:rPr lang="en-US" sz="1100" dirty="0" err="1"/>
              <a:t>niño</a:t>
            </a:r>
            <a:r>
              <a:rPr lang="en-US" sz="1100" dirty="0"/>
              <a:t> o </a:t>
            </a:r>
            <a:r>
              <a:rPr lang="en-US" sz="1100" dirty="0" err="1"/>
              <a:t>niña</a:t>
            </a:r>
            <a:r>
              <a:rPr lang="en-US" sz="1100" dirty="0"/>
              <a:t> a </a:t>
            </a:r>
            <a:r>
              <a:rPr lang="en-US" sz="1100" dirty="0" err="1"/>
              <a:t>encontrar</a:t>
            </a:r>
            <a:r>
              <a:rPr lang="en-US" sz="1100" dirty="0"/>
              <a:t> </a:t>
            </a:r>
            <a:r>
              <a:rPr lang="en-US" sz="1100" dirty="0" err="1"/>
              <a:t>formas</a:t>
            </a:r>
            <a:r>
              <a:rPr lang="en-US" sz="1100" dirty="0"/>
              <a:t> de </a:t>
            </a:r>
            <a:r>
              <a:rPr lang="en-US" sz="1100" dirty="0" err="1"/>
              <a:t>expresar</a:t>
            </a:r>
            <a:r>
              <a:rPr lang="en-US" sz="1100" dirty="0"/>
              <a:t> y </a:t>
            </a:r>
            <a:r>
              <a:rPr lang="en-US" sz="1100" dirty="0" err="1"/>
              <a:t>afrontar</a:t>
            </a:r>
            <a:r>
              <a:rPr lang="en-US" sz="1100" dirty="0"/>
              <a:t> sus </a:t>
            </a:r>
            <a:r>
              <a:rPr lang="en-US" sz="1100" dirty="0" err="1"/>
              <a:t>sentimientos</a:t>
            </a:r>
            <a:r>
              <a:rPr lang="en-US" sz="1100" dirty="0"/>
              <a:t> y </a:t>
            </a:r>
            <a:r>
              <a:rPr lang="en-US" sz="1100" dirty="0" err="1"/>
              <a:t>necesidades</a:t>
            </a:r>
            <a:r>
              <a:rPr lang="en-US" sz="1100" dirty="0"/>
              <a:t> </a:t>
            </a:r>
            <a:endParaRPr lang="en-US" sz="1100" dirty="0">
              <a:latin typeface="Calibri"/>
              <a:ea typeface="Calibri"/>
              <a:cs typeface="Calibri"/>
            </a:endParaRPr>
          </a:p>
          <a:p>
            <a:pPr marL="162560" lvl="0" indent="-115570" algn="l" rtl="0">
              <a:lnSpc>
                <a:spcPct val="100000"/>
              </a:lnSpc>
              <a:spcBef>
                <a:spcPts val="0"/>
              </a:spcBef>
              <a:spcAft>
                <a:spcPts val="0"/>
              </a:spcAft>
              <a:buSzPct val="140211"/>
              <a:buFont typeface="Arial"/>
              <a:buChar char="•"/>
            </a:pPr>
            <a:r>
              <a:rPr lang="en-US" sz="1100" dirty="0" err="1"/>
              <a:t>Compartir</a:t>
            </a:r>
            <a:r>
              <a:rPr lang="en-US" sz="1100" dirty="0"/>
              <a:t> (</a:t>
            </a:r>
            <a:r>
              <a:rPr lang="en-US" sz="1100" dirty="0" err="1"/>
              <a:t>adecuadamente</a:t>
            </a:r>
            <a:r>
              <a:rPr lang="en-US" sz="1100" dirty="0"/>
              <a:t>) </a:t>
            </a:r>
            <a:r>
              <a:rPr lang="en-US" sz="1100" dirty="0" err="1"/>
              <a:t>algunos</a:t>
            </a:r>
            <a:r>
              <a:rPr lang="en-US" sz="1100" dirty="0"/>
              <a:t> de sus </a:t>
            </a:r>
            <a:r>
              <a:rPr lang="en-US" sz="1100" dirty="0" err="1"/>
              <a:t>pensamientos</a:t>
            </a:r>
            <a:r>
              <a:rPr lang="en-US" sz="1100" dirty="0"/>
              <a:t>, </a:t>
            </a:r>
            <a:r>
              <a:rPr lang="en-US" sz="1100" dirty="0" err="1"/>
              <a:t>sentimientos</a:t>
            </a:r>
            <a:r>
              <a:rPr lang="en-US" sz="1100" dirty="0"/>
              <a:t>, </a:t>
            </a:r>
            <a:r>
              <a:rPr lang="en-US" sz="1100" dirty="0" err="1"/>
              <a:t>deseos</a:t>
            </a:r>
            <a:r>
              <a:rPr lang="en-US" sz="1100" dirty="0"/>
              <a:t> y </a:t>
            </a:r>
            <a:r>
              <a:rPr lang="en-US" sz="1100" dirty="0" err="1"/>
              <a:t>necesidades</a:t>
            </a:r>
            <a:r>
              <a:rPr lang="en-US" sz="1100" dirty="0"/>
              <a:t> para que </a:t>
            </a:r>
            <a:r>
              <a:rPr lang="en-US" sz="1100" dirty="0" err="1"/>
              <a:t>el</a:t>
            </a:r>
            <a:r>
              <a:rPr lang="en-US" sz="1100" dirty="0"/>
              <a:t> </a:t>
            </a:r>
            <a:r>
              <a:rPr lang="en-US" sz="1100" dirty="0" err="1"/>
              <a:t>niño</a:t>
            </a:r>
            <a:r>
              <a:rPr lang="en-US" sz="1100" dirty="0"/>
              <a:t> o </a:t>
            </a:r>
            <a:r>
              <a:rPr lang="en-US" sz="1100" dirty="0" err="1"/>
              <a:t>niña</a:t>
            </a:r>
            <a:r>
              <a:rPr lang="en-US" sz="1100" dirty="0"/>
              <a:t> </a:t>
            </a:r>
            <a:r>
              <a:rPr lang="en-US" sz="1100" dirty="0" err="1"/>
              <a:t>aprenda</a:t>
            </a:r>
            <a:r>
              <a:rPr lang="en-US" sz="1100" dirty="0"/>
              <a:t> que </a:t>
            </a:r>
            <a:r>
              <a:rPr lang="en-US" sz="1100" dirty="0" err="1"/>
              <a:t>los</a:t>
            </a:r>
            <a:r>
              <a:rPr lang="en-US" sz="1100" dirty="0"/>
              <a:t> </a:t>
            </a:r>
            <a:r>
              <a:rPr lang="en-US" sz="1100" dirty="0" err="1"/>
              <a:t>demás</a:t>
            </a:r>
            <a:r>
              <a:rPr lang="en-US" sz="1100" dirty="0"/>
              <a:t> </a:t>
            </a:r>
            <a:r>
              <a:rPr lang="en-US" sz="1100" dirty="0" err="1"/>
              <a:t>también</a:t>
            </a:r>
            <a:r>
              <a:rPr lang="en-US" sz="1100" dirty="0"/>
              <a:t> </a:t>
            </a:r>
            <a:r>
              <a:rPr lang="en-US" sz="1100" dirty="0" err="1"/>
              <a:t>tienen</a:t>
            </a:r>
            <a:r>
              <a:rPr lang="en-US" sz="1100" dirty="0"/>
              <a:t> </a:t>
            </a:r>
            <a:r>
              <a:rPr lang="en-US" sz="1100" dirty="0" err="1"/>
              <a:t>pensamientos</a:t>
            </a:r>
            <a:r>
              <a:rPr lang="en-US" sz="1100" dirty="0"/>
              <a:t> y </a:t>
            </a:r>
            <a:r>
              <a:rPr lang="en-US" sz="1100" dirty="0" err="1"/>
              <a:t>sentimientos</a:t>
            </a:r>
            <a:r>
              <a:rPr lang="en-US" sz="1100" dirty="0"/>
              <a:t> y </a:t>
            </a:r>
            <a:r>
              <a:rPr lang="en-US" sz="1100" dirty="0" err="1"/>
              <a:t>aprenda</a:t>
            </a:r>
            <a:r>
              <a:rPr lang="en-US" sz="1100" dirty="0"/>
              <a:t> a </a:t>
            </a:r>
            <a:r>
              <a:rPr lang="en-US" sz="1100" dirty="0" err="1"/>
              <a:t>leerlos</a:t>
            </a:r>
            <a:r>
              <a:rPr lang="en-US" sz="1100" dirty="0"/>
              <a:t> con </a:t>
            </a:r>
            <a:r>
              <a:rPr lang="en-US" sz="1100" dirty="0" err="1"/>
              <a:t>precisión</a:t>
            </a:r>
            <a:r>
              <a:rPr lang="en-US" sz="1100" dirty="0"/>
              <a:t> y a </a:t>
            </a:r>
            <a:r>
              <a:rPr lang="en-US" sz="1100" dirty="0" err="1"/>
              <a:t>relacionarlos</a:t>
            </a:r>
            <a:r>
              <a:rPr lang="en-US" sz="1100" dirty="0"/>
              <a:t> con lo que </a:t>
            </a:r>
            <a:r>
              <a:rPr lang="en-US" sz="1100" dirty="0" err="1"/>
              <a:t>está</a:t>
            </a:r>
            <a:r>
              <a:rPr lang="en-US" sz="1100" dirty="0"/>
              <a:t> </a:t>
            </a:r>
            <a:r>
              <a:rPr lang="en-US" sz="1100" dirty="0" err="1"/>
              <a:t>sucediendo</a:t>
            </a:r>
            <a:r>
              <a:rPr lang="en-US" sz="1100" dirty="0"/>
              <a:t>.</a:t>
            </a:r>
          </a:p>
          <a:p>
            <a:pPr marL="0" lvl="0" indent="0" algn="l" rtl="0">
              <a:lnSpc>
                <a:spcPct val="100000"/>
              </a:lnSpc>
              <a:spcBef>
                <a:spcPts val="0"/>
              </a:spcBef>
              <a:spcAft>
                <a:spcPts val="0"/>
              </a:spcAft>
              <a:buSzPct val="128643"/>
              <a:buNone/>
            </a:pPr>
            <a:endParaRPr lang="en-US" sz="1100" b="1" dirty="0"/>
          </a:p>
          <a:p>
            <a:pPr marL="0" lvl="0" indent="0" algn="l" rtl="0">
              <a:lnSpc>
                <a:spcPct val="100000"/>
              </a:lnSpc>
              <a:spcBef>
                <a:spcPts val="0"/>
              </a:spcBef>
              <a:spcAft>
                <a:spcPts val="0"/>
              </a:spcAft>
              <a:buSzPct val="128643"/>
              <a:buNone/>
            </a:pPr>
            <a:r>
              <a:rPr lang="en-US" sz="1100" b="1" dirty="0" err="1"/>
              <a:t>Aceptación</a:t>
            </a:r>
            <a:r>
              <a:rPr lang="en-US" sz="1100" b="1" dirty="0"/>
              <a:t> (para que </a:t>
            </a:r>
            <a:r>
              <a:rPr lang="en-US" sz="1100" b="1" dirty="0" err="1"/>
              <a:t>el</a:t>
            </a:r>
            <a:r>
              <a:rPr lang="en-US" sz="1100" b="1" dirty="0"/>
              <a:t> </a:t>
            </a:r>
            <a:r>
              <a:rPr lang="en-US" sz="1100" b="1" dirty="0" err="1"/>
              <a:t>niño</a:t>
            </a:r>
            <a:r>
              <a:rPr lang="en-US" sz="1100" b="1" dirty="0"/>
              <a:t> o </a:t>
            </a:r>
            <a:r>
              <a:rPr lang="en-US" sz="1100" b="1" dirty="0" err="1"/>
              <a:t>niña</a:t>
            </a:r>
            <a:r>
              <a:rPr lang="en-US" sz="1100" b="1" dirty="0"/>
              <a:t> </a:t>
            </a:r>
            <a:r>
              <a:rPr lang="en-US" sz="1100" b="1" dirty="0" err="1"/>
              <a:t>desarollo</a:t>
            </a:r>
            <a:r>
              <a:rPr lang="en-US" sz="1100" b="1" dirty="0"/>
              <a:t> </a:t>
            </a:r>
            <a:r>
              <a:rPr lang="en-US" sz="1100" b="1" dirty="0" err="1"/>
              <a:t>su</a:t>
            </a:r>
            <a:r>
              <a:rPr lang="en-US" sz="1100" b="1" dirty="0"/>
              <a:t> </a:t>
            </a:r>
            <a:r>
              <a:rPr lang="en-US" sz="1100" b="1" dirty="0" err="1"/>
              <a:t>autoestima</a:t>
            </a:r>
            <a:r>
              <a:rPr lang="en-US" sz="1100" b="1" dirty="0"/>
              <a:t>)</a:t>
            </a:r>
          </a:p>
          <a:p>
            <a:pPr marL="162560" lvl="0" indent="-115570" algn="l" rtl="0">
              <a:lnSpc>
                <a:spcPct val="100000"/>
              </a:lnSpc>
              <a:spcBef>
                <a:spcPts val="0"/>
              </a:spcBef>
              <a:spcAft>
                <a:spcPts val="0"/>
              </a:spcAft>
              <a:buSzPct val="140211"/>
              <a:buFont typeface="Arial"/>
              <a:buChar char="•"/>
            </a:pPr>
            <a:r>
              <a:rPr lang="en-US" sz="1100" dirty="0" err="1"/>
              <a:t>Utilizar</a:t>
            </a:r>
            <a:r>
              <a:rPr lang="en-US" sz="1100" dirty="0"/>
              <a:t> un </a:t>
            </a:r>
            <a:r>
              <a:rPr lang="en-US" sz="1100" dirty="0" err="1"/>
              <a:t>lenguaje</a:t>
            </a:r>
            <a:r>
              <a:rPr lang="en-US" sz="1100" dirty="0"/>
              <a:t> de </a:t>
            </a:r>
            <a:r>
              <a:rPr lang="en-US" sz="1100" dirty="0" err="1"/>
              <a:t>aceptación</a:t>
            </a:r>
            <a:r>
              <a:rPr lang="en-US" sz="1100" dirty="0"/>
              <a:t> que </a:t>
            </a:r>
            <a:r>
              <a:rPr lang="en-US" sz="1100" dirty="0" err="1"/>
              <a:t>muestre</a:t>
            </a:r>
            <a:r>
              <a:rPr lang="en-US" sz="1100" dirty="0"/>
              <a:t> al </a:t>
            </a:r>
            <a:r>
              <a:rPr lang="en-US" sz="1100" dirty="0" err="1"/>
              <a:t>niño</a:t>
            </a:r>
            <a:r>
              <a:rPr lang="en-US" sz="1100" dirty="0"/>
              <a:t> o </a:t>
            </a:r>
            <a:r>
              <a:rPr lang="en-US" sz="1100" dirty="0" err="1"/>
              <a:t>niña</a:t>
            </a:r>
            <a:r>
              <a:rPr lang="en-US" sz="1100" dirty="0"/>
              <a:t> que no </a:t>
            </a:r>
            <a:r>
              <a:rPr lang="en-US" sz="1100" dirty="0" err="1"/>
              <a:t>está</a:t>
            </a:r>
            <a:r>
              <a:rPr lang="en-US" sz="1100" dirty="0"/>
              <a:t> solo o sola. Por </a:t>
            </a:r>
            <a:r>
              <a:rPr lang="en-US" sz="1100" dirty="0" err="1"/>
              <a:t>ejemplo</a:t>
            </a:r>
            <a:r>
              <a:rPr lang="en-US" sz="1100" dirty="0"/>
              <a:t>: "</a:t>
            </a:r>
            <a:r>
              <a:rPr lang="en-US" sz="1100" dirty="0" err="1"/>
              <a:t>Hemos</a:t>
            </a:r>
            <a:r>
              <a:rPr lang="en-US" sz="1100" dirty="0"/>
              <a:t> </a:t>
            </a:r>
            <a:r>
              <a:rPr lang="en-US" sz="1100" dirty="0" err="1"/>
              <a:t>tenido</a:t>
            </a:r>
            <a:r>
              <a:rPr lang="en-US" sz="1100" dirty="0"/>
              <a:t> un día </a:t>
            </a:r>
            <a:r>
              <a:rPr lang="en-US" sz="1100" dirty="0" err="1"/>
              <a:t>difícil</a:t>
            </a:r>
            <a:r>
              <a:rPr lang="en-US" sz="1100" dirty="0"/>
              <a:t>, ¿</a:t>
            </a:r>
            <a:r>
              <a:rPr lang="en-US" sz="1100" dirty="0" err="1"/>
              <a:t>verdad</a:t>
            </a:r>
            <a:r>
              <a:rPr lang="en-US" sz="1100" dirty="0"/>
              <a:t>? Podemos </a:t>
            </a:r>
            <a:r>
              <a:rPr lang="en-US" sz="1100" dirty="0" err="1"/>
              <a:t>solucionarlo</a:t>
            </a:r>
            <a:r>
              <a:rPr lang="en-US" sz="1100" dirty="0"/>
              <a:t> </a:t>
            </a:r>
            <a:r>
              <a:rPr lang="en-US" sz="1100" dirty="0" err="1"/>
              <a:t>juntos</a:t>
            </a:r>
            <a:r>
              <a:rPr lang="en-US" sz="1100" dirty="0"/>
              <a:t>/as".</a:t>
            </a:r>
          </a:p>
          <a:p>
            <a:pPr marL="162560" lvl="0" indent="-115570" algn="l" rtl="0">
              <a:lnSpc>
                <a:spcPct val="100000"/>
              </a:lnSpc>
              <a:spcBef>
                <a:spcPts val="0"/>
              </a:spcBef>
              <a:spcAft>
                <a:spcPts val="0"/>
              </a:spcAft>
              <a:buSzPct val="140211"/>
              <a:buFont typeface="Arial"/>
              <a:buChar char="•"/>
            </a:pPr>
            <a:r>
              <a:rPr lang="en-US" sz="1100" dirty="0" err="1"/>
              <a:t>Acoger</a:t>
            </a:r>
            <a:r>
              <a:rPr lang="en-US" sz="1100" dirty="0"/>
              <a:t> </a:t>
            </a:r>
            <a:r>
              <a:rPr lang="en-US" sz="1100" dirty="0" err="1"/>
              <a:t>los</a:t>
            </a:r>
            <a:r>
              <a:rPr lang="en-US" sz="1100" dirty="0"/>
              <a:t> puntos </a:t>
            </a:r>
            <a:r>
              <a:rPr lang="en-US" sz="1100" dirty="0" err="1"/>
              <a:t>fuertes</a:t>
            </a:r>
            <a:r>
              <a:rPr lang="en-US" sz="1100" dirty="0"/>
              <a:t> y </a:t>
            </a:r>
            <a:r>
              <a:rPr lang="en-US" sz="1100" dirty="0" err="1"/>
              <a:t>los</a:t>
            </a:r>
            <a:r>
              <a:rPr lang="en-US" sz="1100" dirty="0"/>
              <a:t> </a:t>
            </a:r>
            <a:r>
              <a:rPr lang="en-US" sz="1100" dirty="0" err="1"/>
              <a:t>intereses</a:t>
            </a:r>
            <a:r>
              <a:rPr lang="en-US" sz="1100" dirty="0"/>
              <a:t> del </a:t>
            </a:r>
            <a:r>
              <a:rPr lang="en-US" sz="1100" dirty="0" err="1"/>
              <a:t>niño</a:t>
            </a:r>
            <a:r>
              <a:rPr lang="en-US" sz="1100" dirty="0"/>
              <a:t> o </a:t>
            </a:r>
            <a:r>
              <a:rPr lang="en-US" sz="1100" dirty="0" err="1"/>
              <a:t>niña</a:t>
            </a:r>
            <a:r>
              <a:rPr lang="en-US" sz="1100" dirty="0"/>
              <a:t> y </a:t>
            </a:r>
            <a:r>
              <a:rPr lang="en-US" sz="1100" dirty="0" err="1"/>
              <a:t>ofrecerle</a:t>
            </a:r>
            <a:r>
              <a:rPr lang="en-US" sz="1100" dirty="0"/>
              <a:t> </a:t>
            </a:r>
            <a:r>
              <a:rPr lang="en-US" sz="1100" dirty="0" err="1"/>
              <a:t>oportunidades</a:t>
            </a:r>
            <a:r>
              <a:rPr lang="en-US" sz="1100" dirty="0"/>
              <a:t> para </a:t>
            </a:r>
            <a:r>
              <a:rPr lang="en-US" sz="1100" dirty="0" err="1"/>
              <a:t>perseguirlos</a:t>
            </a:r>
            <a:r>
              <a:rPr lang="en-US" sz="1100" dirty="0"/>
              <a:t>, con </a:t>
            </a:r>
            <a:r>
              <a:rPr lang="en-US" sz="1100" dirty="0" err="1"/>
              <a:t>el</a:t>
            </a:r>
            <a:r>
              <a:rPr lang="en-US" sz="1100" dirty="0"/>
              <a:t> </a:t>
            </a:r>
            <a:r>
              <a:rPr lang="en-US" sz="1100" dirty="0" err="1"/>
              <a:t>mensaje</a:t>
            </a:r>
            <a:r>
              <a:rPr lang="en-US" sz="1100" dirty="0"/>
              <a:t> "</a:t>
            </a:r>
            <a:r>
              <a:rPr lang="en-US" sz="1100" dirty="0" err="1"/>
              <a:t>todo</a:t>
            </a:r>
            <a:r>
              <a:rPr lang="en-US" sz="1100" dirty="0"/>
              <a:t> </a:t>
            </a:r>
            <a:r>
              <a:rPr lang="en-US" sz="1100" dirty="0" err="1"/>
              <a:t>el</a:t>
            </a:r>
            <a:r>
              <a:rPr lang="en-US" sz="1100" dirty="0"/>
              <a:t> </a:t>
            </a:r>
            <a:r>
              <a:rPr lang="en-US" sz="1100" dirty="0" err="1"/>
              <a:t>mundo</a:t>
            </a:r>
            <a:r>
              <a:rPr lang="en-US" sz="1100" dirty="0"/>
              <a:t> es bueno </a:t>
            </a:r>
            <a:r>
              <a:rPr lang="en-US" sz="1100" dirty="0" err="1"/>
              <a:t>en</a:t>
            </a:r>
            <a:r>
              <a:rPr lang="en-US" sz="1100" dirty="0"/>
              <a:t> algo".</a:t>
            </a:r>
            <a:endParaRPr lang="en-US" sz="1100" dirty="0">
              <a:latin typeface="Calibri"/>
              <a:ea typeface="Calibri"/>
              <a:cs typeface="Calibri"/>
            </a:endParaRPr>
          </a:p>
          <a:p>
            <a:pPr marL="162560" lvl="0" indent="-115570" algn="l" rtl="0">
              <a:lnSpc>
                <a:spcPct val="100000"/>
              </a:lnSpc>
              <a:spcBef>
                <a:spcPts val="0"/>
              </a:spcBef>
              <a:spcAft>
                <a:spcPts val="0"/>
              </a:spcAft>
              <a:buSzPct val="140211"/>
              <a:buFont typeface="Arial"/>
              <a:buChar char="•"/>
            </a:pPr>
            <a:r>
              <a:rPr lang="en-US" sz="1100" dirty="0" err="1"/>
              <a:t>Nombrar</a:t>
            </a:r>
            <a:r>
              <a:rPr lang="en-US" sz="1100" dirty="0"/>
              <a:t> y </a:t>
            </a:r>
            <a:r>
              <a:rPr lang="en-US" sz="1100" dirty="0" err="1"/>
              <a:t>aceptar</a:t>
            </a:r>
            <a:r>
              <a:rPr lang="en-US" sz="1100" dirty="0"/>
              <a:t> las </a:t>
            </a:r>
            <a:r>
              <a:rPr lang="en-US" sz="1100" dirty="0" err="1"/>
              <a:t>diferentes</a:t>
            </a:r>
            <a:r>
              <a:rPr lang="en-US" sz="1100" dirty="0"/>
              <a:t> "</a:t>
            </a:r>
            <a:r>
              <a:rPr lang="en-US" sz="1100" dirty="0" err="1"/>
              <a:t>partes</a:t>
            </a:r>
            <a:r>
              <a:rPr lang="en-US" sz="1100" dirty="0"/>
              <a:t>" del </a:t>
            </a:r>
            <a:r>
              <a:rPr lang="en-US" sz="1100" dirty="0" err="1"/>
              <a:t>niño</a:t>
            </a:r>
            <a:r>
              <a:rPr lang="en-US" sz="1100" dirty="0"/>
              <a:t> o </a:t>
            </a:r>
            <a:r>
              <a:rPr lang="en-US" sz="1100" dirty="0" err="1"/>
              <a:t>niña</a:t>
            </a:r>
            <a:r>
              <a:rPr lang="en-US" sz="1100" dirty="0"/>
              <a:t>, </a:t>
            </a:r>
            <a:r>
              <a:rPr lang="en-US" sz="1100" dirty="0" err="1"/>
              <a:t>incluidas</a:t>
            </a:r>
            <a:r>
              <a:rPr lang="en-US" sz="1100" dirty="0"/>
              <a:t> las </a:t>
            </a:r>
            <a:r>
              <a:rPr lang="en-US" sz="1100" dirty="0" err="1"/>
              <a:t>partes</a:t>
            </a:r>
            <a:r>
              <a:rPr lang="en-US" sz="1100" dirty="0"/>
              <a:t> que </a:t>
            </a:r>
            <a:r>
              <a:rPr lang="en-US" sz="1100" dirty="0" err="1"/>
              <a:t>parecen</a:t>
            </a:r>
            <a:r>
              <a:rPr lang="en-US" sz="1100" dirty="0"/>
              <a:t> </a:t>
            </a:r>
            <a:r>
              <a:rPr lang="en-US" sz="1100" dirty="0" err="1"/>
              <a:t>contradictorias</a:t>
            </a:r>
            <a:r>
              <a:rPr lang="en-US" sz="1100" dirty="0"/>
              <a:t>, </a:t>
            </a:r>
            <a:r>
              <a:rPr lang="en-US" sz="1100" dirty="0" err="1"/>
              <a:t>como</a:t>
            </a:r>
            <a:r>
              <a:rPr lang="en-US" sz="1100" dirty="0"/>
              <a:t> "</a:t>
            </a:r>
            <a:r>
              <a:rPr lang="en-US" sz="1100" dirty="0" err="1"/>
              <a:t>tu</a:t>
            </a:r>
            <a:r>
              <a:rPr lang="en-US" sz="1100" dirty="0"/>
              <a:t> </a:t>
            </a:r>
            <a:r>
              <a:rPr lang="en-US" sz="1100" dirty="0" err="1"/>
              <a:t>parte</a:t>
            </a:r>
            <a:r>
              <a:rPr lang="en-US" sz="1100" dirty="0"/>
              <a:t> </a:t>
            </a:r>
            <a:r>
              <a:rPr lang="en-US" sz="1100" dirty="0" err="1"/>
              <a:t>trabajadora</a:t>
            </a:r>
            <a:r>
              <a:rPr lang="en-US" sz="1100" dirty="0"/>
              <a:t>", “</a:t>
            </a:r>
            <a:r>
              <a:rPr lang="en-US" sz="1100" dirty="0" err="1"/>
              <a:t>tu</a:t>
            </a:r>
            <a:r>
              <a:rPr lang="en-US" sz="1100" dirty="0"/>
              <a:t> </a:t>
            </a:r>
            <a:r>
              <a:rPr lang="en-US" sz="1100" dirty="0" err="1"/>
              <a:t>parte</a:t>
            </a:r>
            <a:r>
              <a:rPr lang="en-US" sz="1100" dirty="0"/>
              <a:t> </a:t>
            </a:r>
            <a:r>
              <a:rPr lang="en-US" sz="1100" dirty="0" err="1"/>
              <a:t>impaciente</a:t>
            </a:r>
            <a:r>
              <a:rPr lang="en-US" sz="1100" dirty="0"/>
              <a:t>”, "</a:t>
            </a:r>
            <a:r>
              <a:rPr lang="en-US" sz="1100" dirty="0" err="1"/>
              <a:t>tu</a:t>
            </a:r>
            <a:r>
              <a:rPr lang="en-US" sz="1100" dirty="0"/>
              <a:t> </a:t>
            </a:r>
            <a:r>
              <a:rPr lang="en-US" sz="1100" dirty="0" err="1"/>
              <a:t>parte</a:t>
            </a:r>
            <a:r>
              <a:rPr lang="en-US" sz="1100" dirty="0"/>
              <a:t> triste" y "</a:t>
            </a:r>
            <a:r>
              <a:rPr lang="en-US" sz="1100" dirty="0" err="1"/>
              <a:t>tu</a:t>
            </a:r>
            <a:r>
              <a:rPr lang="en-US" sz="1100" dirty="0"/>
              <a:t> </a:t>
            </a:r>
            <a:r>
              <a:rPr lang="en-US" sz="1100" dirty="0" err="1"/>
              <a:t>parte</a:t>
            </a:r>
            <a:r>
              <a:rPr lang="en-US" sz="1100" dirty="0"/>
              <a:t> </a:t>
            </a:r>
            <a:r>
              <a:rPr lang="en-US" sz="1100" dirty="0" err="1"/>
              <a:t>amable</a:t>
            </a:r>
            <a:r>
              <a:rPr lang="en-US" sz="1100" dirty="0"/>
              <a:t>".</a:t>
            </a:r>
          </a:p>
          <a:p>
            <a:pPr marL="162560" lvl="0" indent="-115570" algn="l" rtl="0">
              <a:lnSpc>
                <a:spcPct val="100000"/>
              </a:lnSpc>
              <a:spcBef>
                <a:spcPts val="0"/>
              </a:spcBef>
              <a:spcAft>
                <a:spcPts val="0"/>
              </a:spcAft>
              <a:buSzPct val="140211"/>
              <a:buFont typeface="Arial"/>
              <a:buChar char="•"/>
            </a:pPr>
            <a:r>
              <a:rPr lang="en-US" sz="1100" dirty="0" err="1"/>
              <a:t>Modelar</a:t>
            </a:r>
            <a:r>
              <a:rPr lang="en-US" sz="1100" dirty="0"/>
              <a:t> la </a:t>
            </a:r>
            <a:r>
              <a:rPr lang="en-US" sz="1100" dirty="0" err="1"/>
              <a:t>imperfección</a:t>
            </a:r>
            <a:r>
              <a:rPr lang="en-US" sz="1100" dirty="0"/>
              <a:t> y la </a:t>
            </a:r>
            <a:r>
              <a:rPr lang="en-US" sz="1100" dirty="0" err="1"/>
              <a:t>aceptación</a:t>
            </a:r>
            <a:r>
              <a:rPr lang="en-US" sz="1100" dirty="0"/>
              <a:t> de uno </a:t>
            </a:r>
            <a:r>
              <a:rPr lang="en-US" sz="1100" dirty="0" err="1"/>
              <a:t>mismo</a:t>
            </a:r>
            <a:r>
              <a:rPr lang="en-US" sz="1100" dirty="0"/>
              <a:t>: "No </a:t>
            </a:r>
            <a:r>
              <a:rPr lang="en-US" sz="1100" dirty="0" err="1"/>
              <a:t>importa</a:t>
            </a:r>
            <a:r>
              <a:rPr lang="en-US" sz="1100" dirty="0"/>
              <a:t>, </a:t>
            </a:r>
            <a:r>
              <a:rPr lang="en-US" sz="1100" dirty="0" err="1"/>
              <a:t>todos</a:t>
            </a:r>
            <a:r>
              <a:rPr lang="en-US" sz="1100" dirty="0"/>
              <a:t> </a:t>
            </a:r>
            <a:r>
              <a:rPr lang="en-US" sz="1100" dirty="0" err="1"/>
              <a:t>cometemos</a:t>
            </a:r>
            <a:r>
              <a:rPr lang="en-US" sz="1100" dirty="0"/>
              <a:t> </a:t>
            </a:r>
            <a:r>
              <a:rPr lang="en-US" sz="1100" dirty="0" err="1"/>
              <a:t>errores</a:t>
            </a:r>
            <a:r>
              <a:rPr lang="en-US" sz="1100" dirty="0"/>
              <a:t>".</a:t>
            </a:r>
          </a:p>
          <a:p>
            <a:pPr marL="162560" lvl="0" indent="-115570" algn="l" rtl="0">
              <a:lnSpc>
                <a:spcPct val="100000"/>
              </a:lnSpc>
              <a:spcBef>
                <a:spcPts val="0"/>
              </a:spcBef>
              <a:spcAft>
                <a:spcPts val="0"/>
              </a:spcAft>
              <a:buSzPct val="140211"/>
              <a:buFont typeface="Arial"/>
              <a:buChar char="•"/>
            </a:pPr>
            <a:r>
              <a:rPr lang="en-US" sz="1100" dirty="0" err="1"/>
              <a:t>Animar</a:t>
            </a:r>
            <a:r>
              <a:rPr lang="en-US" sz="1100" dirty="0"/>
              <a:t> al </a:t>
            </a:r>
            <a:r>
              <a:rPr lang="en-US" sz="1100" dirty="0" err="1"/>
              <a:t>niño</a:t>
            </a:r>
            <a:r>
              <a:rPr lang="en-US" sz="1100" dirty="0"/>
              <a:t> o </a:t>
            </a:r>
            <a:r>
              <a:rPr lang="en-US" sz="1100" dirty="0" err="1"/>
              <a:t>niña</a:t>
            </a:r>
            <a:r>
              <a:rPr lang="en-US" sz="1100" dirty="0"/>
              <a:t> a </a:t>
            </a:r>
            <a:r>
              <a:rPr lang="en-US" sz="1100" dirty="0" err="1"/>
              <a:t>asumir</a:t>
            </a:r>
            <a:r>
              <a:rPr lang="en-US" sz="1100" dirty="0"/>
              <a:t> </a:t>
            </a:r>
            <a:r>
              <a:rPr lang="en-US" sz="1100" dirty="0" err="1"/>
              <a:t>riesgos</a:t>
            </a:r>
            <a:r>
              <a:rPr lang="en-US" sz="1100" dirty="0"/>
              <a:t> </a:t>
            </a:r>
            <a:r>
              <a:rPr lang="en-US" sz="1100" dirty="0" err="1"/>
              <a:t>en</a:t>
            </a:r>
            <a:r>
              <a:rPr lang="en-US" sz="1100" dirty="0"/>
              <a:t> </a:t>
            </a:r>
            <a:r>
              <a:rPr lang="en-US" sz="1100" dirty="0" err="1"/>
              <a:t>el</a:t>
            </a:r>
            <a:r>
              <a:rPr lang="en-US" sz="1100" dirty="0"/>
              <a:t> </a:t>
            </a:r>
            <a:r>
              <a:rPr lang="en-US" sz="1100" dirty="0" err="1"/>
              <a:t>juego</a:t>
            </a:r>
            <a:r>
              <a:rPr lang="en-US" sz="1100" dirty="0"/>
              <a:t> y </a:t>
            </a:r>
            <a:r>
              <a:rPr lang="en-US" sz="1100" dirty="0" err="1"/>
              <a:t>el</a:t>
            </a:r>
            <a:r>
              <a:rPr lang="en-US" sz="1100" dirty="0"/>
              <a:t> </a:t>
            </a:r>
            <a:r>
              <a:rPr lang="en-US" sz="1100" dirty="0" err="1"/>
              <a:t>aprendizaje</a:t>
            </a:r>
            <a:r>
              <a:rPr lang="en-US" sz="1100" dirty="0"/>
              <a:t>, y </a:t>
            </a:r>
            <a:r>
              <a:rPr lang="en-US" sz="1100" dirty="0" err="1"/>
              <a:t>ayudarle</a:t>
            </a:r>
            <a:r>
              <a:rPr lang="en-US" sz="1100" dirty="0"/>
              <a:t> a </a:t>
            </a:r>
            <a:r>
              <a:rPr lang="en-US" sz="1100" dirty="0" err="1"/>
              <a:t>aceptar</a:t>
            </a:r>
            <a:r>
              <a:rPr lang="en-US" sz="1100" dirty="0"/>
              <a:t> </a:t>
            </a:r>
            <a:r>
              <a:rPr lang="en-US" sz="1100" dirty="0" err="1"/>
              <a:t>el</a:t>
            </a:r>
            <a:r>
              <a:rPr lang="en-US" sz="1100" dirty="0"/>
              <a:t> </a:t>
            </a:r>
            <a:r>
              <a:rPr lang="en-US" sz="1100" dirty="0" err="1"/>
              <a:t>miedo</a:t>
            </a:r>
            <a:r>
              <a:rPr lang="en-US" sz="1100" dirty="0"/>
              <a:t> a </a:t>
            </a:r>
            <a:r>
              <a:rPr lang="en-US" sz="1100" dirty="0" err="1"/>
              <a:t>cometer</a:t>
            </a:r>
            <a:r>
              <a:rPr lang="en-US" sz="1100" dirty="0"/>
              <a:t> un error o a </a:t>
            </a:r>
            <a:r>
              <a:rPr lang="en-US" sz="1100" dirty="0" err="1"/>
              <a:t>equivocarse</a:t>
            </a:r>
            <a:r>
              <a:rPr lang="en-US" sz="1100" dirty="0"/>
              <a:t>.</a:t>
            </a:r>
          </a:p>
          <a:p>
            <a:pPr marL="162560" lvl="0" indent="-60960" algn="l" rtl="0">
              <a:lnSpc>
                <a:spcPct val="100000"/>
              </a:lnSpc>
              <a:spcBef>
                <a:spcPts val="0"/>
              </a:spcBef>
              <a:spcAft>
                <a:spcPts val="0"/>
              </a:spcAft>
              <a:buSzPct val="135449"/>
              <a:buFont typeface="Arial"/>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ct val="128643"/>
              <a:buNone/>
            </a:pPr>
            <a:r>
              <a:rPr lang="en-US" sz="1100" b="1" dirty="0" err="1"/>
              <a:t>Cooperación</a:t>
            </a:r>
            <a:r>
              <a:rPr lang="en-US" sz="1100" b="1" dirty="0"/>
              <a:t> (para que </a:t>
            </a:r>
            <a:r>
              <a:rPr lang="en-US" sz="1100" b="1" dirty="0" err="1"/>
              <a:t>el</a:t>
            </a:r>
            <a:r>
              <a:rPr lang="en-US" sz="1100" b="1" dirty="0"/>
              <a:t> </a:t>
            </a:r>
            <a:r>
              <a:rPr lang="en-US" sz="1100" b="1" dirty="0" err="1"/>
              <a:t>niño</a:t>
            </a:r>
            <a:r>
              <a:rPr lang="en-US" sz="1100" b="1" dirty="0"/>
              <a:t> o </a:t>
            </a:r>
            <a:r>
              <a:rPr lang="en-US" sz="1100" b="1" dirty="0" err="1"/>
              <a:t>niña</a:t>
            </a:r>
            <a:r>
              <a:rPr lang="en-US" sz="1100" b="1" dirty="0"/>
              <a:t> se </a:t>
            </a:r>
            <a:r>
              <a:rPr lang="en-US" sz="1100" b="1" dirty="0" err="1"/>
              <a:t>sienta</a:t>
            </a:r>
            <a:r>
              <a:rPr lang="en-US" sz="1100" b="1" dirty="0"/>
              <a:t> </a:t>
            </a:r>
            <a:r>
              <a:rPr lang="en-US" sz="1100" b="1" dirty="0" err="1"/>
              <a:t>capaz</a:t>
            </a:r>
            <a:r>
              <a:rPr lang="en-US" sz="1100" b="1" dirty="0"/>
              <a:t>)</a:t>
            </a:r>
          </a:p>
          <a:p>
            <a:pPr marL="162560" lvl="0" indent="-115570" algn="l" rtl="0">
              <a:lnSpc>
                <a:spcPct val="100000"/>
              </a:lnSpc>
              <a:spcBef>
                <a:spcPts val="0"/>
              </a:spcBef>
              <a:spcAft>
                <a:spcPts val="0"/>
              </a:spcAft>
              <a:buSzPct val="140211"/>
              <a:buFont typeface="Arial"/>
              <a:buChar char="•"/>
            </a:pPr>
            <a:r>
              <a:rPr lang="en-US" sz="1100" dirty="0" err="1"/>
              <a:t>Encontrar</a:t>
            </a:r>
            <a:r>
              <a:rPr lang="en-US" sz="1100" dirty="0"/>
              <a:t> </a:t>
            </a:r>
            <a:r>
              <a:rPr lang="en-US" sz="1100" dirty="0" err="1"/>
              <a:t>formas</a:t>
            </a:r>
            <a:r>
              <a:rPr lang="en-US" sz="1100" dirty="0"/>
              <a:t> de </a:t>
            </a:r>
            <a:r>
              <a:rPr lang="en-US" sz="1100" dirty="0" err="1"/>
              <a:t>ayudar</a:t>
            </a:r>
            <a:r>
              <a:rPr lang="en-US" sz="1100" dirty="0"/>
              <a:t> al </a:t>
            </a:r>
            <a:r>
              <a:rPr lang="en-US" sz="1100" dirty="0" err="1"/>
              <a:t>niño</a:t>
            </a:r>
            <a:r>
              <a:rPr lang="en-US" sz="1100" dirty="0"/>
              <a:t> o </a:t>
            </a:r>
            <a:r>
              <a:rPr lang="en-US" sz="1100" dirty="0" err="1"/>
              <a:t>niña</a:t>
            </a:r>
            <a:r>
              <a:rPr lang="en-US" sz="1100" dirty="0"/>
              <a:t> a </a:t>
            </a:r>
            <a:r>
              <a:rPr lang="en-US" sz="1100" dirty="0" err="1"/>
              <a:t>sentir</a:t>
            </a:r>
            <a:r>
              <a:rPr lang="en-US" sz="1100" dirty="0"/>
              <a:t> que es </a:t>
            </a:r>
            <a:r>
              <a:rPr lang="en-US" sz="1100" dirty="0" err="1"/>
              <a:t>eficaz</a:t>
            </a:r>
            <a:r>
              <a:rPr lang="en-US" sz="1100" dirty="0"/>
              <a:t> y </a:t>
            </a:r>
            <a:r>
              <a:rPr lang="en-US" sz="1100" dirty="0" err="1"/>
              <a:t>competente</a:t>
            </a:r>
            <a:r>
              <a:rPr lang="en-US" sz="1100" dirty="0"/>
              <a:t> y que </a:t>
            </a:r>
            <a:r>
              <a:rPr lang="en-US" sz="1100" dirty="0" err="1"/>
              <a:t>puede</a:t>
            </a:r>
            <a:r>
              <a:rPr lang="en-US" sz="1100" dirty="0"/>
              <a:t> ser </a:t>
            </a:r>
            <a:r>
              <a:rPr lang="en-US" sz="1100" dirty="0" err="1"/>
              <a:t>autónomo</a:t>
            </a:r>
            <a:r>
              <a:rPr lang="en-US" sz="1100" dirty="0"/>
              <a:t> de </a:t>
            </a:r>
            <a:r>
              <a:rPr lang="en-US" sz="1100" dirty="0" err="1"/>
              <a:t>una</a:t>
            </a:r>
            <a:r>
              <a:rPr lang="en-US" sz="1100" dirty="0"/>
              <a:t> forma </a:t>
            </a:r>
            <a:r>
              <a:rPr lang="en-US" sz="1100" dirty="0" err="1"/>
              <a:t>adecuada</a:t>
            </a:r>
            <a:r>
              <a:rPr lang="en-US" sz="1100" dirty="0"/>
              <a:t> para </a:t>
            </a:r>
            <a:r>
              <a:rPr lang="en-US" sz="1100" dirty="0" err="1"/>
              <a:t>su</a:t>
            </a:r>
            <a:r>
              <a:rPr lang="en-US" sz="1100" dirty="0"/>
              <a:t> </a:t>
            </a:r>
            <a:r>
              <a:rPr lang="en-US" sz="1100" dirty="0" err="1"/>
              <a:t>desarrollo</a:t>
            </a:r>
            <a:r>
              <a:rPr lang="en-US" sz="1100" dirty="0"/>
              <a:t>.</a:t>
            </a:r>
          </a:p>
          <a:p>
            <a:pPr marL="162560" lvl="0" indent="-115570" algn="l" rtl="0">
              <a:lnSpc>
                <a:spcPct val="100000"/>
              </a:lnSpc>
              <a:spcBef>
                <a:spcPts val="0"/>
              </a:spcBef>
              <a:spcAft>
                <a:spcPts val="0"/>
              </a:spcAft>
              <a:buSzPct val="140211"/>
              <a:buFont typeface="Arial"/>
              <a:buChar char="•"/>
            </a:pPr>
            <a:r>
              <a:rPr lang="en-US" sz="1100" dirty="0"/>
              <a:t>Dar </a:t>
            </a:r>
            <a:r>
              <a:rPr lang="en-US" sz="1100" dirty="0" err="1"/>
              <a:t>alternativas</a:t>
            </a:r>
            <a:endParaRPr lang="en-US" sz="1100" dirty="0">
              <a:latin typeface="Calibri"/>
              <a:ea typeface="Calibri"/>
              <a:cs typeface="Calibri"/>
            </a:endParaRPr>
          </a:p>
          <a:p>
            <a:pPr marL="162560" lvl="0" indent="-115570" algn="l" rtl="0">
              <a:lnSpc>
                <a:spcPct val="100000"/>
              </a:lnSpc>
              <a:spcBef>
                <a:spcPts val="0"/>
              </a:spcBef>
              <a:spcAft>
                <a:spcPts val="0"/>
              </a:spcAft>
              <a:buSzPct val="140211"/>
              <a:buFont typeface="Arial"/>
              <a:buChar char="•"/>
            </a:pPr>
            <a:r>
              <a:rPr lang="en-US" sz="1100" dirty="0" err="1"/>
              <a:t>Negociar</a:t>
            </a:r>
            <a:r>
              <a:rPr lang="en-US" sz="1100" dirty="0"/>
              <a:t> de forma </a:t>
            </a:r>
            <a:r>
              <a:rPr lang="en-US" sz="1100" dirty="0" err="1"/>
              <a:t>clara</a:t>
            </a:r>
            <a:r>
              <a:rPr lang="en-US" sz="1100" dirty="0"/>
              <a:t> </a:t>
            </a:r>
            <a:r>
              <a:rPr lang="en-US" sz="1100" dirty="0" err="1"/>
              <a:t>los</a:t>
            </a:r>
            <a:r>
              <a:rPr lang="en-US" sz="1100" dirty="0"/>
              <a:t> </a:t>
            </a:r>
            <a:r>
              <a:rPr lang="en-US" sz="1100" dirty="0" err="1"/>
              <a:t>límites</a:t>
            </a:r>
            <a:endParaRPr lang="en-US" sz="1100" dirty="0">
              <a:latin typeface="Calibri"/>
              <a:ea typeface="Calibri"/>
              <a:cs typeface="Calibri"/>
            </a:endParaRPr>
          </a:p>
          <a:p>
            <a:pPr marL="162560" lvl="0" indent="-115570" algn="l" rtl="0">
              <a:lnSpc>
                <a:spcPct val="100000"/>
              </a:lnSpc>
              <a:spcBef>
                <a:spcPts val="0"/>
              </a:spcBef>
              <a:spcAft>
                <a:spcPts val="0"/>
              </a:spcAft>
              <a:buSzPct val="140211"/>
              <a:buFont typeface="Arial"/>
              <a:buChar char="•"/>
            </a:pPr>
            <a:r>
              <a:rPr lang="en-US" sz="1100" dirty="0" err="1"/>
              <a:t>Animar</a:t>
            </a:r>
            <a:r>
              <a:rPr lang="en-US" sz="1100" dirty="0"/>
              <a:t> al </a:t>
            </a:r>
            <a:r>
              <a:rPr lang="en-US" sz="1100" dirty="0" err="1"/>
              <a:t>niño</a:t>
            </a:r>
            <a:r>
              <a:rPr lang="en-US" sz="1100" dirty="0"/>
              <a:t> o </a:t>
            </a:r>
            <a:r>
              <a:rPr lang="en-US" sz="1100" dirty="0" err="1"/>
              <a:t>niña</a:t>
            </a:r>
            <a:r>
              <a:rPr lang="en-US" sz="1100" dirty="0"/>
              <a:t> a </a:t>
            </a:r>
            <a:r>
              <a:rPr lang="en-US" sz="1100" dirty="0" err="1"/>
              <a:t>realizar</a:t>
            </a:r>
            <a:r>
              <a:rPr lang="en-US" sz="1100" dirty="0"/>
              <a:t> </a:t>
            </a:r>
            <a:r>
              <a:rPr lang="en-US" sz="1100" dirty="0" err="1"/>
              <a:t>actividades</a:t>
            </a:r>
            <a:r>
              <a:rPr lang="en-US" sz="1100" dirty="0"/>
              <a:t> y </a:t>
            </a:r>
            <a:r>
              <a:rPr lang="en-US" sz="1100" dirty="0" err="1"/>
              <a:t>tareas</a:t>
            </a:r>
            <a:r>
              <a:rPr lang="en-US" sz="1100" dirty="0"/>
              <a:t> </a:t>
            </a:r>
            <a:r>
              <a:rPr lang="en-US" sz="1100" dirty="0" err="1"/>
              <a:t>por</a:t>
            </a:r>
            <a:r>
              <a:rPr lang="en-US" sz="1100" dirty="0"/>
              <a:t> </a:t>
            </a:r>
            <a:r>
              <a:rPr lang="en-US" sz="1100" dirty="0" err="1"/>
              <a:t>sí</a:t>
            </a:r>
            <a:r>
              <a:rPr lang="en-US" sz="1100" dirty="0"/>
              <a:t> </a:t>
            </a:r>
            <a:r>
              <a:rPr lang="en-US" sz="1100" dirty="0" err="1"/>
              <a:t>mismo</a:t>
            </a:r>
            <a:r>
              <a:rPr lang="en-US" sz="1100" dirty="0"/>
              <a:t>/a, </a:t>
            </a:r>
            <a:r>
              <a:rPr lang="en-US" sz="1100" dirty="0" err="1"/>
              <a:t>proporcionándole</a:t>
            </a:r>
            <a:r>
              <a:rPr lang="en-US" sz="1100" dirty="0"/>
              <a:t> </a:t>
            </a:r>
            <a:r>
              <a:rPr lang="en-US" sz="1100" dirty="0" err="1"/>
              <a:t>apoyo</a:t>
            </a:r>
            <a:r>
              <a:rPr lang="en-US" sz="1100" dirty="0"/>
              <a:t> para que </a:t>
            </a:r>
            <a:r>
              <a:rPr lang="en-US" sz="1100" dirty="0" err="1"/>
              <a:t>pueda</a:t>
            </a:r>
            <a:r>
              <a:rPr lang="en-US" sz="1100" dirty="0"/>
              <a:t> </a:t>
            </a:r>
            <a:r>
              <a:rPr lang="en-US" sz="1100" dirty="0" err="1"/>
              <a:t>tener</a:t>
            </a:r>
            <a:r>
              <a:rPr lang="en-US" sz="1100" dirty="0"/>
              <a:t> </a:t>
            </a:r>
            <a:r>
              <a:rPr lang="en-US" sz="1100" dirty="0" err="1"/>
              <a:t>éxito</a:t>
            </a:r>
            <a:r>
              <a:rPr lang="en-US" sz="1100" dirty="0"/>
              <a:t>.</a:t>
            </a:r>
          </a:p>
          <a:p>
            <a:pPr marL="162560" lvl="0" indent="-115570" algn="l" rtl="0">
              <a:lnSpc>
                <a:spcPct val="100000"/>
              </a:lnSpc>
              <a:spcBef>
                <a:spcPts val="0"/>
              </a:spcBef>
              <a:spcAft>
                <a:spcPts val="0"/>
              </a:spcAft>
              <a:buSzPct val="140211"/>
              <a:buFont typeface="Arial"/>
              <a:buChar char="•"/>
            </a:pPr>
            <a:r>
              <a:rPr lang="en-US" sz="1100" dirty="0" err="1"/>
              <a:t>Ayudar</a:t>
            </a:r>
            <a:r>
              <a:rPr lang="en-US" sz="1100" dirty="0"/>
              <a:t> al </a:t>
            </a:r>
            <a:r>
              <a:rPr lang="en-US" sz="1100" dirty="0" err="1"/>
              <a:t>niño</a:t>
            </a:r>
            <a:r>
              <a:rPr lang="en-US" sz="1100" dirty="0"/>
              <a:t> o </a:t>
            </a:r>
            <a:r>
              <a:rPr lang="en-US" sz="1100" dirty="0" err="1"/>
              <a:t>niña</a:t>
            </a:r>
            <a:r>
              <a:rPr lang="en-US" sz="1100" dirty="0"/>
              <a:t> a </a:t>
            </a:r>
            <a:r>
              <a:rPr lang="en-US" sz="1100" dirty="0" err="1"/>
              <a:t>sentirse</a:t>
            </a:r>
            <a:r>
              <a:rPr lang="en-US" sz="1100" dirty="0"/>
              <a:t> </a:t>
            </a:r>
            <a:r>
              <a:rPr lang="en-US" sz="1100" dirty="0" err="1"/>
              <a:t>parte</a:t>
            </a:r>
            <a:r>
              <a:rPr lang="en-US" sz="1100" dirty="0"/>
              <a:t> de un </a:t>
            </a:r>
            <a:r>
              <a:rPr lang="en-US" sz="1100" dirty="0" err="1"/>
              <a:t>equipo</a:t>
            </a:r>
            <a:r>
              <a:rPr lang="en-US" sz="1100" dirty="0"/>
              <a:t> </a:t>
            </a:r>
            <a:r>
              <a:rPr lang="en-US" sz="1100" dirty="0" err="1"/>
              <a:t>en</a:t>
            </a:r>
            <a:r>
              <a:rPr lang="en-US" sz="1100" dirty="0"/>
              <a:t> </a:t>
            </a:r>
            <a:r>
              <a:rPr lang="en-US" sz="1100" dirty="0" err="1"/>
              <a:t>el</a:t>
            </a:r>
            <a:r>
              <a:rPr lang="en-US" sz="1100" dirty="0"/>
              <a:t> que </a:t>
            </a:r>
            <a:r>
              <a:rPr lang="en-US" sz="1100" dirty="0" err="1"/>
              <a:t>tiene</a:t>
            </a:r>
            <a:r>
              <a:rPr lang="en-US" sz="1100" dirty="0"/>
              <a:t> algo que </a:t>
            </a:r>
            <a:r>
              <a:rPr lang="en-US" sz="1100" dirty="0" err="1"/>
              <a:t>aportar</a:t>
            </a:r>
            <a:r>
              <a:rPr lang="en-US" sz="1100" dirty="0"/>
              <a:t>, </a:t>
            </a:r>
            <a:r>
              <a:rPr lang="en-US" sz="1100" dirty="0" err="1"/>
              <a:t>ayudándole</a:t>
            </a:r>
            <a:r>
              <a:rPr lang="en-US" sz="1100" dirty="0"/>
              <a:t> </a:t>
            </a:r>
            <a:r>
              <a:rPr lang="en-US" sz="1100" dirty="0" err="1"/>
              <a:t>en</a:t>
            </a:r>
            <a:r>
              <a:rPr lang="en-US" sz="1100" dirty="0"/>
              <a:t> </a:t>
            </a:r>
            <a:r>
              <a:rPr lang="en-US" sz="1100" dirty="0" err="1"/>
              <a:t>tareas</a:t>
            </a:r>
            <a:r>
              <a:rPr lang="en-US" sz="1100" dirty="0"/>
              <a:t> </a:t>
            </a:r>
            <a:r>
              <a:rPr lang="en-US" sz="1100" dirty="0" err="1"/>
              <a:t>como</a:t>
            </a:r>
            <a:r>
              <a:rPr lang="en-US" sz="1100" dirty="0"/>
              <a:t> la </a:t>
            </a:r>
            <a:r>
              <a:rPr lang="en-US" sz="1100" dirty="0" err="1"/>
              <a:t>preparación</a:t>
            </a:r>
            <a:r>
              <a:rPr lang="en-US" sz="1100" dirty="0"/>
              <a:t> o </a:t>
            </a:r>
            <a:r>
              <a:rPr lang="en-US" sz="1100" dirty="0" err="1"/>
              <a:t>trabajando</a:t>
            </a:r>
            <a:r>
              <a:rPr lang="en-US" sz="1100" dirty="0"/>
              <a:t> </a:t>
            </a:r>
            <a:r>
              <a:rPr lang="en-US" sz="1100" dirty="0" err="1"/>
              <a:t>en</a:t>
            </a:r>
            <a:r>
              <a:rPr lang="en-US" sz="1100" dirty="0"/>
              <a:t> un </a:t>
            </a:r>
            <a:r>
              <a:rPr lang="en-US" sz="1100" dirty="0" err="1"/>
              <a:t>proyecto</a:t>
            </a:r>
            <a:r>
              <a:rPr lang="en-US" sz="1100" dirty="0"/>
              <a:t> </a:t>
            </a:r>
            <a:r>
              <a:rPr lang="en-US" sz="1100" dirty="0" err="1"/>
              <a:t>contigo</a:t>
            </a:r>
            <a:r>
              <a:rPr lang="en-US" sz="1100" dirty="0"/>
              <a:t>.</a:t>
            </a:r>
          </a:p>
          <a:p>
            <a:pPr marL="162560" lvl="0" indent="-113665" algn="l" rtl="0">
              <a:lnSpc>
                <a:spcPct val="100000"/>
              </a:lnSpc>
              <a:spcBef>
                <a:spcPts val="0"/>
              </a:spcBef>
              <a:spcAft>
                <a:spcPts val="0"/>
              </a:spcAft>
              <a:buSzPct val="142222"/>
              <a:buFont typeface="Arial"/>
              <a:buChar char="•"/>
            </a:pPr>
            <a:r>
              <a:rPr lang="en-US" sz="1100" dirty="0" err="1"/>
              <a:t>Establecer</a:t>
            </a:r>
            <a:r>
              <a:rPr lang="en-US" sz="1100" dirty="0"/>
              <a:t> </a:t>
            </a:r>
            <a:r>
              <a:rPr lang="en-US" sz="1100" dirty="0" err="1"/>
              <a:t>límites</a:t>
            </a:r>
            <a:r>
              <a:rPr lang="en-US" sz="1100" dirty="0"/>
              <a:t> claros para que </a:t>
            </a:r>
            <a:r>
              <a:rPr lang="en-US" sz="1100" dirty="0" err="1"/>
              <a:t>el</a:t>
            </a:r>
            <a:r>
              <a:rPr lang="en-US" sz="1100" dirty="0"/>
              <a:t> </a:t>
            </a:r>
            <a:r>
              <a:rPr lang="en-US" sz="1100" dirty="0" err="1"/>
              <a:t>niño</a:t>
            </a:r>
            <a:r>
              <a:rPr lang="en-US" sz="1100" dirty="0"/>
              <a:t> o </a:t>
            </a:r>
            <a:r>
              <a:rPr lang="en-US" sz="1100" dirty="0" err="1"/>
              <a:t>niña</a:t>
            </a:r>
            <a:r>
              <a:rPr lang="en-US" sz="1100" dirty="0"/>
              <a:t> </a:t>
            </a:r>
            <a:r>
              <a:rPr lang="en-US" sz="1100" dirty="0" err="1"/>
              <a:t>pueda</a:t>
            </a:r>
            <a:r>
              <a:rPr lang="en-US" sz="1100" dirty="0"/>
              <a:t> </a:t>
            </a:r>
            <a:r>
              <a:rPr lang="en-US" sz="1100" dirty="0" err="1"/>
              <a:t>sentir</a:t>
            </a:r>
            <a:r>
              <a:rPr lang="en-US" sz="1100" dirty="0"/>
              <a:t> que </a:t>
            </a:r>
            <a:r>
              <a:rPr lang="en-US" sz="1100" dirty="0" err="1"/>
              <a:t>ejerce</a:t>
            </a:r>
            <a:r>
              <a:rPr lang="en-US" sz="1100" dirty="0"/>
              <a:t> </a:t>
            </a:r>
            <a:r>
              <a:rPr lang="en-US" sz="1100" dirty="0" err="1"/>
              <a:t>el</a:t>
            </a:r>
            <a:r>
              <a:rPr lang="en-US" sz="1100" dirty="0"/>
              <a:t> control que </a:t>
            </a:r>
            <a:r>
              <a:rPr lang="en-US" sz="1100" dirty="0" err="1"/>
              <a:t>tiene</a:t>
            </a:r>
            <a:r>
              <a:rPr lang="en-US" sz="1100" dirty="0"/>
              <a:t> sin la </a:t>
            </a:r>
            <a:r>
              <a:rPr lang="en-US" sz="1100" dirty="0" err="1"/>
              <a:t>sensación</a:t>
            </a:r>
            <a:r>
              <a:rPr lang="en-US" sz="1100" dirty="0"/>
              <a:t> </a:t>
            </a:r>
            <a:r>
              <a:rPr lang="en-US" sz="1100" dirty="0" err="1"/>
              <a:t>aterradora</a:t>
            </a:r>
            <a:r>
              <a:rPr lang="en-US" sz="1100" dirty="0"/>
              <a:t> de que es </a:t>
            </a:r>
            <a:r>
              <a:rPr lang="en-US" sz="1100" dirty="0" err="1"/>
              <a:t>todopoderoso</a:t>
            </a:r>
            <a:r>
              <a:rPr lang="en-US" sz="1100" dirty="0"/>
              <a:t>/a o de que es </a:t>
            </a:r>
            <a:r>
              <a:rPr lang="en-US" sz="1100" dirty="0" err="1"/>
              <a:t>responsable</a:t>
            </a:r>
            <a:r>
              <a:rPr lang="en-US" sz="1100" dirty="0"/>
              <a:t> de las </a:t>
            </a:r>
            <a:r>
              <a:rPr lang="en-US" sz="1100" dirty="0" err="1"/>
              <a:t>decisiones</a:t>
            </a:r>
            <a:r>
              <a:rPr lang="en-US" sz="1100" dirty="0"/>
              <a:t> o </a:t>
            </a:r>
            <a:r>
              <a:rPr lang="en-US" sz="1100" dirty="0" err="1"/>
              <a:t>los</a:t>
            </a:r>
            <a:r>
              <a:rPr lang="en-US" sz="1100" dirty="0"/>
              <a:t> </a:t>
            </a:r>
            <a:r>
              <a:rPr lang="en-US" sz="1100" dirty="0" err="1"/>
              <a:t>acontecimientos</a:t>
            </a:r>
            <a:r>
              <a:rPr lang="en-US" sz="1100" dirty="0"/>
              <a:t>.</a:t>
            </a:r>
          </a:p>
          <a:p>
            <a:pPr marL="162560" lvl="0" indent="-60960" algn="l" rtl="0">
              <a:lnSpc>
                <a:spcPct val="100000"/>
              </a:lnSpc>
              <a:spcBef>
                <a:spcPts val="200"/>
              </a:spcBef>
              <a:spcAft>
                <a:spcPts val="0"/>
              </a:spcAft>
              <a:buSzPct val="135449"/>
              <a:buFont typeface="Arial"/>
              <a:buNone/>
            </a:pPr>
            <a:endParaRPr lang="en-US" sz="1100" b="1" dirty="0">
              <a:latin typeface="Calibri"/>
              <a:ea typeface="Calibri"/>
              <a:cs typeface="Calibri"/>
              <a:sym typeface="Calibri"/>
            </a:endParaRPr>
          </a:p>
          <a:p>
            <a:pPr marL="0" lvl="0" indent="0" algn="l" rtl="0">
              <a:lnSpc>
                <a:spcPct val="100000"/>
              </a:lnSpc>
              <a:spcBef>
                <a:spcPts val="0"/>
              </a:spcBef>
              <a:spcAft>
                <a:spcPts val="200"/>
              </a:spcAft>
              <a:buSzPct val="174387"/>
              <a:buNone/>
            </a:pPr>
            <a:endParaRPr sz="1100" dirty="0"/>
          </a:p>
        </p:txBody>
      </p:sp>
    </p:spTree>
    <p:extLst>
      <p:ext uri="{BB962C8B-B14F-4D97-AF65-F5344CB8AC3E}">
        <p14:creationId xmlns:p14="http://schemas.microsoft.com/office/powerpoint/2010/main" val="819516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1"/>
          <p:cNvSpPr txBox="1">
            <a:spLocks noGrp="1"/>
          </p:cNvSpPr>
          <p:nvPr>
            <p:ph type="body" idx="2"/>
          </p:nvPr>
        </p:nvSpPr>
        <p:spPr>
          <a:xfrm>
            <a:off x="170448" y="142504"/>
            <a:ext cx="11851104" cy="6126599"/>
          </a:xfrm>
          <a:prstGeom prst="rect">
            <a:avLst/>
          </a:prstGeom>
          <a:noFill/>
          <a:ln>
            <a:noFill/>
          </a:ln>
        </p:spPr>
        <p:txBody>
          <a:bodyPr spcFirstLastPara="1" wrap="square" lIns="91425" tIns="45700" rIns="91425" bIns="45700" numCol="2" anchor="t" anchorCtr="0">
            <a:noAutofit/>
          </a:bodyPr>
          <a:lstStyle/>
          <a:p>
            <a:pPr marL="162560" lvl="0" indent="-60960" algn="l" rtl="0">
              <a:lnSpc>
                <a:spcPct val="100000"/>
              </a:lnSpc>
              <a:spcBef>
                <a:spcPts val="0"/>
              </a:spcBef>
              <a:spcAft>
                <a:spcPts val="0"/>
              </a:spcAft>
              <a:buSzPct val="142222"/>
              <a:buFont typeface="Arial"/>
              <a:buNone/>
            </a:pPr>
            <a:endParaRPr sz="1100" dirty="0">
              <a:latin typeface="Calibri"/>
              <a:ea typeface="Calibri"/>
              <a:cs typeface="Calibri"/>
              <a:sym typeface="Calibri"/>
            </a:endParaRPr>
          </a:p>
          <a:p>
            <a:pPr marL="0" lvl="0" indent="0" algn="l" rtl="0">
              <a:lnSpc>
                <a:spcPct val="100000"/>
              </a:lnSpc>
              <a:spcBef>
                <a:spcPts val="0"/>
              </a:spcBef>
              <a:spcAft>
                <a:spcPts val="0"/>
              </a:spcAft>
              <a:buSzPct val="134736"/>
              <a:buNone/>
            </a:pPr>
            <a:r>
              <a:rPr lang="en-US" sz="1100" b="1" dirty="0" err="1"/>
              <a:t>Afiliación</a:t>
            </a:r>
            <a:r>
              <a:rPr lang="en-US" sz="1100" b="1" dirty="0"/>
              <a:t> (para que </a:t>
            </a:r>
            <a:r>
              <a:rPr lang="en-US" sz="1100" b="1" dirty="0" err="1"/>
              <a:t>pueda</a:t>
            </a:r>
            <a:r>
              <a:rPr lang="en-US" sz="1100" b="1" dirty="0"/>
              <a:t> </a:t>
            </a:r>
            <a:r>
              <a:rPr lang="en-US" sz="1100" b="1" dirty="0" err="1"/>
              <a:t>desarrollar</a:t>
            </a:r>
            <a:r>
              <a:rPr lang="en-US" sz="1100" b="1" dirty="0"/>
              <a:t> un </a:t>
            </a:r>
            <a:r>
              <a:rPr lang="en-US" sz="1100" b="1" dirty="0" err="1"/>
              <a:t>sentido</a:t>
            </a:r>
            <a:r>
              <a:rPr lang="en-US" sz="1100" b="1" dirty="0"/>
              <a:t> de </a:t>
            </a:r>
            <a:r>
              <a:rPr lang="en-US" sz="1100" b="1" dirty="0" err="1"/>
              <a:t>pertenencia</a:t>
            </a:r>
            <a:r>
              <a:rPr lang="en-US" sz="1100" b="1" dirty="0"/>
              <a:t>)</a:t>
            </a:r>
            <a:endParaRPr sz="1100" b="1" dirty="0"/>
          </a:p>
          <a:p>
            <a:pPr marL="162560" lvl="0" indent="-113792" algn="l" rtl="0">
              <a:lnSpc>
                <a:spcPct val="100000"/>
              </a:lnSpc>
              <a:spcBef>
                <a:spcPts val="0"/>
              </a:spcBef>
              <a:spcAft>
                <a:spcPts val="0"/>
              </a:spcAft>
              <a:buSzPct val="142222"/>
              <a:buFont typeface="Arial"/>
              <a:buChar char="•"/>
            </a:pPr>
            <a:r>
              <a:rPr lang="en-US" sz="1100" dirty="0" err="1"/>
              <a:t>Crear</a:t>
            </a:r>
            <a:r>
              <a:rPr lang="en-US" sz="1100" dirty="0"/>
              <a:t> un </a:t>
            </a:r>
            <a:r>
              <a:rPr lang="en-US" sz="1100" dirty="0" err="1"/>
              <a:t>sentimiento</a:t>
            </a:r>
            <a:r>
              <a:rPr lang="en-US" sz="1100" dirty="0"/>
              <a:t> de </a:t>
            </a:r>
            <a:r>
              <a:rPr lang="en-US" sz="1100" dirty="0" err="1"/>
              <a:t>equipo</a:t>
            </a:r>
            <a:r>
              <a:rPr lang="en-US" sz="1100" dirty="0"/>
              <a:t> con </a:t>
            </a:r>
            <a:r>
              <a:rPr lang="en-US" sz="1100" dirty="0" err="1"/>
              <a:t>el</a:t>
            </a:r>
            <a:r>
              <a:rPr lang="en-US" sz="1100" dirty="0"/>
              <a:t> </a:t>
            </a:r>
            <a:r>
              <a:rPr lang="en-US" sz="1100" dirty="0" err="1"/>
              <a:t>niño</a:t>
            </a:r>
            <a:r>
              <a:rPr lang="en-US" sz="1100" dirty="0"/>
              <a:t> o </a:t>
            </a:r>
            <a:r>
              <a:rPr lang="en-US" sz="1100" dirty="0" err="1"/>
              <a:t>niña</a:t>
            </a:r>
            <a:endParaRPr sz="1100" dirty="0"/>
          </a:p>
          <a:p>
            <a:pPr marL="162560" lvl="0" indent="-113792" algn="l" rtl="0">
              <a:lnSpc>
                <a:spcPct val="100000"/>
              </a:lnSpc>
              <a:spcBef>
                <a:spcPts val="0"/>
              </a:spcBef>
              <a:spcAft>
                <a:spcPts val="0"/>
              </a:spcAft>
              <a:buSzPct val="142222"/>
              <a:buFont typeface="Arial"/>
              <a:buChar char="•"/>
            </a:pPr>
            <a:r>
              <a:rPr lang="en-US" sz="1100" dirty="0" err="1"/>
              <a:t>Ayudar</a:t>
            </a:r>
            <a:r>
              <a:rPr lang="en-US" sz="1100" dirty="0"/>
              <a:t> al </a:t>
            </a:r>
            <a:r>
              <a:rPr lang="en-US" sz="1100" dirty="0" err="1"/>
              <a:t>niño</a:t>
            </a:r>
            <a:r>
              <a:rPr lang="en-US" sz="1100" dirty="0"/>
              <a:t> o </a:t>
            </a:r>
            <a:r>
              <a:rPr lang="en-US" sz="1100" dirty="0" err="1"/>
              <a:t>niña</a:t>
            </a:r>
            <a:r>
              <a:rPr lang="en-US" sz="1100" dirty="0"/>
              <a:t> a </a:t>
            </a:r>
            <a:r>
              <a:rPr lang="en-US" sz="1100" dirty="0" err="1"/>
              <a:t>sentirse</a:t>
            </a:r>
            <a:r>
              <a:rPr lang="en-US" sz="1100" dirty="0"/>
              <a:t> </a:t>
            </a:r>
            <a:r>
              <a:rPr lang="en-US" sz="1100" dirty="0" err="1"/>
              <a:t>incluido</a:t>
            </a:r>
            <a:r>
              <a:rPr lang="en-US" sz="1100" dirty="0"/>
              <a:t>/a </a:t>
            </a:r>
            <a:r>
              <a:rPr lang="en-US" sz="1100" dirty="0" err="1"/>
              <a:t>en</a:t>
            </a:r>
            <a:r>
              <a:rPr lang="en-US" sz="1100" dirty="0"/>
              <a:t> </a:t>
            </a:r>
            <a:r>
              <a:rPr lang="en-US" sz="1100" dirty="0" err="1"/>
              <a:t>otros</a:t>
            </a:r>
            <a:r>
              <a:rPr lang="en-US" sz="1100" dirty="0"/>
              <a:t> </a:t>
            </a:r>
            <a:r>
              <a:rPr lang="en-US" sz="1100" dirty="0" err="1"/>
              <a:t>grupos</a:t>
            </a:r>
            <a:r>
              <a:rPr lang="en-US" sz="1100" dirty="0"/>
              <a:t> y </a:t>
            </a:r>
            <a:r>
              <a:rPr lang="en-US" sz="1100" dirty="0" err="1"/>
              <a:t>equipos</a:t>
            </a:r>
            <a:r>
              <a:rPr lang="en-US" sz="1100" dirty="0"/>
              <a:t>, </a:t>
            </a:r>
            <a:r>
              <a:rPr lang="en-US" sz="1100" dirty="0" err="1"/>
              <a:t>como</a:t>
            </a:r>
            <a:r>
              <a:rPr lang="en-US" sz="1100" dirty="0"/>
              <a:t> </a:t>
            </a:r>
            <a:r>
              <a:rPr lang="en-US" sz="1100" dirty="0" err="1"/>
              <a:t>su</a:t>
            </a:r>
            <a:r>
              <a:rPr lang="en-US" sz="1100" dirty="0"/>
              <a:t> </a:t>
            </a:r>
            <a:r>
              <a:rPr lang="en-US" sz="1100" dirty="0" err="1"/>
              <a:t>clase</a:t>
            </a:r>
            <a:r>
              <a:rPr lang="en-US" sz="1100" dirty="0"/>
              <a:t>, </a:t>
            </a:r>
            <a:r>
              <a:rPr lang="en-US" sz="1100" dirty="0" err="1"/>
              <a:t>clubes</a:t>
            </a:r>
            <a:r>
              <a:rPr lang="en-US" sz="1100" dirty="0"/>
              <a:t>, </a:t>
            </a:r>
            <a:r>
              <a:rPr lang="en-US" sz="1100" dirty="0" err="1"/>
              <a:t>grupos</a:t>
            </a:r>
            <a:r>
              <a:rPr lang="en-US" sz="1100" dirty="0"/>
              <a:t> de </a:t>
            </a:r>
            <a:r>
              <a:rPr lang="en-US" sz="1100" dirty="0" err="1"/>
              <a:t>intervención</a:t>
            </a:r>
            <a:r>
              <a:rPr lang="en-US" sz="1100" dirty="0"/>
              <a:t>, y </a:t>
            </a:r>
            <a:r>
              <a:rPr lang="en-US" sz="1100" dirty="0" err="1"/>
              <a:t>en</a:t>
            </a:r>
            <a:r>
              <a:rPr lang="en-US" sz="1100" dirty="0"/>
              <a:t> </a:t>
            </a:r>
            <a:r>
              <a:rPr lang="en-US" sz="1100" dirty="0" err="1"/>
              <a:t>el</a:t>
            </a:r>
            <a:r>
              <a:rPr lang="en-US" sz="1100" dirty="0"/>
              <a:t> colegio </a:t>
            </a:r>
            <a:r>
              <a:rPr lang="en-US" sz="1100" dirty="0" err="1"/>
              <a:t>en</a:t>
            </a:r>
            <a:r>
              <a:rPr lang="en-US" sz="1100" dirty="0"/>
              <a:t> </a:t>
            </a:r>
            <a:r>
              <a:rPr lang="en-US" sz="1100" dirty="0" err="1"/>
              <a:t>su</a:t>
            </a:r>
            <a:r>
              <a:rPr lang="en-US" sz="1100" dirty="0"/>
              <a:t> conjunto, </a:t>
            </a:r>
            <a:r>
              <a:rPr lang="en-US" sz="1100" dirty="0" err="1"/>
              <a:t>siendo</a:t>
            </a:r>
            <a:r>
              <a:rPr lang="en-US" sz="1100" dirty="0"/>
              <a:t> </a:t>
            </a:r>
            <a:r>
              <a:rPr lang="en-US" sz="1100" dirty="0" err="1"/>
              <a:t>reconocido</a:t>
            </a:r>
            <a:r>
              <a:rPr lang="en-US" sz="1100" dirty="0"/>
              <a:t>/a </a:t>
            </a:r>
            <a:r>
              <a:rPr lang="en-US" sz="1100" dirty="0" err="1"/>
              <a:t>en</a:t>
            </a:r>
            <a:r>
              <a:rPr lang="en-US" sz="1100" dirty="0"/>
              <a:t> la </a:t>
            </a:r>
            <a:r>
              <a:rPr lang="en-US" sz="1100" dirty="0" err="1"/>
              <a:t>clase</a:t>
            </a:r>
            <a:r>
              <a:rPr lang="en-US" sz="1100" dirty="0"/>
              <a:t> o </a:t>
            </a:r>
            <a:r>
              <a:rPr lang="en-US" sz="1100" dirty="0" err="1"/>
              <a:t>representando</a:t>
            </a:r>
            <a:r>
              <a:rPr lang="en-US" sz="1100" dirty="0"/>
              <a:t> a la </a:t>
            </a:r>
            <a:r>
              <a:rPr lang="en-US" sz="1100" dirty="0" err="1"/>
              <a:t>clase</a:t>
            </a:r>
            <a:r>
              <a:rPr lang="en-US" sz="1100" dirty="0"/>
              <a:t> </a:t>
            </a:r>
            <a:r>
              <a:rPr lang="en-US" sz="1100" dirty="0" err="1"/>
              <a:t>en</a:t>
            </a:r>
            <a:r>
              <a:rPr lang="en-US" sz="1100" dirty="0"/>
              <a:t> un </a:t>
            </a:r>
            <a:r>
              <a:rPr lang="en-US" sz="1100" dirty="0" err="1"/>
              <a:t>acto</a:t>
            </a:r>
            <a:r>
              <a:rPr lang="en-US" sz="1100" dirty="0"/>
              <a:t> escolar.</a:t>
            </a:r>
            <a:endParaRPr sz="1100" dirty="0"/>
          </a:p>
          <a:p>
            <a:pPr marL="162560" lvl="0" indent="-113792" algn="l" rtl="0">
              <a:lnSpc>
                <a:spcPct val="100000"/>
              </a:lnSpc>
              <a:spcBef>
                <a:spcPts val="0"/>
              </a:spcBef>
              <a:spcAft>
                <a:spcPts val="0"/>
              </a:spcAft>
              <a:buSzPct val="142222"/>
              <a:buFont typeface="Arial"/>
              <a:buChar char="•"/>
            </a:pPr>
            <a:r>
              <a:rPr lang="en-US" sz="1100" dirty="0" err="1"/>
              <a:t>Señalar</a:t>
            </a:r>
            <a:r>
              <a:rPr lang="en-US" sz="1100" dirty="0"/>
              <a:t> lo que </a:t>
            </a:r>
            <a:r>
              <a:rPr lang="en-US" sz="1100" dirty="0" err="1"/>
              <a:t>el</a:t>
            </a:r>
            <a:r>
              <a:rPr lang="en-US" sz="1100" dirty="0"/>
              <a:t> </a:t>
            </a:r>
            <a:r>
              <a:rPr lang="en-US" sz="1100" dirty="0" err="1"/>
              <a:t>niño</a:t>
            </a:r>
            <a:r>
              <a:rPr lang="en-US" sz="1100" dirty="0"/>
              <a:t> o </a:t>
            </a:r>
            <a:r>
              <a:rPr lang="en-US" sz="1100" dirty="0" err="1"/>
              <a:t>niña</a:t>
            </a:r>
            <a:r>
              <a:rPr lang="en-US" sz="1100" dirty="0"/>
              <a:t> </a:t>
            </a:r>
            <a:r>
              <a:rPr lang="en-US" sz="1100" dirty="0" err="1"/>
              <a:t>tiene</a:t>
            </a:r>
            <a:r>
              <a:rPr lang="en-US" sz="1100" dirty="0"/>
              <a:t> </a:t>
            </a:r>
            <a:r>
              <a:rPr lang="en-US" sz="1100" dirty="0" err="1"/>
              <a:t>en</a:t>
            </a:r>
            <a:r>
              <a:rPr lang="en-US" sz="1100" dirty="0"/>
              <a:t> </a:t>
            </a:r>
            <a:r>
              <a:rPr lang="en-US" sz="1100" dirty="0" err="1"/>
              <a:t>común</a:t>
            </a:r>
            <a:r>
              <a:rPr lang="en-US" sz="1100" dirty="0"/>
              <a:t> </a:t>
            </a:r>
            <a:r>
              <a:rPr lang="en-US" sz="1100" dirty="0" err="1"/>
              <a:t>contigo</a:t>
            </a:r>
            <a:r>
              <a:rPr lang="en-US" sz="1100" dirty="0"/>
              <a:t> y con </a:t>
            </a:r>
            <a:r>
              <a:rPr lang="en-US" sz="1100" dirty="0" err="1"/>
              <a:t>otros</a:t>
            </a:r>
            <a:r>
              <a:rPr lang="en-US" sz="1100" dirty="0"/>
              <a:t> </a:t>
            </a:r>
            <a:r>
              <a:rPr lang="en-US" sz="1100" dirty="0" err="1"/>
              <a:t>niños</a:t>
            </a:r>
            <a:r>
              <a:rPr lang="en-US" sz="1100" dirty="0"/>
              <a:t> y </a:t>
            </a:r>
            <a:r>
              <a:rPr lang="en-US" sz="1100" dirty="0" err="1"/>
              <a:t>niñas</a:t>
            </a:r>
            <a:r>
              <a:rPr lang="en-US" sz="1100" dirty="0"/>
              <a:t> y </a:t>
            </a:r>
            <a:r>
              <a:rPr lang="en-US" sz="1100" dirty="0" err="1"/>
              <a:t>adultos</a:t>
            </a:r>
            <a:r>
              <a:rPr lang="en-US" sz="1100" dirty="0"/>
              <a:t> de la </a:t>
            </a:r>
            <a:r>
              <a:rPr lang="en-US" sz="1100" dirty="0" err="1"/>
              <a:t>escuela</a:t>
            </a:r>
            <a:r>
              <a:rPr lang="en-US" sz="1100" dirty="0"/>
              <a:t>, </a:t>
            </a:r>
            <a:r>
              <a:rPr lang="en-US" sz="1100" dirty="0" err="1"/>
              <a:t>como</a:t>
            </a:r>
            <a:r>
              <a:rPr lang="en-US" sz="1100" dirty="0"/>
              <a:t> </a:t>
            </a:r>
            <a:r>
              <a:rPr lang="en-US" sz="1100" dirty="0" err="1"/>
              <a:t>el</a:t>
            </a:r>
            <a:r>
              <a:rPr lang="en-US" sz="1100" dirty="0"/>
              <a:t> </a:t>
            </a:r>
            <a:r>
              <a:rPr lang="en-US" sz="1100" dirty="0" err="1"/>
              <a:t>uniforme</a:t>
            </a:r>
            <a:r>
              <a:rPr lang="en-US" sz="1100" dirty="0"/>
              <a:t>, la </a:t>
            </a:r>
            <a:r>
              <a:rPr lang="en-US" sz="1100" dirty="0" err="1"/>
              <a:t>letra</a:t>
            </a:r>
            <a:r>
              <a:rPr lang="en-US" sz="1100" dirty="0"/>
              <a:t> </a:t>
            </a:r>
            <a:r>
              <a:rPr lang="en-US" sz="1100" dirty="0" err="1"/>
              <a:t>clara</a:t>
            </a:r>
            <a:r>
              <a:rPr lang="en-US" sz="1100" dirty="0"/>
              <a:t>, </a:t>
            </a:r>
            <a:r>
              <a:rPr lang="en-US" sz="1100" dirty="0" err="1"/>
              <a:t>el</a:t>
            </a:r>
            <a:r>
              <a:rPr lang="en-US" sz="1100" dirty="0"/>
              <a:t> color del </a:t>
            </a:r>
            <a:r>
              <a:rPr lang="en-US" sz="1100" dirty="0" err="1"/>
              <a:t>pelo</a:t>
            </a:r>
            <a:r>
              <a:rPr lang="en-US" sz="1100" dirty="0"/>
              <a:t> o de </a:t>
            </a:r>
            <a:r>
              <a:rPr lang="en-US" sz="1100" dirty="0" err="1"/>
              <a:t>los</a:t>
            </a:r>
            <a:r>
              <a:rPr lang="en-US" sz="1100" dirty="0"/>
              <a:t> </a:t>
            </a:r>
            <a:r>
              <a:rPr lang="en-US" sz="1100" dirty="0" err="1"/>
              <a:t>ojos</a:t>
            </a:r>
            <a:r>
              <a:rPr lang="en-US" sz="1100" dirty="0"/>
              <a:t> y sus </a:t>
            </a:r>
            <a:r>
              <a:rPr lang="en-US" sz="1100" dirty="0" err="1"/>
              <a:t>gustos</a:t>
            </a:r>
            <a:r>
              <a:rPr lang="en-US" sz="1100" dirty="0"/>
              <a:t> e </a:t>
            </a:r>
            <a:r>
              <a:rPr lang="en-US" sz="1100" dirty="0" err="1"/>
              <a:t>intereses</a:t>
            </a:r>
            <a:r>
              <a:rPr lang="en-US" sz="1100" dirty="0"/>
              <a:t> (o ”manias” y aversions).</a:t>
            </a:r>
            <a:endParaRPr sz="1100" dirty="0"/>
          </a:p>
          <a:p>
            <a:pPr marL="162560" lvl="0" indent="-113792" algn="l" rtl="0">
              <a:lnSpc>
                <a:spcPct val="100000"/>
              </a:lnSpc>
              <a:spcBef>
                <a:spcPts val="0"/>
              </a:spcBef>
              <a:spcAft>
                <a:spcPts val="0"/>
              </a:spcAft>
              <a:buSzPct val="142222"/>
              <a:buFont typeface="Arial"/>
              <a:buChar char="•"/>
            </a:pPr>
            <a:r>
              <a:rPr lang="en-US" sz="1100" dirty="0" err="1"/>
              <a:t>Trabajar</a:t>
            </a:r>
            <a:r>
              <a:rPr lang="en-US" sz="1100" dirty="0"/>
              <a:t> con la </a:t>
            </a:r>
            <a:r>
              <a:rPr lang="en-US" sz="1100" dirty="0" err="1"/>
              <a:t>familia</a:t>
            </a:r>
            <a:r>
              <a:rPr lang="en-US" sz="1100" dirty="0"/>
              <a:t> del </a:t>
            </a:r>
            <a:r>
              <a:rPr lang="en-US" sz="1100" dirty="0" err="1"/>
              <a:t>niño</a:t>
            </a:r>
            <a:r>
              <a:rPr lang="en-US" sz="1100" dirty="0"/>
              <a:t> o </a:t>
            </a:r>
            <a:r>
              <a:rPr lang="en-US" sz="1100" dirty="0" err="1"/>
              <a:t>niña</a:t>
            </a:r>
            <a:r>
              <a:rPr lang="en-US" sz="1100" dirty="0"/>
              <a:t> para </a:t>
            </a:r>
            <a:r>
              <a:rPr lang="en-US" sz="1100" dirty="0" err="1"/>
              <a:t>afirmar</a:t>
            </a:r>
            <a:r>
              <a:rPr lang="en-US" sz="1100" dirty="0"/>
              <a:t>, </a:t>
            </a:r>
            <a:r>
              <a:rPr lang="en-US" sz="1100" dirty="0" err="1"/>
              <a:t>según</a:t>
            </a:r>
            <a:r>
              <a:rPr lang="en-US" sz="1100" dirty="0"/>
              <a:t> </a:t>
            </a:r>
            <a:r>
              <a:rPr lang="en-US" sz="1100" dirty="0" err="1"/>
              <a:t>proceda</a:t>
            </a:r>
            <a:r>
              <a:rPr lang="en-US" sz="1100" dirty="0"/>
              <a:t>, que </a:t>
            </a:r>
            <a:r>
              <a:rPr lang="en-US" sz="1100" dirty="0" err="1"/>
              <a:t>los</a:t>
            </a:r>
            <a:r>
              <a:rPr lang="en-US" sz="1100" dirty="0"/>
              <a:t> </a:t>
            </a:r>
            <a:r>
              <a:rPr lang="en-US" sz="1100" dirty="0" err="1"/>
              <a:t>niños</a:t>
            </a:r>
            <a:r>
              <a:rPr lang="en-US" sz="1100" dirty="0"/>
              <a:t>/as </a:t>
            </a:r>
            <a:r>
              <a:rPr lang="en-US" sz="1100" dirty="0" err="1"/>
              <a:t>pueden</a:t>
            </a:r>
            <a:r>
              <a:rPr lang="en-US" sz="1100" dirty="0"/>
              <a:t> </a:t>
            </a:r>
            <a:r>
              <a:rPr lang="en-US" sz="1100" dirty="0" err="1"/>
              <a:t>pertenecer</a:t>
            </a:r>
            <a:r>
              <a:rPr lang="en-US" sz="1100" dirty="0"/>
              <a:t> a </a:t>
            </a:r>
            <a:r>
              <a:rPr lang="en-US" sz="1100" dirty="0" err="1"/>
              <a:t>múltiples</a:t>
            </a:r>
            <a:r>
              <a:rPr lang="en-US" sz="1100" dirty="0"/>
              <a:t> </a:t>
            </a:r>
            <a:r>
              <a:rPr lang="en-US" sz="1100" dirty="0" err="1"/>
              <a:t>familias</a:t>
            </a:r>
            <a:r>
              <a:rPr lang="en-US" sz="1100" dirty="0"/>
              <a:t> (</a:t>
            </a:r>
            <a:r>
              <a:rPr lang="en-US" sz="1100" dirty="0" err="1"/>
              <a:t>adoptivas</a:t>
            </a:r>
            <a:r>
              <a:rPr lang="en-US" sz="1100" dirty="0"/>
              <a:t>, de </a:t>
            </a:r>
            <a:r>
              <a:rPr lang="en-US" sz="1100" dirty="0" err="1"/>
              <a:t>acogida</a:t>
            </a:r>
            <a:r>
              <a:rPr lang="en-US" sz="1100" dirty="0"/>
              <a:t>, </a:t>
            </a:r>
            <a:r>
              <a:rPr lang="en-US" sz="1100" dirty="0" err="1"/>
              <a:t>otro</a:t>
            </a:r>
            <a:r>
              <a:rPr lang="en-US" sz="1100" dirty="0"/>
              <a:t> </a:t>
            </a:r>
            <a:r>
              <a:rPr lang="en-US" sz="1100" dirty="0" err="1"/>
              <a:t>tipo</a:t>
            </a:r>
            <a:r>
              <a:rPr lang="en-US" sz="1100" dirty="0"/>
              <a:t> de </a:t>
            </a:r>
            <a:r>
              <a:rPr lang="en-US" sz="1100" dirty="0" err="1"/>
              <a:t>familias</a:t>
            </a:r>
            <a:r>
              <a:rPr lang="en-US" sz="1100" dirty="0"/>
              <a:t> de </a:t>
            </a:r>
            <a:r>
              <a:rPr lang="en-US" sz="1100" dirty="0" err="1"/>
              <a:t>permanencia</a:t>
            </a:r>
            <a:r>
              <a:rPr lang="en-US" sz="1100" dirty="0"/>
              <a:t>) y que la </a:t>
            </a:r>
            <a:r>
              <a:rPr lang="en-US" sz="1100" dirty="0" err="1"/>
              <a:t>aceptación</a:t>
            </a:r>
            <a:r>
              <a:rPr lang="en-US" sz="1100" dirty="0"/>
              <a:t> de </a:t>
            </a:r>
            <a:r>
              <a:rPr lang="en-US" sz="1100" dirty="0" err="1"/>
              <a:t>una</a:t>
            </a:r>
            <a:r>
              <a:rPr lang="en-US" sz="1100" dirty="0"/>
              <a:t> </a:t>
            </a:r>
            <a:r>
              <a:rPr lang="en-US" sz="1100" dirty="0" err="1"/>
              <a:t>nueva</a:t>
            </a:r>
            <a:r>
              <a:rPr lang="en-US" sz="1100" dirty="0"/>
              <a:t> </a:t>
            </a:r>
            <a:r>
              <a:rPr lang="en-US" sz="1100" dirty="0" err="1"/>
              <a:t>pertenencia</a:t>
            </a:r>
            <a:r>
              <a:rPr lang="en-US" sz="1100" dirty="0"/>
              <a:t> no </a:t>
            </a:r>
            <a:r>
              <a:rPr lang="en-US" sz="1100" dirty="0" err="1"/>
              <a:t>rompe</a:t>
            </a:r>
            <a:r>
              <a:rPr lang="en-US" sz="1100" dirty="0"/>
              <a:t> </a:t>
            </a:r>
            <a:r>
              <a:rPr lang="en-US" sz="1100" dirty="0" err="1"/>
              <a:t>los</a:t>
            </a:r>
            <a:r>
              <a:rPr lang="en-US" sz="1100" dirty="0"/>
              <a:t> </a:t>
            </a:r>
            <a:r>
              <a:rPr lang="en-US" sz="1100" dirty="0" err="1"/>
              <a:t>lazos</a:t>
            </a:r>
            <a:r>
              <a:rPr lang="en-US" sz="1100" dirty="0"/>
              <a:t> </a:t>
            </a:r>
            <a:r>
              <a:rPr lang="en-US" sz="1100" dirty="0" err="1"/>
              <a:t>anteriores</a:t>
            </a:r>
            <a:r>
              <a:rPr lang="en-US" sz="1100" dirty="0"/>
              <a:t>.</a:t>
            </a:r>
            <a:endParaRPr sz="1100" dirty="0"/>
          </a:p>
          <a:p>
            <a:pPr marL="162560" lvl="0" indent="-113792" algn="l" rtl="0">
              <a:lnSpc>
                <a:spcPct val="100000"/>
              </a:lnSpc>
              <a:spcBef>
                <a:spcPts val="0"/>
              </a:spcBef>
              <a:spcAft>
                <a:spcPts val="0"/>
              </a:spcAft>
              <a:buSzPct val="142222"/>
              <a:buFont typeface="Arial"/>
              <a:buChar char="•"/>
            </a:pPr>
            <a:r>
              <a:rPr lang="en-US" sz="1100" dirty="0" err="1"/>
              <a:t>Reforzar</a:t>
            </a:r>
            <a:r>
              <a:rPr lang="en-US" sz="1100" dirty="0"/>
              <a:t> </a:t>
            </a:r>
            <a:r>
              <a:rPr lang="en-US" sz="1100" dirty="0" err="1"/>
              <a:t>el</a:t>
            </a:r>
            <a:r>
              <a:rPr lang="en-US" sz="1100" dirty="0"/>
              <a:t> </a:t>
            </a:r>
            <a:r>
              <a:rPr lang="en-US" sz="1100" dirty="0" err="1"/>
              <a:t>sentimiento</a:t>
            </a:r>
            <a:r>
              <a:rPr lang="en-US" sz="1100" dirty="0"/>
              <a:t> de </a:t>
            </a:r>
            <a:r>
              <a:rPr lang="en-US" sz="1100" dirty="0" err="1"/>
              <a:t>pertenencia</a:t>
            </a:r>
            <a:r>
              <a:rPr lang="en-US" sz="1100" dirty="0"/>
              <a:t> del </a:t>
            </a:r>
            <a:r>
              <a:rPr lang="en-US" sz="1100" dirty="0" err="1"/>
              <a:t>niño</a:t>
            </a:r>
            <a:r>
              <a:rPr lang="en-US" sz="1100" dirty="0"/>
              <a:t> o </a:t>
            </a:r>
            <a:r>
              <a:rPr lang="en-US" sz="1100" dirty="0" err="1"/>
              <a:t>niña</a:t>
            </a:r>
            <a:r>
              <a:rPr lang="en-US" sz="1100" dirty="0"/>
              <a:t> a </a:t>
            </a:r>
            <a:r>
              <a:rPr lang="en-US" sz="1100" dirty="0" err="1"/>
              <a:t>su</a:t>
            </a:r>
            <a:r>
              <a:rPr lang="en-US" sz="1100" dirty="0"/>
              <a:t> </a:t>
            </a:r>
            <a:r>
              <a:rPr lang="en-US" sz="1100" dirty="0" err="1"/>
              <a:t>familia</a:t>
            </a:r>
            <a:r>
              <a:rPr lang="en-US" sz="1100" dirty="0"/>
              <a:t> </a:t>
            </a:r>
            <a:r>
              <a:rPr lang="en-US" sz="1100" dirty="0" err="1"/>
              <a:t>adoptiva</a:t>
            </a:r>
            <a:r>
              <a:rPr lang="en-US" sz="1100" dirty="0"/>
              <a:t>, </a:t>
            </a:r>
            <a:r>
              <a:rPr lang="en-US" sz="1100" dirty="0" err="1"/>
              <a:t>utilizando</a:t>
            </a:r>
            <a:r>
              <a:rPr lang="en-US" sz="1100" dirty="0"/>
              <a:t> </a:t>
            </a:r>
            <a:r>
              <a:rPr lang="en-US" sz="1100" dirty="0" err="1"/>
              <a:t>fotografías</a:t>
            </a:r>
            <a:r>
              <a:rPr lang="en-US" sz="1100" dirty="0"/>
              <a:t>, </a:t>
            </a:r>
            <a:r>
              <a:rPr lang="en-US" sz="1100" dirty="0" err="1"/>
              <a:t>objetos</a:t>
            </a:r>
            <a:r>
              <a:rPr lang="en-US" sz="1100" dirty="0"/>
              <a:t> de </a:t>
            </a:r>
            <a:r>
              <a:rPr lang="en-US" sz="1100" dirty="0" err="1"/>
              <a:t>transición</a:t>
            </a:r>
            <a:r>
              <a:rPr lang="en-US" sz="1100" dirty="0"/>
              <a:t> del </a:t>
            </a:r>
            <a:r>
              <a:rPr lang="en-US" sz="1100" dirty="0" err="1"/>
              <a:t>hogar</a:t>
            </a:r>
            <a:r>
              <a:rPr lang="en-US" sz="1100" dirty="0"/>
              <a:t>, </a:t>
            </a:r>
            <a:r>
              <a:rPr lang="en-US" sz="1100" dirty="0" err="1"/>
              <a:t>libros</a:t>
            </a:r>
            <a:r>
              <a:rPr lang="en-US" sz="1100" dirty="0"/>
              <a:t> y </a:t>
            </a:r>
            <a:r>
              <a:rPr lang="en-US" sz="1100" dirty="0" err="1"/>
              <a:t>cuentos</a:t>
            </a:r>
            <a:r>
              <a:rPr lang="en-US" sz="1100" dirty="0"/>
              <a:t> y </a:t>
            </a:r>
            <a:r>
              <a:rPr lang="en-US" sz="1100" dirty="0" err="1"/>
              <a:t>hablando</a:t>
            </a:r>
            <a:r>
              <a:rPr lang="en-US" sz="1100" dirty="0"/>
              <a:t> del </a:t>
            </a:r>
            <a:r>
              <a:rPr lang="en-US" sz="1100" dirty="0" err="1"/>
              <a:t>futuro</a:t>
            </a:r>
            <a:r>
              <a:rPr lang="en-US" sz="1100" dirty="0"/>
              <a:t>. "</a:t>
            </a:r>
            <a:r>
              <a:rPr lang="en-US" sz="1100" dirty="0" err="1"/>
              <a:t>Cuando</a:t>
            </a:r>
            <a:r>
              <a:rPr lang="en-US" sz="1100" dirty="0"/>
              <a:t> </a:t>
            </a:r>
            <a:r>
              <a:rPr lang="en-US" sz="1100" dirty="0" err="1"/>
              <a:t>os</a:t>
            </a:r>
            <a:r>
              <a:rPr lang="en-US" sz="1100" dirty="0"/>
              <a:t> </a:t>
            </a:r>
            <a:r>
              <a:rPr lang="en-US" sz="1100" dirty="0" err="1"/>
              <a:t>vayáis</a:t>
            </a:r>
            <a:r>
              <a:rPr lang="en-US" sz="1100" dirty="0"/>
              <a:t> </a:t>
            </a:r>
            <a:r>
              <a:rPr lang="en-US" sz="1100" dirty="0" err="1"/>
              <a:t>todos</a:t>
            </a:r>
            <a:r>
              <a:rPr lang="en-US" sz="1100" dirty="0"/>
              <a:t> de </a:t>
            </a:r>
            <a:r>
              <a:rPr lang="en-US" sz="1100" dirty="0" err="1"/>
              <a:t>vacaciones</a:t>
            </a:r>
            <a:r>
              <a:rPr lang="en-US" sz="1100" dirty="0"/>
              <a:t> </a:t>
            </a:r>
            <a:r>
              <a:rPr lang="en-US" sz="1100" dirty="0" err="1"/>
              <a:t>el</a:t>
            </a:r>
            <a:r>
              <a:rPr lang="en-US" sz="1100" dirty="0"/>
              <a:t> </a:t>
            </a:r>
            <a:r>
              <a:rPr lang="en-US" sz="1100" dirty="0" err="1"/>
              <a:t>próximo</a:t>
            </a:r>
            <a:r>
              <a:rPr lang="en-US" sz="1100" dirty="0"/>
              <a:t> </a:t>
            </a:r>
            <a:r>
              <a:rPr lang="en-US" sz="1100" dirty="0" err="1"/>
              <a:t>verano</a:t>
            </a:r>
            <a:r>
              <a:rPr lang="en-US" sz="1100" dirty="0"/>
              <a:t>, </a:t>
            </a:r>
            <a:r>
              <a:rPr lang="en-US" sz="1100" dirty="0" err="1"/>
              <a:t>cuando</a:t>
            </a:r>
            <a:r>
              <a:rPr lang="en-US" sz="1100" dirty="0"/>
              <a:t> </a:t>
            </a:r>
            <a:r>
              <a:rPr lang="en-US" sz="1100" dirty="0" err="1"/>
              <a:t>celebréis</a:t>
            </a:r>
            <a:r>
              <a:rPr lang="en-US" sz="1100" dirty="0"/>
              <a:t> la Navidad </a:t>
            </a:r>
            <a:r>
              <a:rPr lang="en-US" sz="1100" dirty="0" err="1"/>
              <a:t>en</a:t>
            </a:r>
            <a:r>
              <a:rPr lang="en-US" sz="1100" dirty="0"/>
              <a:t> casa..."</a:t>
            </a:r>
            <a:endParaRPr sz="1100" dirty="0"/>
          </a:p>
          <a:p>
            <a:pPr marL="162560" lvl="0" indent="-113792" algn="l" rtl="0">
              <a:lnSpc>
                <a:spcPct val="100000"/>
              </a:lnSpc>
              <a:spcBef>
                <a:spcPts val="0"/>
              </a:spcBef>
              <a:spcAft>
                <a:spcPts val="200"/>
              </a:spcAft>
              <a:buSzPct val="142222"/>
              <a:buFont typeface="Arial"/>
              <a:buChar char="•"/>
            </a:pPr>
            <a:r>
              <a:rPr lang="en-US" sz="1100" dirty="0" err="1"/>
              <a:t>Ayudar</a:t>
            </a:r>
            <a:r>
              <a:rPr lang="en-US" sz="1100" dirty="0"/>
              <a:t> al </a:t>
            </a:r>
            <a:r>
              <a:rPr lang="en-US" sz="1100" dirty="0" err="1"/>
              <a:t>niño</a:t>
            </a:r>
            <a:r>
              <a:rPr lang="en-US" sz="1100" dirty="0"/>
              <a:t> o </a:t>
            </a:r>
            <a:r>
              <a:rPr lang="en-US" sz="1100" dirty="0" err="1"/>
              <a:t>niña</a:t>
            </a:r>
            <a:r>
              <a:rPr lang="en-US" sz="1100" dirty="0"/>
              <a:t> a </a:t>
            </a:r>
            <a:r>
              <a:rPr lang="en-US" sz="1100" dirty="0" err="1"/>
              <a:t>dejar</a:t>
            </a:r>
            <a:r>
              <a:rPr lang="en-US" sz="1100" dirty="0"/>
              <a:t> la </a:t>
            </a:r>
            <a:r>
              <a:rPr lang="en-US" sz="1100" dirty="0" err="1"/>
              <a:t>escuela</a:t>
            </a:r>
            <a:r>
              <a:rPr lang="en-US" sz="1100" dirty="0"/>
              <a:t> con </a:t>
            </a:r>
            <a:r>
              <a:rPr lang="en-US" sz="1100" dirty="0" err="1"/>
              <a:t>pruebas</a:t>
            </a:r>
            <a:r>
              <a:rPr lang="en-US" sz="1100" dirty="0"/>
              <a:t> </a:t>
            </a:r>
            <a:r>
              <a:rPr lang="en-US" sz="1100" dirty="0" err="1"/>
              <a:t>claras</a:t>
            </a:r>
            <a:r>
              <a:rPr lang="en-US" sz="1100" dirty="0"/>
              <a:t> de </a:t>
            </a:r>
            <a:r>
              <a:rPr lang="en-US" sz="1100" dirty="0" err="1"/>
              <a:t>su</a:t>
            </a:r>
            <a:r>
              <a:rPr lang="en-US" sz="1100" dirty="0"/>
              <a:t> </a:t>
            </a:r>
            <a:r>
              <a:rPr lang="en-US" sz="1100" dirty="0" err="1"/>
              <a:t>pertenencia</a:t>
            </a:r>
            <a:r>
              <a:rPr lang="en-US" sz="1100" dirty="0"/>
              <a:t> a la </a:t>
            </a:r>
            <a:r>
              <a:rPr lang="en-US" sz="1100" dirty="0" err="1"/>
              <a:t>misma</a:t>
            </a:r>
            <a:r>
              <a:rPr lang="en-US" sz="1100" dirty="0"/>
              <a:t>, </a:t>
            </a:r>
            <a:r>
              <a:rPr lang="en-US" sz="1100" dirty="0" err="1"/>
              <a:t>por</a:t>
            </a:r>
            <a:r>
              <a:rPr lang="en-US" sz="1100" dirty="0"/>
              <a:t> </a:t>
            </a:r>
            <a:r>
              <a:rPr lang="en-US" sz="1100" dirty="0" err="1"/>
              <a:t>ejemplo</a:t>
            </a:r>
            <a:r>
              <a:rPr lang="en-US" sz="1100" dirty="0"/>
              <a:t>, un </a:t>
            </a:r>
            <a:r>
              <a:rPr lang="en-US" sz="1100" dirty="0" err="1"/>
              <a:t>anuario</a:t>
            </a:r>
            <a:r>
              <a:rPr lang="en-US" sz="1100" dirty="0"/>
              <a:t> o "</a:t>
            </a:r>
            <a:r>
              <a:rPr lang="en-US" sz="1100" dirty="0" err="1"/>
              <a:t>libro</a:t>
            </a:r>
            <a:r>
              <a:rPr lang="en-US" sz="1100" dirty="0"/>
              <a:t> de despedida" con </a:t>
            </a:r>
            <a:r>
              <a:rPr lang="en-US" sz="1100" dirty="0" err="1"/>
              <a:t>fotografías</a:t>
            </a:r>
            <a:r>
              <a:rPr lang="en-US" sz="1100" dirty="0"/>
              <a:t>, </a:t>
            </a:r>
            <a:r>
              <a:rPr lang="en-US" sz="1100" dirty="0" err="1"/>
              <a:t>mensajes</a:t>
            </a:r>
            <a:r>
              <a:rPr lang="en-US" sz="1100" dirty="0"/>
              <a:t> y </a:t>
            </a:r>
            <a:r>
              <a:rPr lang="en-US" sz="1100" dirty="0" err="1"/>
              <a:t>datos</a:t>
            </a:r>
            <a:r>
              <a:rPr lang="en-US" sz="1100" dirty="0"/>
              <a:t> de </a:t>
            </a:r>
            <a:r>
              <a:rPr lang="en-US" sz="1100" dirty="0" err="1"/>
              <a:t>contacto</a:t>
            </a:r>
            <a:r>
              <a:rPr lang="en-US" sz="1100" dirty="0"/>
              <a:t> de las personas clave.</a:t>
            </a:r>
            <a:endParaRPr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latin typeface="Calibri"/>
              <a:ea typeface="Calibri"/>
              <a:cs typeface="Calibri"/>
              <a:sym typeface="Calibri"/>
            </a:endParaRPr>
          </a:p>
        </p:txBody>
      </p:sp>
      <p:sp>
        <p:nvSpPr>
          <p:cNvPr id="108" name="Google Shape;108;p2"/>
          <p:cNvSpPr txBox="1"/>
          <p:nvPr/>
        </p:nvSpPr>
        <p:spPr>
          <a:xfrm>
            <a:off x="1066799" y="2525487"/>
            <a:ext cx="10156371" cy="17850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a:t>
            </a:r>
            <a:r>
              <a:rPr lang="en-US" sz="3200" b="0" i="0" u="none" strike="noStrike" cap="none" dirty="0" err="1">
                <a:solidFill>
                  <a:srgbClr val="000000"/>
                </a:solidFill>
                <a:latin typeface="Arial"/>
                <a:ea typeface="Arial"/>
                <a:cs typeface="Arial"/>
                <a:sym typeface="Arial"/>
              </a:rPr>
              <a:t>Qué</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implica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una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verdadera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conexión</a:t>
            </a:r>
            <a:r>
              <a:rPr lang="en-US" sz="3200" b="0" i="0" u="none" strike="noStrike" cap="none" dirty="0">
                <a:solidFill>
                  <a:srgbClr val="000000"/>
                </a:solidFill>
                <a:latin typeface="Arial"/>
                <a:ea typeface="Arial"/>
                <a:cs typeface="Arial"/>
                <a:sym typeface="Arial"/>
              </a:rPr>
              <a:t> </a:t>
            </a:r>
          </a:p>
          <a:p>
            <a:pPr marL="0" marR="0" lvl="0" indent="0" algn="ctr"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entre dos personas?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a:t>
            </a:r>
            <a:r>
              <a:rPr lang="en-US" sz="3200" b="0" i="0" u="none" strike="noStrike" cap="none" dirty="0" err="1">
                <a:solidFill>
                  <a:srgbClr val="000000"/>
                </a:solidFill>
                <a:latin typeface="Arial"/>
                <a:ea typeface="Arial"/>
                <a:cs typeface="Arial"/>
                <a:sym typeface="Arial"/>
              </a:rPr>
              <a:t>Cuáles</a:t>
            </a:r>
            <a:r>
              <a:rPr lang="en-US" sz="3200" b="0" i="0" u="none" strike="noStrike" cap="none" dirty="0">
                <a:solidFill>
                  <a:srgbClr val="000000"/>
                </a:solidFill>
                <a:latin typeface="Arial"/>
                <a:ea typeface="Arial"/>
                <a:cs typeface="Arial"/>
                <a:sym typeface="Arial"/>
              </a:rPr>
              <a:t> son </a:t>
            </a:r>
            <a:r>
              <a:rPr lang="en-US" sz="3200" b="0" i="0" u="none" strike="noStrike" cap="none" dirty="0" err="1">
                <a:solidFill>
                  <a:srgbClr val="000000"/>
                </a:solidFill>
                <a:latin typeface="Arial"/>
                <a:ea typeface="Arial"/>
                <a:cs typeface="Arial"/>
                <a:sym typeface="Arial"/>
              </a:rPr>
              <a:t>los</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posibles</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obstáculos</a:t>
            </a:r>
            <a:r>
              <a:rPr lang="en-US" sz="3200" b="0" i="0" u="none" strike="noStrike" cap="none" dirty="0">
                <a:solidFill>
                  <a:srgbClr val="000000"/>
                </a:solidFill>
                <a:latin typeface="Arial"/>
                <a:ea typeface="Arial"/>
                <a:cs typeface="Arial"/>
                <a:sym typeface="Arial"/>
              </a:rPr>
              <a:t> a </a:t>
            </a:r>
            <a:r>
              <a:rPr lang="en-US" sz="3200" b="0" i="0" u="none" strike="noStrike" cap="none" dirty="0" err="1">
                <a:solidFill>
                  <a:srgbClr val="000000"/>
                </a:solidFill>
                <a:latin typeface="Arial"/>
                <a:ea typeface="Arial"/>
                <a:cs typeface="Arial"/>
                <a:sym typeface="Arial"/>
              </a:rPr>
              <a:t>dicha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conexión</a:t>
            </a:r>
            <a:r>
              <a:rPr lang="en-US" sz="32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7"/>
          <p:cNvSpPr txBox="1">
            <a:spLocks noGrp="1"/>
          </p:cNvSpPr>
          <p:nvPr>
            <p:ph type="title"/>
          </p:nvPr>
        </p:nvSpPr>
        <p:spPr>
          <a:xfrm>
            <a:off x="838200" y="719150"/>
            <a:ext cx="10515600" cy="345981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6000"/>
              <a:buNone/>
            </a:pPr>
            <a:r>
              <a:rPr lang="en-US" sz="3200"/>
              <a:t>Expectativas de la escuela vs. Comportamientos desafiantes</a:t>
            </a:r>
            <a:endParaRPr/>
          </a:p>
        </p:txBody>
      </p:sp>
      <p:sp>
        <p:nvSpPr>
          <p:cNvPr id="115" name="Google Shape;115;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888888"/>
              </a:buClr>
              <a:buSzPts val="2400"/>
              <a:buNone/>
            </a:pPr>
            <a:endParaRPr/>
          </a:p>
        </p:txBody>
      </p:sp>
      <p:sp>
        <p:nvSpPr>
          <p:cNvPr id="116" name="Google Shape;116;p37"/>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17" name="Google Shape;117;p37"/>
          <p:cNvPicPr preferRelativeResize="0"/>
          <p:nvPr/>
        </p:nvPicPr>
        <p:blipFill rotWithShape="1">
          <a:blip r:embed="rId3">
            <a:alphaModFix/>
          </a:blip>
          <a:srcRect/>
          <a:stretch/>
        </p:blipFill>
        <p:spPr>
          <a:xfrm>
            <a:off x="2964863" y="1695076"/>
            <a:ext cx="6262273" cy="37752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p:nvPr/>
        </p:nvSpPr>
        <p:spPr>
          <a:xfrm>
            <a:off x="779369" y="1562309"/>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Restricciones físicas</a:t>
            </a:r>
            <a:endParaRPr/>
          </a:p>
        </p:txBody>
      </p:sp>
      <p:sp>
        <p:nvSpPr>
          <p:cNvPr id="124" name="Google Shape;124;p3"/>
          <p:cNvSpPr/>
          <p:nvPr/>
        </p:nvSpPr>
        <p:spPr>
          <a:xfrm>
            <a:off x="2982012" y="1684901"/>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Alarmas</a:t>
            </a:r>
            <a:endParaRPr/>
          </a:p>
        </p:txBody>
      </p:sp>
      <p:sp>
        <p:nvSpPr>
          <p:cNvPr id="125" name="Google Shape;125;p3"/>
          <p:cNvSpPr/>
          <p:nvPr/>
        </p:nvSpPr>
        <p:spPr>
          <a:xfrm>
            <a:off x="2921712" y="3266811"/>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err="1">
                <a:solidFill>
                  <a:schemeClr val="lt1"/>
                </a:solidFill>
                <a:latin typeface="Arial"/>
                <a:ea typeface="Arial"/>
                <a:cs typeface="Arial"/>
                <a:sym typeface="Arial"/>
              </a:rPr>
              <a:t>Regañinas</a:t>
            </a:r>
            <a:endParaRPr dirty="0"/>
          </a:p>
        </p:txBody>
      </p:sp>
      <p:sp>
        <p:nvSpPr>
          <p:cNvPr id="126" name="Google Shape;126;p3"/>
          <p:cNvSpPr/>
          <p:nvPr/>
        </p:nvSpPr>
        <p:spPr>
          <a:xfrm>
            <a:off x="549304" y="3132182"/>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Amenazas</a:t>
            </a:r>
            <a:endParaRPr sz="1400" b="0" i="0" u="none" strike="noStrike" cap="none">
              <a:solidFill>
                <a:schemeClr val="lt1"/>
              </a:solidFill>
              <a:latin typeface="Arial"/>
              <a:ea typeface="Arial"/>
              <a:cs typeface="Arial"/>
              <a:sym typeface="Arial"/>
            </a:endParaRPr>
          </a:p>
        </p:txBody>
      </p:sp>
      <p:sp>
        <p:nvSpPr>
          <p:cNvPr id="127" name="Google Shape;127;p3"/>
          <p:cNvSpPr/>
          <p:nvPr/>
        </p:nvSpPr>
        <p:spPr>
          <a:xfrm>
            <a:off x="2797255" y="4855377"/>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Puntos de penalización por comportamiento</a:t>
            </a:r>
            <a:endParaRPr sz="1400" b="0" i="0" u="none" strike="noStrike" cap="none">
              <a:solidFill>
                <a:schemeClr val="lt1"/>
              </a:solidFill>
              <a:latin typeface="Arial"/>
              <a:ea typeface="Arial"/>
              <a:cs typeface="Arial"/>
              <a:sym typeface="Arial"/>
            </a:endParaRPr>
          </a:p>
        </p:txBody>
      </p:sp>
      <p:sp>
        <p:nvSpPr>
          <p:cNvPr id="128" name="Google Shape;128;p3"/>
          <p:cNvSpPr/>
          <p:nvPr/>
        </p:nvSpPr>
        <p:spPr>
          <a:xfrm>
            <a:off x="5184655" y="1562309"/>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Ignorar</a:t>
            </a:r>
            <a:endParaRPr sz="1400" b="0" i="0" u="none" strike="noStrike" cap="none">
              <a:solidFill>
                <a:schemeClr val="lt1"/>
              </a:solidFill>
              <a:latin typeface="Arial"/>
              <a:ea typeface="Arial"/>
              <a:cs typeface="Arial"/>
              <a:sym typeface="Arial"/>
            </a:endParaRPr>
          </a:p>
        </p:txBody>
      </p:sp>
      <p:sp>
        <p:nvSpPr>
          <p:cNvPr id="129" name="Google Shape;129;p3"/>
          <p:cNvSpPr/>
          <p:nvPr/>
        </p:nvSpPr>
        <p:spPr>
          <a:xfrm>
            <a:off x="7387297" y="1725761"/>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Llamar a familias/personas que ejercen el cuidado</a:t>
            </a:r>
            <a:endParaRPr sz="1400" b="0" i="0" u="none" strike="noStrike" cap="none">
              <a:solidFill>
                <a:schemeClr val="lt1"/>
              </a:solidFill>
              <a:latin typeface="Arial"/>
              <a:ea typeface="Arial"/>
              <a:cs typeface="Arial"/>
              <a:sym typeface="Arial"/>
            </a:endParaRPr>
          </a:p>
        </p:txBody>
      </p:sp>
      <p:sp>
        <p:nvSpPr>
          <p:cNvPr id="130" name="Google Shape;130;p3"/>
          <p:cNvSpPr/>
          <p:nvPr/>
        </p:nvSpPr>
        <p:spPr>
          <a:xfrm>
            <a:off x="5318331" y="3132182"/>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Llamar a profesionales externos</a:t>
            </a:r>
            <a:endParaRPr sz="1400" b="0" i="0" u="none" strike="noStrike" cap="none">
              <a:solidFill>
                <a:schemeClr val="lt1"/>
              </a:solidFill>
              <a:latin typeface="Arial"/>
              <a:ea typeface="Arial"/>
              <a:cs typeface="Arial"/>
              <a:sym typeface="Arial"/>
            </a:endParaRPr>
          </a:p>
        </p:txBody>
      </p:sp>
      <p:sp>
        <p:nvSpPr>
          <p:cNvPr id="131" name="Google Shape;131;p3"/>
          <p:cNvSpPr/>
          <p:nvPr/>
        </p:nvSpPr>
        <p:spPr>
          <a:xfrm>
            <a:off x="9916435" y="4843295"/>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dirty="0" err="1">
                <a:solidFill>
                  <a:schemeClr val="lt1"/>
                </a:solidFill>
                <a:latin typeface="Arial"/>
                <a:ea typeface="Arial"/>
                <a:cs typeface="Arial"/>
                <a:sym typeface="Arial"/>
              </a:rPr>
              <a:t>Avergonzar</a:t>
            </a:r>
            <a:r>
              <a:rPr lang="en-US" sz="1050" b="0" i="0" u="none" strike="noStrike" cap="none" dirty="0">
                <a:solidFill>
                  <a:schemeClr val="lt1"/>
                </a:solidFill>
                <a:latin typeface="Arial"/>
                <a:ea typeface="Arial"/>
                <a:cs typeface="Arial"/>
                <a:sym typeface="Arial"/>
              </a:rPr>
              <a:t> </a:t>
            </a:r>
            <a:r>
              <a:rPr lang="en-US" sz="1050" b="0" i="0" u="none" strike="noStrike" cap="none" dirty="0" err="1">
                <a:solidFill>
                  <a:schemeClr val="lt1"/>
                </a:solidFill>
                <a:latin typeface="Arial"/>
                <a:ea typeface="Arial"/>
                <a:cs typeface="Arial"/>
                <a:sym typeface="Arial"/>
              </a:rPr>
              <a:t>públicamente</a:t>
            </a:r>
            <a:r>
              <a:rPr lang="en-US" sz="1050" b="0" i="0" u="none" strike="noStrike" cap="none" dirty="0">
                <a:solidFill>
                  <a:schemeClr val="lt1"/>
                </a:solidFill>
                <a:latin typeface="Arial"/>
                <a:ea typeface="Arial"/>
                <a:cs typeface="Arial"/>
                <a:sym typeface="Arial"/>
              </a:rPr>
              <a:t> </a:t>
            </a:r>
            <a:br>
              <a:rPr lang="en-US" sz="1000" b="0" i="0" u="none" strike="noStrike" cap="none" dirty="0">
                <a:solidFill>
                  <a:schemeClr val="lt1"/>
                </a:solidFill>
                <a:latin typeface="Arial"/>
                <a:ea typeface="Arial"/>
                <a:cs typeface="Arial"/>
                <a:sym typeface="Arial"/>
              </a:rPr>
            </a:br>
            <a:r>
              <a:rPr lang="en-US" sz="1000" b="0" i="0" u="none" strike="noStrike" cap="none" dirty="0">
                <a:solidFill>
                  <a:schemeClr val="lt1"/>
                </a:solidFill>
                <a:latin typeface="Arial"/>
                <a:ea typeface="Arial"/>
                <a:cs typeface="Arial"/>
                <a:sym typeface="Arial"/>
              </a:rPr>
              <a:t>(</a:t>
            </a:r>
            <a:r>
              <a:rPr lang="en-US" sz="1000" b="0" i="0" u="none" strike="noStrike" cap="none" dirty="0" err="1">
                <a:solidFill>
                  <a:schemeClr val="lt1"/>
                </a:solidFill>
                <a:latin typeface="Arial"/>
                <a:ea typeface="Arial"/>
                <a:cs typeface="Arial"/>
                <a:sym typeface="Arial"/>
              </a:rPr>
              <a:t>escribiendo</a:t>
            </a:r>
            <a:r>
              <a:rPr lang="en-US" sz="1000" b="0" i="0" u="none" strike="noStrike" cap="none" dirty="0">
                <a:solidFill>
                  <a:schemeClr val="lt1"/>
                </a:solidFill>
                <a:latin typeface="Arial"/>
                <a:ea typeface="Arial"/>
                <a:cs typeface="Arial"/>
                <a:sym typeface="Arial"/>
              </a:rPr>
              <a:t> </a:t>
            </a:r>
            <a:r>
              <a:rPr lang="en-US" sz="1000" b="0" i="0" u="none" strike="noStrike" cap="none" dirty="0" err="1">
                <a:solidFill>
                  <a:schemeClr val="lt1"/>
                </a:solidFill>
                <a:latin typeface="Arial"/>
                <a:ea typeface="Arial"/>
                <a:cs typeface="Arial"/>
                <a:sym typeface="Arial"/>
              </a:rPr>
              <a:t>el</a:t>
            </a:r>
            <a:r>
              <a:rPr lang="en-US" sz="1000" b="0" i="0" u="none" strike="noStrike" cap="none" dirty="0">
                <a:solidFill>
                  <a:schemeClr val="lt1"/>
                </a:solidFill>
                <a:latin typeface="Arial"/>
                <a:ea typeface="Arial"/>
                <a:cs typeface="Arial"/>
                <a:sym typeface="Arial"/>
              </a:rPr>
              <a:t> </a:t>
            </a:r>
            <a:r>
              <a:rPr lang="en-US" sz="1000" b="0" i="0" u="none" strike="noStrike" cap="none" dirty="0" err="1">
                <a:solidFill>
                  <a:schemeClr val="lt1"/>
                </a:solidFill>
                <a:latin typeface="Arial"/>
                <a:ea typeface="Arial"/>
                <a:cs typeface="Arial"/>
                <a:sym typeface="Arial"/>
              </a:rPr>
              <a:t>nombre</a:t>
            </a:r>
            <a:r>
              <a:rPr lang="en-US" sz="1000" b="0" i="0" u="none" strike="noStrike" cap="none" dirty="0">
                <a:solidFill>
                  <a:schemeClr val="lt1"/>
                </a:solidFill>
                <a:latin typeface="Arial"/>
                <a:ea typeface="Arial"/>
                <a:cs typeface="Arial"/>
                <a:sym typeface="Arial"/>
              </a:rPr>
              <a:t> </a:t>
            </a:r>
            <a:r>
              <a:rPr lang="en-US" sz="1000" b="0" i="0" u="none" strike="noStrike" cap="none" dirty="0" err="1">
                <a:solidFill>
                  <a:schemeClr val="lt1"/>
                </a:solidFill>
                <a:latin typeface="Arial"/>
                <a:ea typeface="Arial"/>
                <a:cs typeface="Arial"/>
                <a:sym typeface="Arial"/>
              </a:rPr>
              <a:t>en</a:t>
            </a:r>
            <a:r>
              <a:rPr lang="en-US" sz="1000" b="0" i="0" u="none" strike="noStrike" cap="none" dirty="0">
                <a:solidFill>
                  <a:schemeClr val="lt1"/>
                </a:solidFill>
                <a:latin typeface="Arial"/>
                <a:ea typeface="Arial"/>
                <a:cs typeface="Arial"/>
                <a:sym typeface="Arial"/>
              </a:rPr>
              <a:t> la </a:t>
            </a:r>
            <a:r>
              <a:rPr lang="en-US" sz="1000" b="0" i="0" u="none" strike="noStrike" cap="none" dirty="0" err="1">
                <a:solidFill>
                  <a:schemeClr val="lt1"/>
                </a:solidFill>
                <a:latin typeface="Arial"/>
                <a:ea typeface="Arial"/>
                <a:cs typeface="Arial"/>
                <a:sym typeface="Arial"/>
              </a:rPr>
              <a:t>pizarra</a:t>
            </a:r>
            <a:r>
              <a:rPr lang="en-US" sz="1000" b="0" i="0" u="none" strike="noStrike" cap="none" dirty="0">
                <a:solidFill>
                  <a:schemeClr val="lt1"/>
                </a:solidFill>
                <a:latin typeface="Arial"/>
                <a:ea typeface="Arial"/>
                <a:cs typeface="Arial"/>
                <a:sym typeface="Arial"/>
              </a:rPr>
              <a:t>, </a:t>
            </a:r>
            <a:r>
              <a:rPr lang="en-US" sz="1000" b="0" i="0" u="none" strike="noStrike" cap="none" dirty="0" err="1">
                <a:solidFill>
                  <a:schemeClr val="lt1"/>
                </a:solidFill>
                <a:latin typeface="Arial"/>
                <a:ea typeface="Arial"/>
                <a:cs typeface="Arial"/>
                <a:sym typeface="Arial"/>
              </a:rPr>
              <a:t>por</a:t>
            </a:r>
            <a:r>
              <a:rPr lang="en-US" sz="1000" b="0" i="0" u="none" strike="noStrike" cap="none" dirty="0">
                <a:solidFill>
                  <a:schemeClr val="lt1"/>
                </a:solidFill>
                <a:latin typeface="Arial"/>
                <a:ea typeface="Arial"/>
                <a:cs typeface="Arial"/>
                <a:sym typeface="Arial"/>
              </a:rPr>
              <a:t> </a:t>
            </a:r>
            <a:r>
              <a:rPr lang="en-US" sz="1000" b="0" i="0" u="none" strike="noStrike" cap="none" dirty="0" err="1">
                <a:solidFill>
                  <a:schemeClr val="lt1"/>
                </a:solidFill>
                <a:latin typeface="Arial"/>
                <a:ea typeface="Arial"/>
                <a:cs typeface="Arial"/>
                <a:sym typeface="Arial"/>
              </a:rPr>
              <a:t>ej</a:t>
            </a:r>
            <a:r>
              <a:rPr lang="en-US" sz="1000" b="0" i="0" u="none" strike="noStrike" cap="none" dirty="0">
                <a:solidFill>
                  <a:schemeClr val="lt1"/>
                </a:solidFill>
                <a:latin typeface="Arial"/>
                <a:ea typeface="Arial"/>
                <a:cs typeface="Arial"/>
                <a:sym typeface="Arial"/>
              </a:rPr>
              <a:t>.)</a:t>
            </a:r>
            <a:endParaRPr sz="1000" b="0" i="0" u="none" strike="noStrike" cap="none" dirty="0">
              <a:solidFill>
                <a:schemeClr val="lt1"/>
              </a:solidFill>
              <a:latin typeface="Arial"/>
              <a:ea typeface="Arial"/>
              <a:cs typeface="Arial"/>
              <a:sym typeface="Arial"/>
            </a:endParaRPr>
          </a:p>
        </p:txBody>
      </p:sp>
      <p:sp>
        <p:nvSpPr>
          <p:cNvPr id="132" name="Google Shape;132;p3"/>
          <p:cNvSpPr/>
          <p:nvPr/>
        </p:nvSpPr>
        <p:spPr>
          <a:xfrm>
            <a:off x="512695" y="4780556"/>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err="1">
                <a:solidFill>
                  <a:schemeClr val="lt1"/>
                </a:solidFill>
                <a:latin typeface="Arial"/>
                <a:ea typeface="Arial"/>
                <a:cs typeface="Arial"/>
                <a:sym typeface="Arial"/>
              </a:rPr>
              <a:t>Aislar</a:t>
            </a:r>
            <a:endParaRPr dirty="0"/>
          </a:p>
        </p:txBody>
      </p:sp>
      <p:sp>
        <p:nvSpPr>
          <p:cNvPr id="133" name="Google Shape;133;p3"/>
          <p:cNvSpPr/>
          <p:nvPr/>
        </p:nvSpPr>
        <p:spPr>
          <a:xfrm>
            <a:off x="7870301" y="3213057"/>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Gritar</a:t>
            </a:r>
            <a:endParaRPr/>
          </a:p>
        </p:txBody>
      </p:sp>
      <p:sp>
        <p:nvSpPr>
          <p:cNvPr id="134" name="Google Shape;134;p3"/>
          <p:cNvSpPr/>
          <p:nvPr/>
        </p:nvSpPr>
        <p:spPr>
          <a:xfrm>
            <a:off x="9589940" y="1562309"/>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Persuadir</a:t>
            </a:r>
            <a:endParaRPr/>
          </a:p>
        </p:txBody>
      </p:sp>
      <p:sp>
        <p:nvSpPr>
          <p:cNvPr id="135" name="Google Shape;135;p3"/>
          <p:cNvSpPr/>
          <p:nvPr/>
        </p:nvSpPr>
        <p:spPr>
          <a:xfrm>
            <a:off x="10087358" y="3266811"/>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Negociar</a:t>
            </a:r>
            <a:endParaRPr/>
          </a:p>
        </p:txBody>
      </p:sp>
      <p:sp>
        <p:nvSpPr>
          <p:cNvPr id="136" name="Google Shape;136;p3"/>
          <p:cNvSpPr/>
          <p:nvPr/>
        </p:nvSpPr>
        <p:spPr>
          <a:xfrm>
            <a:off x="7637128" y="4780556"/>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err="1">
                <a:solidFill>
                  <a:schemeClr val="lt1"/>
                </a:solidFill>
                <a:latin typeface="Arial"/>
                <a:ea typeface="Arial"/>
                <a:cs typeface="Arial"/>
                <a:sym typeface="Arial"/>
              </a:rPr>
              <a:t>Desear</a:t>
            </a:r>
            <a:r>
              <a:rPr lang="en-US" sz="1400" b="0" i="0" u="none" strike="noStrike" cap="none" dirty="0">
                <a:solidFill>
                  <a:schemeClr val="lt1"/>
                </a:solidFill>
                <a:latin typeface="Arial"/>
                <a:ea typeface="Arial"/>
                <a:cs typeface="Arial"/>
                <a:sym typeface="Arial"/>
              </a:rPr>
              <a:t> que </a:t>
            </a:r>
            <a:r>
              <a:rPr lang="en-US" sz="1400" b="0" i="0" u="none" strike="noStrike" cap="none" dirty="0" err="1">
                <a:solidFill>
                  <a:schemeClr val="lt1"/>
                </a:solidFill>
                <a:latin typeface="Arial"/>
                <a:ea typeface="Arial"/>
                <a:cs typeface="Arial"/>
                <a:sym typeface="Arial"/>
              </a:rPr>
              <a:t>el</a:t>
            </a:r>
            <a:r>
              <a:rPr lang="en-US" sz="1400" b="0" i="0" u="none" strike="noStrike" cap="none" dirty="0">
                <a:solidFill>
                  <a:schemeClr val="lt1"/>
                </a:solidFill>
                <a:latin typeface="Arial"/>
                <a:ea typeface="Arial"/>
                <a:cs typeface="Arial"/>
                <a:sym typeface="Arial"/>
              </a:rPr>
              <a:t> </a:t>
            </a:r>
            <a:r>
              <a:rPr lang="en-US" sz="1400" b="0" i="0" u="none" strike="noStrike" cap="none" dirty="0" err="1">
                <a:solidFill>
                  <a:schemeClr val="lt1"/>
                </a:solidFill>
                <a:latin typeface="Arial"/>
                <a:ea typeface="Arial"/>
                <a:cs typeface="Arial"/>
                <a:sym typeface="Arial"/>
              </a:rPr>
              <a:t>niño</a:t>
            </a:r>
            <a:r>
              <a:rPr lang="en-US" sz="1400" b="0" i="0" u="none" strike="noStrike" cap="none" dirty="0">
                <a:solidFill>
                  <a:schemeClr val="lt1"/>
                </a:solidFill>
                <a:latin typeface="Arial"/>
                <a:ea typeface="Arial"/>
                <a:cs typeface="Arial"/>
                <a:sym typeface="Arial"/>
              </a:rPr>
              <a:t>/a se </a:t>
            </a:r>
            <a:r>
              <a:rPr lang="en-US" sz="1400" b="0" i="0" u="none" strike="noStrike" cap="none" dirty="0" err="1">
                <a:solidFill>
                  <a:schemeClr val="lt1"/>
                </a:solidFill>
                <a:latin typeface="Arial"/>
                <a:ea typeface="Arial"/>
                <a:cs typeface="Arial"/>
                <a:sym typeface="Arial"/>
              </a:rPr>
              <a:t>vaya</a:t>
            </a:r>
            <a:endParaRPr sz="1400" b="0" i="0" u="none" strike="noStrike" cap="none" dirty="0">
              <a:solidFill>
                <a:schemeClr val="lt1"/>
              </a:solidFill>
              <a:latin typeface="Arial"/>
              <a:ea typeface="Arial"/>
              <a:cs typeface="Arial"/>
              <a:sym typeface="Arial"/>
            </a:endParaRPr>
          </a:p>
        </p:txBody>
      </p:sp>
      <p:sp>
        <p:nvSpPr>
          <p:cNvPr id="137" name="Google Shape;137;p3"/>
          <p:cNvSpPr/>
          <p:nvPr/>
        </p:nvSpPr>
        <p:spPr>
          <a:xfrm>
            <a:off x="5214565" y="4780556"/>
            <a:ext cx="1762870" cy="904792"/>
          </a:xfrm>
          <a:prstGeom prst="wedgeRect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Excluir al niño o niña</a:t>
            </a:r>
            <a:endParaRPr sz="1400" b="0" i="0" u="none" strike="noStrike" cap="none">
              <a:solidFill>
                <a:schemeClr val="lt1"/>
              </a:solidFill>
              <a:latin typeface="Arial"/>
              <a:ea typeface="Arial"/>
              <a:cs typeface="Arial"/>
              <a:sym typeface="Arial"/>
            </a:endParaRPr>
          </a:p>
        </p:txBody>
      </p:sp>
      <p:sp>
        <p:nvSpPr>
          <p:cNvPr id="138" name="Google Shape;138;p3"/>
          <p:cNvSpPr txBox="1"/>
          <p:nvPr/>
        </p:nvSpPr>
        <p:spPr>
          <a:xfrm>
            <a:off x="596821" y="720790"/>
            <a:ext cx="1108248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err="1">
                <a:solidFill>
                  <a:srgbClr val="000000"/>
                </a:solidFill>
                <a:latin typeface="Arial"/>
                <a:ea typeface="Arial"/>
                <a:cs typeface="Arial"/>
                <a:sym typeface="Arial"/>
              </a:rPr>
              <a:t>Respuestas</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habituales</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en</a:t>
            </a:r>
            <a:r>
              <a:rPr lang="en-US" sz="2800" b="0" i="0" u="none" strike="noStrike" cap="none" dirty="0">
                <a:solidFill>
                  <a:srgbClr val="000000"/>
                </a:solidFill>
                <a:latin typeface="Arial"/>
                <a:ea typeface="Arial"/>
                <a:cs typeface="Arial"/>
                <a:sym typeface="Arial"/>
              </a:rPr>
              <a:t> las </a:t>
            </a:r>
            <a:r>
              <a:rPr lang="en-US" sz="2800" b="0" i="0" u="none" strike="noStrike" cap="none" dirty="0" err="1">
                <a:solidFill>
                  <a:srgbClr val="000000"/>
                </a:solidFill>
                <a:latin typeface="Arial"/>
                <a:ea typeface="Arial"/>
                <a:cs typeface="Arial"/>
                <a:sym typeface="Arial"/>
              </a:rPr>
              <a:t>escuelas</a:t>
            </a:r>
            <a:r>
              <a:rPr lang="en-US" sz="2800" b="0" i="0" u="none" strike="noStrike" cap="none" dirty="0">
                <a:solidFill>
                  <a:srgbClr val="000000"/>
                </a:solidFill>
                <a:latin typeface="Arial"/>
                <a:ea typeface="Arial"/>
                <a:cs typeface="Arial"/>
                <a:sym typeface="Arial"/>
              </a:rPr>
              <a:t> a </a:t>
            </a:r>
            <a:r>
              <a:rPr lang="en-US" sz="2800" b="0" i="0" u="none" strike="noStrike" cap="none" dirty="0" err="1">
                <a:solidFill>
                  <a:srgbClr val="000000"/>
                </a:solidFill>
                <a:latin typeface="Arial"/>
                <a:ea typeface="Arial"/>
                <a:cs typeface="Arial"/>
                <a:sym typeface="Arial"/>
              </a:rPr>
              <a:t>los</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problemas</a:t>
            </a:r>
            <a:r>
              <a:rPr lang="en-US" sz="2800" b="0" i="0" u="none" strike="noStrike" cap="none" dirty="0">
                <a:solidFill>
                  <a:srgbClr val="000000"/>
                </a:solidFill>
                <a:latin typeface="Arial"/>
                <a:ea typeface="Arial"/>
                <a:cs typeface="Arial"/>
                <a:sym typeface="Arial"/>
              </a:rPr>
              <a:t> de </a:t>
            </a:r>
            <a:r>
              <a:rPr lang="en-US" sz="2800" b="0" i="0" u="none" strike="noStrike" cap="none" dirty="0" err="1">
                <a:solidFill>
                  <a:srgbClr val="000000"/>
                </a:solidFill>
                <a:latin typeface="Arial"/>
                <a:ea typeface="Arial"/>
                <a:cs typeface="Arial"/>
                <a:sym typeface="Arial"/>
              </a:rPr>
              <a:t>conducta</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4614B-7431-E687-6BCD-CB2255B7663E}"/>
              </a:ext>
            </a:extLst>
          </p:cNvPr>
          <p:cNvSpPr>
            <a:spLocks noGrp="1"/>
          </p:cNvSpPr>
          <p:nvPr>
            <p:ph type="title"/>
          </p:nvPr>
        </p:nvSpPr>
        <p:spPr/>
        <p:txBody>
          <a:bodyPr/>
          <a:lstStyle/>
          <a:p>
            <a:r>
              <a:rPr lang="es-ES_tradnl" dirty="0"/>
              <a:t>Comportamientos “desafiantes”</a:t>
            </a:r>
          </a:p>
        </p:txBody>
      </p:sp>
      <p:pic>
        <p:nvPicPr>
          <p:cNvPr id="4" name="Picture 4">
            <a:extLst>
              <a:ext uri="{FF2B5EF4-FFF2-40B4-BE49-F238E27FC236}">
                <a16:creationId xmlns:a16="http://schemas.microsoft.com/office/drawing/2014/main" id="{0E06762A-425F-A6BA-C374-0FE9F7DCCF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759" y="1872914"/>
            <a:ext cx="4946754" cy="3291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anging challenging behaviour in education and care settings | For Schools">
            <a:extLst>
              <a:ext uri="{FF2B5EF4-FFF2-40B4-BE49-F238E27FC236}">
                <a16:creationId xmlns:a16="http://schemas.microsoft.com/office/drawing/2014/main" id="{347911EE-9904-1A92-5BFD-B59254F4F5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0272" y="2211065"/>
            <a:ext cx="4974336" cy="261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err="1">
                <a:latin typeface="Calibri"/>
                <a:ea typeface="Calibri"/>
                <a:cs typeface="Calibri"/>
                <a:sym typeface="Calibri"/>
              </a:rPr>
              <a:t>Experiencias</a:t>
            </a:r>
            <a:r>
              <a:rPr lang="en-US" dirty="0">
                <a:latin typeface="Calibri"/>
                <a:ea typeface="Calibri"/>
                <a:cs typeface="Calibri"/>
                <a:sym typeface="Calibri"/>
              </a:rPr>
              <a:t> </a:t>
            </a:r>
            <a:r>
              <a:rPr lang="en-US" dirty="0" err="1">
                <a:latin typeface="Calibri"/>
                <a:ea typeface="Calibri"/>
                <a:cs typeface="Calibri"/>
                <a:sym typeface="Calibri"/>
              </a:rPr>
              <a:t>Infantiles</a:t>
            </a:r>
            <a:r>
              <a:rPr lang="en-US" dirty="0">
                <a:latin typeface="Calibri"/>
                <a:ea typeface="Calibri"/>
                <a:cs typeface="Calibri"/>
                <a:sym typeface="Calibri"/>
              </a:rPr>
              <a:t> </a:t>
            </a:r>
            <a:r>
              <a:rPr lang="en-US" dirty="0" err="1">
                <a:latin typeface="Calibri"/>
                <a:ea typeface="Calibri"/>
                <a:cs typeface="Calibri"/>
                <a:sym typeface="Calibri"/>
              </a:rPr>
              <a:t>Adversas</a:t>
            </a:r>
            <a:r>
              <a:rPr lang="en-US" dirty="0">
                <a:latin typeface="Calibri"/>
                <a:ea typeface="Calibri"/>
                <a:cs typeface="Calibri"/>
                <a:sym typeface="Calibri"/>
              </a:rPr>
              <a:t> (ACE)</a:t>
            </a:r>
            <a:endParaRPr dirty="0">
              <a:latin typeface="Calibri"/>
              <a:ea typeface="Calibri"/>
              <a:cs typeface="Calibri"/>
              <a:sym typeface="Calibri"/>
            </a:endParaRPr>
          </a:p>
        </p:txBody>
      </p:sp>
      <p:sp>
        <p:nvSpPr>
          <p:cNvPr id="145" name="Google Shape;145;p5"/>
          <p:cNvSpPr txBox="1">
            <a:spLocks noGrp="1"/>
          </p:cNvSpPr>
          <p:nvPr>
            <p:ph type="body" idx="1"/>
          </p:nvPr>
        </p:nvSpPr>
        <p:spPr>
          <a:xfrm>
            <a:off x="838200" y="1425388"/>
            <a:ext cx="10515600" cy="4751575"/>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en-US" b="1" dirty="0" err="1">
                <a:solidFill>
                  <a:schemeClr val="accent2"/>
                </a:solidFill>
              </a:rPr>
              <a:t>Impacto</a:t>
            </a:r>
            <a:r>
              <a:rPr lang="en-US" b="1" dirty="0">
                <a:solidFill>
                  <a:schemeClr val="accent2"/>
                </a:solidFill>
              </a:rPr>
              <a:t> de las ACE </a:t>
            </a:r>
            <a:br>
              <a:rPr lang="en-US" b="1" dirty="0">
                <a:solidFill>
                  <a:schemeClr val="accent2"/>
                </a:solidFill>
              </a:rPr>
            </a:br>
            <a:endParaRPr b="1" dirty="0">
              <a:solidFill>
                <a:schemeClr val="accent2"/>
              </a:solidFill>
            </a:endParaRPr>
          </a:p>
        </p:txBody>
      </p:sp>
      <p:sp>
        <p:nvSpPr>
          <p:cNvPr id="146" name="Google Shape;146;p5"/>
          <p:cNvSpPr txBox="1">
            <a:spLocks noGrp="1"/>
          </p:cNvSpPr>
          <p:nvPr>
            <p:ph type="body" idx="4294967295"/>
          </p:nvPr>
        </p:nvSpPr>
        <p:spPr>
          <a:xfrm>
            <a:off x="1076325" y="2512324"/>
            <a:ext cx="5019675" cy="3322638"/>
          </a:xfrm>
          <a:prstGeom prst="rect">
            <a:avLst/>
          </a:prstGeom>
          <a:noFill/>
          <a:ln>
            <a:noFill/>
          </a:ln>
        </p:spPr>
        <p:txBody>
          <a:bodyPr spcFirstLastPara="1" wrap="square" lIns="91425" tIns="45700" rIns="91425" bIns="45700" anchor="t" anchorCtr="0">
            <a:normAutofit fontScale="62500" lnSpcReduction="20000"/>
          </a:bodyPr>
          <a:lstStyle/>
          <a:p>
            <a:pPr marL="457200" lvl="0" indent="-406400" algn="l" rtl="0">
              <a:lnSpc>
                <a:spcPct val="90000"/>
              </a:lnSpc>
              <a:spcBef>
                <a:spcPts val="1000"/>
              </a:spcBef>
              <a:spcAft>
                <a:spcPts val="0"/>
              </a:spcAft>
              <a:buSzPct val="160000"/>
              <a:buFont typeface="Arial"/>
              <a:buChar char="•"/>
            </a:pPr>
            <a:r>
              <a:rPr lang="en-US" dirty="0" err="1"/>
              <a:t>Pobre</a:t>
            </a:r>
            <a:r>
              <a:rPr lang="en-US" dirty="0"/>
              <a:t> </a:t>
            </a:r>
            <a:r>
              <a:rPr lang="en-US" dirty="0" err="1"/>
              <a:t>autoconcepto</a:t>
            </a:r>
            <a:endParaRPr dirty="0"/>
          </a:p>
          <a:p>
            <a:pPr marL="457200" lvl="0" indent="-406400" algn="l" rtl="0">
              <a:lnSpc>
                <a:spcPct val="90000"/>
              </a:lnSpc>
              <a:spcBef>
                <a:spcPts val="1000"/>
              </a:spcBef>
              <a:spcAft>
                <a:spcPts val="0"/>
              </a:spcAft>
              <a:buSzPct val="160000"/>
              <a:buFont typeface="Arial"/>
              <a:buChar char="•"/>
            </a:pPr>
            <a:r>
              <a:rPr lang="en-US" dirty="0" err="1"/>
              <a:t>Necesidades</a:t>
            </a:r>
            <a:r>
              <a:rPr lang="en-US" dirty="0"/>
              <a:t> </a:t>
            </a:r>
            <a:r>
              <a:rPr lang="en-US" dirty="0" err="1"/>
              <a:t>sensoriales</a:t>
            </a:r>
            <a:endParaRPr dirty="0"/>
          </a:p>
          <a:p>
            <a:pPr marL="457200" lvl="0" indent="-406400" algn="l" rtl="0">
              <a:lnSpc>
                <a:spcPct val="90000"/>
              </a:lnSpc>
              <a:spcBef>
                <a:spcPts val="1000"/>
              </a:spcBef>
              <a:spcAft>
                <a:spcPts val="0"/>
              </a:spcAft>
              <a:buSzPct val="160000"/>
              <a:buFont typeface="Arial"/>
              <a:buChar char="•"/>
            </a:pPr>
            <a:r>
              <a:rPr lang="en-US" dirty="0" err="1"/>
              <a:t>Dificultades</a:t>
            </a:r>
            <a:r>
              <a:rPr lang="en-US" dirty="0"/>
              <a:t> </a:t>
            </a:r>
            <a:r>
              <a:rPr lang="en-US" dirty="0" err="1"/>
              <a:t>en</a:t>
            </a:r>
            <a:r>
              <a:rPr lang="en-US" dirty="0"/>
              <a:t> la </a:t>
            </a:r>
            <a:r>
              <a:rPr lang="en-US" dirty="0" err="1"/>
              <a:t>regulación</a:t>
            </a:r>
            <a:r>
              <a:rPr lang="en-US" dirty="0"/>
              <a:t> </a:t>
            </a:r>
            <a:r>
              <a:rPr lang="en-US" dirty="0" err="1"/>
              <a:t>emocional</a:t>
            </a:r>
            <a:endParaRPr dirty="0"/>
          </a:p>
          <a:p>
            <a:pPr marL="457200" lvl="0" indent="-406400" algn="l" rtl="0">
              <a:lnSpc>
                <a:spcPct val="90000"/>
              </a:lnSpc>
              <a:spcBef>
                <a:spcPts val="1000"/>
              </a:spcBef>
              <a:spcAft>
                <a:spcPts val="0"/>
              </a:spcAft>
              <a:buSzPct val="160000"/>
              <a:buFont typeface="Arial"/>
              <a:buChar char="•"/>
            </a:pPr>
            <a:r>
              <a:rPr lang="en-US" dirty="0" err="1"/>
              <a:t>Dificultades</a:t>
            </a:r>
            <a:r>
              <a:rPr lang="en-US" dirty="0"/>
              <a:t> </a:t>
            </a:r>
            <a:r>
              <a:rPr lang="en-US" dirty="0" err="1"/>
              <a:t>en</a:t>
            </a:r>
            <a:r>
              <a:rPr lang="en-US" dirty="0"/>
              <a:t> </a:t>
            </a:r>
            <a:r>
              <a:rPr lang="en-US" dirty="0" err="1"/>
              <a:t>el</a:t>
            </a:r>
            <a:r>
              <a:rPr lang="en-US" dirty="0"/>
              <a:t> </a:t>
            </a:r>
            <a:r>
              <a:rPr lang="en-US" dirty="0" err="1"/>
              <a:t>funcionamiento</a:t>
            </a:r>
            <a:r>
              <a:rPr lang="en-US" dirty="0"/>
              <a:t> </a:t>
            </a:r>
            <a:r>
              <a:rPr lang="en-US" dirty="0" err="1"/>
              <a:t>ejecutivo</a:t>
            </a:r>
            <a:endParaRPr dirty="0"/>
          </a:p>
          <a:p>
            <a:pPr marL="457200" lvl="0" indent="-406400" algn="l" rtl="0">
              <a:lnSpc>
                <a:spcPct val="90000"/>
              </a:lnSpc>
              <a:spcBef>
                <a:spcPts val="1000"/>
              </a:spcBef>
              <a:spcAft>
                <a:spcPts val="0"/>
              </a:spcAft>
              <a:buSzPct val="160000"/>
              <a:buFont typeface="Arial"/>
              <a:buChar char="•"/>
            </a:pPr>
            <a:r>
              <a:rPr lang="en-US" dirty="0" err="1"/>
              <a:t>Dificultades</a:t>
            </a:r>
            <a:r>
              <a:rPr lang="en-US" dirty="0"/>
              <a:t> para </a:t>
            </a:r>
            <a:r>
              <a:rPr lang="en-US" dirty="0" err="1"/>
              <a:t>establecer</a:t>
            </a:r>
            <a:r>
              <a:rPr lang="en-US" dirty="0"/>
              <a:t> </a:t>
            </a:r>
            <a:r>
              <a:rPr lang="en-US" dirty="0" err="1"/>
              <a:t>relaciones</a:t>
            </a:r>
            <a:r>
              <a:rPr lang="en-US" dirty="0"/>
              <a:t> con personas </a:t>
            </a:r>
            <a:r>
              <a:rPr lang="en-US" dirty="0" err="1"/>
              <a:t>adultas</a:t>
            </a:r>
            <a:endParaRPr dirty="0"/>
          </a:p>
          <a:p>
            <a:pPr marL="457200" lvl="0" indent="-406400" algn="l" rtl="0">
              <a:lnSpc>
                <a:spcPct val="90000"/>
              </a:lnSpc>
              <a:spcBef>
                <a:spcPts val="1000"/>
              </a:spcBef>
              <a:spcAft>
                <a:spcPts val="0"/>
              </a:spcAft>
              <a:buSzPct val="160000"/>
              <a:buFont typeface="Arial"/>
              <a:buChar char="•"/>
            </a:pPr>
            <a:r>
              <a:rPr lang="en-US" dirty="0" err="1"/>
              <a:t>Dificultades</a:t>
            </a:r>
            <a:r>
              <a:rPr lang="en-US" dirty="0"/>
              <a:t> para </a:t>
            </a:r>
            <a:r>
              <a:rPr lang="en-US" dirty="0" err="1"/>
              <a:t>establecer</a:t>
            </a:r>
            <a:r>
              <a:rPr lang="en-US" dirty="0"/>
              <a:t> </a:t>
            </a:r>
            <a:r>
              <a:rPr lang="en-US" dirty="0" err="1"/>
              <a:t>relaciones</a:t>
            </a:r>
            <a:r>
              <a:rPr lang="en-US" dirty="0"/>
              <a:t> con </a:t>
            </a:r>
            <a:r>
              <a:rPr lang="en-US" dirty="0" err="1"/>
              <a:t>los</a:t>
            </a:r>
            <a:r>
              <a:rPr lang="en-US" dirty="0"/>
              <a:t> </a:t>
            </a:r>
            <a:r>
              <a:rPr lang="en-US" dirty="0" err="1"/>
              <a:t>compañeros</a:t>
            </a:r>
            <a:r>
              <a:rPr lang="en-US" dirty="0"/>
              <a:t>/as</a:t>
            </a:r>
            <a:endParaRPr dirty="0"/>
          </a:p>
          <a:p>
            <a:pPr marL="457200" lvl="0" indent="-406400" algn="l" rtl="0">
              <a:lnSpc>
                <a:spcPct val="90000"/>
              </a:lnSpc>
              <a:spcBef>
                <a:spcPts val="1000"/>
              </a:spcBef>
              <a:spcAft>
                <a:spcPts val="0"/>
              </a:spcAft>
              <a:buSzPct val="160000"/>
              <a:buFont typeface="Arial"/>
              <a:buChar char="•"/>
            </a:pPr>
            <a:r>
              <a:rPr lang="en-US" dirty="0" err="1"/>
              <a:t>Dificultades</a:t>
            </a:r>
            <a:r>
              <a:rPr lang="en-US" dirty="0"/>
              <a:t> para </a:t>
            </a:r>
            <a:r>
              <a:rPr lang="en-US" dirty="0" err="1"/>
              <a:t>afrontar</a:t>
            </a:r>
            <a:r>
              <a:rPr lang="en-US" dirty="0"/>
              <a:t> </a:t>
            </a:r>
            <a:r>
              <a:rPr lang="en-US" dirty="0" err="1"/>
              <a:t>los</a:t>
            </a:r>
            <a:r>
              <a:rPr lang="en-US" dirty="0"/>
              <a:t> </a:t>
            </a:r>
            <a:r>
              <a:rPr lang="en-US" dirty="0" err="1"/>
              <a:t>cambios</a:t>
            </a:r>
            <a:endParaRPr dirty="0"/>
          </a:p>
          <a:p>
            <a:pPr marL="342900" lvl="0" indent="-342900" algn="l" rtl="0">
              <a:lnSpc>
                <a:spcPct val="90000"/>
              </a:lnSpc>
              <a:spcBef>
                <a:spcPts val="1000"/>
              </a:spcBef>
              <a:spcAft>
                <a:spcPts val="0"/>
              </a:spcAft>
              <a:buSzPct val="160000"/>
              <a:buFont typeface="Arial"/>
              <a:buChar char="•"/>
            </a:pPr>
            <a:r>
              <a:rPr lang="en-US" dirty="0"/>
              <a:t>  </a:t>
            </a:r>
            <a:r>
              <a:rPr lang="en-US" dirty="0" err="1"/>
              <a:t>Necesidades</a:t>
            </a:r>
            <a:r>
              <a:rPr lang="en-US" dirty="0"/>
              <a:t> de </a:t>
            </a:r>
            <a:r>
              <a:rPr lang="en-US" dirty="0" err="1"/>
              <a:t>aprendizaje</a:t>
            </a:r>
            <a:endParaRPr dirty="0"/>
          </a:p>
        </p:txBody>
      </p:sp>
      <p:sp>
        <p:nvSpPr>
          <p:cNvPr id="147" name="Google Shape;147;p5"/>
          <p:cNvSpPr txBox="1">
            <a:spLocks noGrp="1"/>
          </p:cNvSpPr>
          <p:nvPr>
            <p:ph type="body" idx="4294967295"/>
          </p:nvPr>
        </p:nvSpPr>
        <p:spPr>
          <a:xfrm>
            <a:off x="6861979" y="1447456"/>
            <a:ext cx="5021262" cy="654050"/>
          </a:xfrm>
          <a:prstGeom prst="rect">
            <a:avLst/>
          </a:prstGeom>
          <a:noFill/>
          <a:ln>
            <a:noFill/>
          </a:ln>
        </p:spPr>
        <p:txBody>
          <a:bodyPr spcFirstLastPara="1" wrap="square" lIns="91425" tIns="45700" rIns="91425" bIns="45700" anchor="t" anchorCtr="0">
            <a:normAutofit fontScale="70000" lnSpcReduction="20000"/>
          </a:bodyPr>
          <a:lstStyle/>
          <a:p>
            <a:pPr marL="50800" lvl="0" indent="0" algn="l" rtl="0">
              <a:lnSpc>
                <a:spcPct val="90000"/>
              </a:lnSpc>
              <a:spcBef>
                <a:spcPts val="1000"/>
              </a:spcBef>
              <a:spcAft>
                <a:spcPts val="0"/>
              </a:spcAft>
              <a:buSzPct val="142857"/>
              <a:buNone/>
            </a:pPr>
            <a:r>
              <a:rPr lang="en-US" b="1" dirty="0" err="1">
                <a:solidFill>
                  <a:srgbClr val="2E75B5"/>
                </a:solidFill>
              </a:rPr>
              <a:t>Cómo</a:t>
            </a:r>
            <a:r>
              <a:rPr lang="en-US" b="1" dirty="0">
                <a:solidFill>
                  <a:srgbClr val="2E75B5"/>
                </a:solidFill>
              </a:rPr>
              <a:t> son las </a:t>
            </a:r>
            <a:r>
              <a:rPr lang="en-US" b="1" dirty="0" err="1">
                <a:solidFill>
                  <a:srgbClr val="2E75B5"/>
                </a:solidFill>
              </a:rPr>
              <a:t>conductas</a:t>
            </a:r>
            <a:r>
              <a:rPr lang="en-US" b="1" dirty="0">
                <a:solidFill>
                  <a:srgbClr val="2E75B5"/>
                </a:solidFill>
              </a:rPr>
              <a:t> </a:t>
            </a:r>
            <a:r>
              <a:rPr lang="en-US" b="1" dirty="0" err="1">
                <a:solidFill>
                  <a:srgbClr val="2E75B5"/>
                </a:solidFill>
              </a:rPr>
              <a:t>en</a:t>
            </a:r>
            <a:r>
              <a:rPr lang="en-US" b="1" dirty="0">
                <a:solidFill>
                  <a:srgbClr val="2E75B5"/>
                </a:solidFill>
              </a:rPr>
              <a:t> </a:t>
            </a:r>
            <a:r>
              <a:rPr lang="en-US" b="1" dirty="0" err="1">
                <a:solidFill>
                  <a:srgbClr val="2E75B5"/>
                </a:solidFill>
              </a:rPr>
              <a:t>niños</a:t>
            </a:r>
            <a:r>
              <a:rPr lang="en-US" b="1" dirty="0">
                <a:solidFill>
                  <a:srgbClr val="2E75B5"/>
                </a:solidFill>
              </a:rPr>
              <a:t> y </a:t>
            </a:r>
            <a:r>
              <a:rPr lang="en-US" b="1" dirty="0" err="1">
                <a:solidFill>
                  <a:srgbClr val="2E75B5"/>
                </a:solidFill>
              </a:rPr>
              <a:t>niñas</a:t>
            </a:r>
            <a:r>
              <a:rPr lang="en-US" b="1" dirty="0">
                <a:solidFill>
                  <a:srgbClr val="2E75B5"/>
                </a:solidFill>
              </a:rPr>
              <a:t> </a:t>
            </a:r>
            <a:br>
              <a:rPr lang="en-US" b="1" dirty="0">
                <a:solidFill>
                  <a:srgbClr val="2E75B5"/>
                </a:solidFill>
              </a:rPr>
            </a:br>
            <a:r>
              <a:rPr lang="en-US" b="1" dirty="0">
                <a:solidFill>
                  <a:srgbClr val="2E75B5"/>
                </a:solidFill>
              </a:rPr>
              <a:t>que </a:t>
            </a:r>
            <a:r>
              <a:rPr lang="en-US" b="1" dirty="0" err="1">
                <a:solidFill>
                  <a:srgbClr val="2E75B5"/>
                </a:solidFill>
              </a:rPr>
              <a:t>han</a:t>
            </a:r>
            <a:r>
              <a:rPr lang="en-US" b="1" dirty="0">
                <a:solidFill>
                  <a:srgbClr val="2E75B5"/>
                </a:solidFill>
              </a:rPr>
              <a:t> </a:t>
            </a:r>
            <a:r>
              <a:rPr lang="en-US" b="1" dirty="0" err="1">
                <a:solidFill>
                  <a:srgbClr val="2E75B5"/>
                </a:solidFill>
              </a:rPr>
              <a:t>vivido</a:t>
            </a:r>
            <a:r>
              <a:rPr lang="en-US" b="1" dirty="0">
                <a:solidFill>
                  <a:srgbClr val="2E75B5"/>
                </a:solidFill>
              </a:rPr>
              <a:t> ACE</a:t>
            </a:r>
            <a:endParaRPr dirty="0"/>
          </a:p>
        </p:txBody>
      </p:sp>
      <p:sp>
        <p:nvSpPr>
          <p:cNvPr id="148" name="Google Shape;148;p5"/>
          <p:cNvSpPr txBox="1">
            <a:spLocks noGrp="1"/>
          </p:cNvSpPr>
          <p:nvPr>
            <p:ph type="body" idx="4294967295"/>
          </p:nvPr>
        </p:nvSpPr>
        <p:spPr>
          <a:xfrm>
            <a:off x="6861979" y="2466881"/>
            <a:ext cx="5021262" cy="3322638"/>
          </a:xfrm>
          <a:prstGeom prst="rect">
            <a:avLst/>
          </a:prstGeom>
          <a:noFill/>
          <a:ln>
            <a:noFill/>
          </a:ln>
        </p:spPr>
        <p:txBody>
          <a:bodyPr spcFirstLastPara="1" wrap="square" lIns="91425" tIns="45700" rIns="91425" bIns="45700" anchor="t" anchorCtr="0">
            <a:normAutofit fontScale="62500" lnSpcReduction="20000"/>
          </a:bodyPr>
          <a:lstStyle/>
          <a:p>
            <a:pPr marL="457200" lvl="0" indent="-406400" algn="l" rtl="0">
              <a:lnSpc>
                <a:spcPct val="90000"/>
              </a:lnSpc>
              <a:spcBef>
                <a:spcPts val="1000"/>
              </a:spcBef>
              <a:spcAft>
                <a:spcPts val="0"/>
              </a:spcAft>
              <a:buSzPct val="160000"/>
              <a:buFont typeface="Arial"/>
              <a:buChar char="•"/>
            </a:pPr>
            <a:r>
              <a:rPr lang="en-US"/>
              <a:t>Hablar o preguntar continuamente</a:t>
            </a:r>
            <a:endParaRPr/>
          </a:p>
          <a:p>
            <a:pPr marL="457200" lvl="0" indent="-406400" algn="l" rtl="0">
              <a:lnSpc>
                <a:spcPct val="90000"/>
              </a:lnSpc>
              <a:spcBef>
                <a:spcPts val="1000"/>
              </a:spcBef>
              <a:spcAft>
                <a:spcPts val="0"/>
              </a:spcAft>
              <a:buSzPct val="160000"/>
              <a:buFont typeface="Arial"/>
              <a:buChar char="•"/>
            </a:pPr>
            <a:r>
              <a:rPr lang="en-US"/>
              <a:t>Hacer ruido</a:t>
            </a:r>
            <a:endParaRPr/>
          </a:p>
          <a:p>
            <a:pPr marL="457200" lvl="0" indent="-406400" algn="l" rtl="0">
              <a:lnSpc>
                <a:spcPct val="90000"/>
              </a:lnSpc>
              <a:spcBef>
                <a:spcPts val="1000"/>
              </a:spcBef>
              <a:spcAft>
                <a:spcPts val="0"/>
              </a:spcAft>
              <a:buSzPct val="160000"/>
              <a:buFont typeface="Arial"/>
              <a:buChar char="•"/>
            </a:pPr>
            <a:r>
              <a:rPr lang="en-US"/>
              <a:t>Incapaz de permanecer sentado/a</a:t>
            </a:r>
            <a:endParaRPr/>
          </a:p>
          <a:p>
            <a:pPr marL="457200" lvl="0" indent="-406400" algn="l" rtl="0">
              <a:lnSpc>
                <a:spcPct val="90000"/>
              </a:lnSpc>
              <a:spcBef>
                <a:spcPts val="1000"/>
              </a:spcBef>
              <a:spcAft>
                <a:spcPts val="0"/>
              </a:spcAft>
              <a:buSzPct val="160000"/>
              <a:buFont typeface="Arial"/>
              <a:buChar char="•"/>
            </a:pPr>
            <a:r>
              <a:rPr lang="en-US"/>
              <a:t>Abandonar su asiento o el aula </a:t>
            </a:r>
            <a:endParaRPr/>
          </a:p>
          <a:p>
            <a:pPr marL="457200" lvl="0" indent="-406400" algn="l" rtl="0">
              <a:lnSpc>
                <a:spcPct val="90000"/>
              </a:lnSpc>
              <a:spcBef>
                <a:spcPts val="1000"/>
              </a:spcBef>
              <a:spcAft>
                <a:spcPts val="0"/>
              </a:spcAft>
              <a:buSzPct val="160000"/>
              <a:buFont typeface="Arial"/>
              <a:buChar char="•"/>
            </a:pPr>
            <a:r>
              <a:rPr lang="en-US"/>
              <a:t>Tirar o romper objetos</a:t>
            </a:r>
            <a:endParaRPr/>
          </a:p>
          <a:p>
            <a:pPr marL="457200" lvl="0" indent="-406400" algn="l" rtl="0">
              <a:lnSpc>
                <a:spcPct val="90000"/>
              </a:lnSpc>
              <a:spcBef>
                <a:spcPts val="1000"/>
              </a:spcBef>
              <a:spcAft>
                <a:spcPts val="0"/>
              </a:spcAft>
              <a:buSzPct val="160000"/>
              <a:buFont typeface="Arial"/>
              <a:buChar char="•"/>
            </a:pPr>
            <a:r>
              <a:rPr lang="en-US"/>
              <a:t>Hacerse daño a sí mismo/a o a otros niños/as</a:t>
            </a:r>
            <a:endParaRPr/>
          </a:p>
          <a:p>
            <a:pPr marL="457200" lvl="0" indent="-406400" algn="l" rtl="0">
              <a:lnSpc>
                <a:spcPct val="90000"/>
              </a:lnSpc>
              <a:spcBef>
                <a:spcPts val="1000"/>
              </a:spcBef>
              <a:spcAft>
                <a:spcPts val="0"/>
              </a:spcAft>
              <a:buSzPct val="160000"/>
              <a:buFont typeface="Arial"/>
              <a:buChar char="•"/>
            </a:pPr>
            <a:r>
              <a:rPr lang="en-US"/>
              <a:t>Coger cosas que no les pertenecen</a:t>
            </a:r>
            <a:endParaRPr/>
          </a:p>
          <a:p>
            <a:pPr marL="457200" lvl="0" indent="-406400" algn="l" rtl="0">
              <a:lnSpc>
                <a:spcPct val="90000"/>
              </a:lnSpc>
              <a:spcBef>
                <a:spcPts val="1000"/>
              </a:spcBef>
              <a:spcAft>
                <a:spcPts val="0"/>
              </a:spcAft>
              <a:buSzPct val="160000"/>
              <a:buFont typeface="Arial"/>
              <a:buChar char="•"/>
            </a:pPr>
            <a:r>
              <a:rPr lang="en-US"/>
              <a:t>Intentar tomar el control de las situaciones</a:t>
            </a:r>
            <a:endParaRPr/>
          </a:p>
          <a:p>
            <a:pPr marL="342900" lvl="0" indent="-342900" algn="l" rtl="0">
              <a:lnSpc>
                <a:spcPct val="90000"/>
              </a:lnSpc>
              <a:spcBef>
                <a:spcPts val="1000"/>
              </a:spcBef>
              <a:spcAft>
                <a:spcPts val="0"/>
              </a:spcAft>
              <a:buSzPct val="160000"/>
              <a:buFont typeface="Arial"/>
              <a:buChar char="•"/>
            </a:pPr>
            <a:r>
              <a:rPr lang="en-US"/>
              <a:t>   Estallidos de frustración y/o ira</a:t>
            </a:r>
            <a:endParaRPr/>
          </a:p>
          <a:p>
            <a:pPr marL="342900" lvl="0" indent="-165100" algn="l" rtl="0">
              <a:lnSpc>
                <a:spcPct val="90000"/>
              </a:lnSpc>
              <a:spcBef>
                <a:spcPts val="1000"/>
              </a:spcBef>
              <a:spcAft>
                <a:spcPts val="0"/>
              </a:spcAft>
              <a:buSzPct val="160000"/>
              <a:buFont typeface="Arial"/>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5921944" y="1304364"/>
            <a:ext cx="6418729" cy="4814047"/>
          </a:xfrm>
          <a:prstGeom prst="rect">
            <a:avLst/>
          </a:prstGeom>
          <a:noFill/>
          <a:ln>
            <a:noFill/>
          </a:ln>
        </p:spPr>
      </p:pic>
      <p:sp>
        <p:nvSpPr>
          <p:cNvPr id="155" name="Google Shape;15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latin typeface="Calibri"/>
                <a:ea typeface="Calibri"/>
                <a:cs typeface="Calibri"/>
                <a:sym typeface="Calibri"/>
              </a:rPr>
              <a:t>El comportamiento como comunicación</a:t>
            </a:r>
            <a:endParaRPr>
              <a:latin typeface="Calibri"/>
              <a:ea typeface="Calibri"/>
              <a:cs typeface="Calibri"/>
              <a:sym typeface="Calibri"/>
            </a:endParaRPr>
          </a:p>
        </p:txBody>
      </p:sp>
      <p:sp>
        <p:nvSpPr>
          <p:cNvPr id="156" name="Google Shape;156;p6"/>
          <p:cNvSpPr txBox="1">
            <a:spLocks noGrp="1"/>
          </p:cNvSpPr>
          <p:nvPr>
            <p:ph type="body" idx="1"/>
          </p:nvPr>
        </p:nvSpPr>
        <p:spPr>
          <a:xfrm>
            <a:off x="343395" y="1431966"/>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90000"/>
              </a:lnSpc>
              <a:spcBef>
                <a:spcPts val="1000"/>
              </a:spcBef>
              <a:spcAft>
                <a:spcPts val="0"/>
              </a:spcAft>
              <a:buSzPct val="75630"/>
              <a:buFont typeface="Arial"/>
              <a:buChar char="•"/>
            </a:pPr>
            <a:r>
              <a:rPr lang="en-US"/>
              <a:t>No me siento seguro/a</a:t>
            </a:r>
            <a:endParaRPr/>
          </a:p>
          <a:p>
            <a:pPr marL="342900" lvl="0" indent="-342900" algn="l" rtl="0">
              <a:lnSpc>
                <a:spcPct val="90000"/>
              </a:lnSpc>
              <a:spcBef>
                <a:spcPts val="1000"/>
              </a:spcBef>
              <a:spcAft>
                <a:spcPts val="0"/>
              </a:spcAft>
              <a:buSzPct val="75630"/>
              <a:buFont typeface="Arial"/>
              <a:buChar char="•"/>
            </a:pPr>
            <a:r>
              <a:rPr lang="en-US"/>
              <a:t>No confío en ti</a:t>
            </a:r>
            <a:endParaRPr/>
          </a:p>
          <a:p>
            <a:pPr marL="342900" lvl="0" indent="-342900" algn="l" rtl="0">
              <a:lnSpc>
                <a:spcPct val="90000"/>
              </a:lnSpc>
              <a:spcBef>
                <a:spcPts val="1000"/>
              </a:spcBef>
              <a:spcAft>
                <a:spcPts val="0"/>
              </a:spcAft>
              <a:buSzPct val="75630"/>
              <a:buFont typeface="Arial"/>
              <a:buChar char="•"/>
            </a:pPr>
            <a:r>
              <a:rPr lang="en-US"/>
              <a:t>La única persona en la que puedo confiar soy yo</a:t>
            </a:r>
            <a:endParaRPr/>
          </a:p>
          <a:p>
            <a:pPr marL="342900" lvl="0" indent="-342900" algn="l" rtl="0">
              <a:lnSpc>
                <a:spcPct val="90000"/>
              </a:lnSpc>
              <a:spcBef>
                <a:spcPts val="1000"/>
              </a:spcBef>
              <a:spcAft>
                <a:spcPts val="0"/>
              </a:spcAft>
              <a:buSzPct val="75630"/>
              <a:buFont typeface="Arial"/>
              <a:buChar char="•"/>
            </a:pPr>
            <a:r>
              <a:rPr lang="en-US"/>
              <a:t>No sé cómo me siento</a:t>
            </a:r>
            <a:endParaRPr/>
          </a:p>
          <a:p>
            <a:pPr marL="342900" lvl="0" indent="-342900" algn="l" rtl="0">
              <a:lnSpc>
                <a:spcPct val="90000"/>
              </a:lnSpc>
              <a:spcBef>
                <a:spcPts val="1000"/>
              </a:spcBef>
              <a:spcAft>
                <a:spcPts val="0"/>
              </a:spcAft>
              <a:buSzPct val="75630"/>
              <a:buFont typeface="Arial"/>
              <a:buChar char="•"/>
            </a:pPr>
            <a:r>
              <a:rPr lang="en-US"/>
              <a:t>Me siento fatal</a:t>
            </a:r>
            <a:endParaRPr/>
          </a:p>
          <a:p>
            <a:pPr marL="342900" lvl="0" indent="-342900" algn="l" rtl="0">
              <a:lnSpc>
                <a:spcPct val="90000"/>
              </a:lnSpc>
              <a:spcBef>
                <a:spcPts val="1000"/>
              </a:spcBef>
              <a:spcAft>
                <a:spcPts val="0"/>
              </a:spcAft>
              <a:buSzPct val="75630"/>
              <a:buFont typeface="Arial"/>
              <a:buChar char="•"/>
            </a:pPr>
            <a:r>
              <a:rPr lang="en-US"/>
              <a:t>Me siento estúpido/a</a:t>
            </a:r>
            <a:endParaRPr/>
          </a:p>
          <a:p>
            <a:pPr marL="342900" lvl="0" indent="-342900" algn="l" rtl="0">
              <a:lnSpc>
                <a:spcPct val="90000"/>
              </a:lnSpc>
              <a:spcBef>
                <a:spcPts val="1000"/>
              </a:spcBef>
              <a:spcAft>
                <a:spcPts val="0"/>
              </a:spcAft>
              <a:buSzPct val="75630"/>
              <a:buFont typeface="Arial"/>
              <a:buChar char="•"/>
            </a:pPr>
            <a:r>
              <a:rPr lang="en-US"/>
              <a:t>Me siento triste</a:t>
            </a:r>
            <a:endParaRPr/>
          </a:p>
          <a:p>
            <a:pPr marL="342900" lvl="0" indent="-342900" algn="l" rtl="0">
              <a:lnSpc>
                <a:spcPct val="90000"/>
              </a:lnSpc>
              <a:spcBef>
                <a:spcPts val="1000"/>
              </a:spcBef>
              <a:spcAft>
                <a:spcPts val="0"/>
              </a:spcAft>
              <a:buSzPct val="75630"/>
              <a:buFont typeface="Arial"/>
              <a:buChar char="•"/>
            </a:pPr>
            <a:r>
              <a:rPr lang="en-US"/>
              <a:t>Me siento amenazado/a</a:t>
            </a:r>
            <a:endParaRPr/>
          </a:p>
          <a:p>
            <a:pPr marL="342900" lvl="0" indent="-342900" algn="l" rtl="0">
              <a:lnSpc>
                <a:spcPct val="90000"/>
              </a:lnSpc>
              <a:spcBef>
                <a:spcPts val="1000"/>
              </a:spcBef>
              <a:spcAft>
                <a:spcPts val="0"/>
              </a:spcAft>
              <a:buSzPct val="75630"/>
              <a:buFont typeface="Arial"/>
              <a:buChar char="•"/>
            </a:pPr>
            <a:r>
              <a:rPr lang="en-US"/>
              <a:t>Necesito escapar</a:t>
            </a:r>
            <a:endParaRPr/>
          </a:p>
          <a:p>
            <a:pPr marL="342900" lvl="0" indent="-342900" algn="l" rtl="0">
              <a:lnSpc>
                <a:spcPct val="90000"/>
              </a:lnSpc>
              <a:spcBef>
                <a:spcPts val="1000"/>
              </a:spcBef>
              <a:spcAft>
                <a:spcPts val="0"/>
              </a:spcAft>
              <a:buSzPct val="75630"/>
              <a:buFont typeface="Arial"/>
              <a:buChar char="•"/>
            </a:pPr>
            <a:r>
              <a:rPr lang="en-US"/>
              <a:t>Necesito protegerme</a:t>
            </a:r>
            <a:endParaRPr/>
          </a:p>
          <a:p>
            <a:pPr marL="342900" lvl="0" indent="-342900" algn="l" rtl="0">
              <a:lnSpc>
                <a:spcPct val="90000"/>
              </a:lnSpc>
              <a:spcBef>
                <a:spcPts val="1000"/>
              </a:spcBef>
              <a:spcAft>
                <a:spcPts val="0"/>
              </a:spcAft>
              <a:buSzPct val="75630"/>
              <a:buFont typeface="Arial"/>
              <a:buChar char="•"/>
            </a:pPr>
            <a:r>
              <a:rPr lang="en-US"/>
              <a:t>Necesito tener el control para sentirme seguro/a</a:t>
            </a:r>
            <a:endParaRPr/>
          </a:p>
          <a:p>
            <a:pPr marL="342900" lvl="0" indent="-228600" algn="l" rtl="0">
              <a:lnSpc>
                <a:spcPct val="90000"/>
              </a:lnSpc>
              <a:spcBef>
                <a:spcPts val="1000"/>
              </a:spcBef>
              <a:spcAft>
                <a:spcPts val="0"/>
              </a:spcAft>
              <a:buSzPct val="75630"/>
              <a:buFont typeface="Arial"/>
              <a:buNone/>
            </a:pPr>
            <a:endParaRPr/>
          </a:p>
          <a:p>
            <a:pPr marL="342900" lvl="0" indent="-228600" algn="l" rtl="0">
              <a:lnSpc>
                <a:spcPct val="90000"/>
              </a:lnSpc>
              <a:spcBef>
                <a:spcPts val="1000"/>
              </a:spcBef>
              <a:spcAft>
                <a:spcPts val="0"/>
              </a:spcAft>
              <a:buSzPct val="75630"/>
              <a:buFont typeface="Arial"/>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DBC95-4110-E471-3C99-DC68F5592041}"/>
              </a:ext>
            </a:extLst>
          </p:cNvPr>
          <p:cNvSpPr>
            <a:spLocks noGrp="1"/>
          </p:cNvSpPr>
          <p:nvPr>
            <p:ph type="title"/>
          </p:nvPr>
        </p:nvSpPr>
        <p:spPr/>
        <p:txBody>
          <a:bodyPr/>
          <a:lstStyle/>
          <a:p>
            <a:r>
              <a:rPr lang="es-ES_tradnl" dirty="0"/>
              <a:t>Las políticas escolares</a:t>
            </a:r>
          </a:p>
        </p:txBody>
      </p:sp>
      <p:sp>
        <p:nvSpPr>
          <p:cNvPr id="3" name="Marcador de texto 2">
            <a:extLst>
              <a:ext uri="{FF2B5EF4-FFF2-40B4-BE49-F238E27FC236}">
                <a16:creationId xmlns:a16="http://schemas.microsoft.com/office/drawing/2014/main" id="{63F782ED-85D1-7898-57C7-77209ED8A0F6}"/>
              </a:ext>
            </a:extLst>
          </p:cNvPr>
          <p:cNvSpPr>
            <a:spLocks noGrp="1"/>
          </p:cNvSpPr>
          <p:nvPr>
            <p:ph type="body" idx="1"/>
          </p:nvPr>
        </p:nvSpPr>
        <p:spPr/>
        <p:txBody>
          <a:bodyPr/>
          <a:lstStyle/>
          <a:p>
            <a:r>
              <a:rPr lang="es-ES_tradnl" dirty="0"/>
              <a:t>De un enfoque punitivo (conductual)</a:t>
            </a:r>
          </a:p>
          <a:p>
            <a:pPr marL="114300" indent="0">
              <a:buNone/>
            </a:pPr>
            <a:r>
              <a:rPr lang="es-ES_tradnl" dirty="0"/>
              <a:t>	…a un enfoque reparador (relacional)</a:t>
            </a:r>
          </a:p>
        </p:txBody>
      </p:sp>
      <p:pic>
        <p:nvPicPr>
          <p:cNvPr id="4" name="Imagen 3">
            <a:extLst>
              <a:ext uri="{FF2B5EF4-FFF2-40B4-BE49-F238E27FC236}">
                <a16:creationId xmlns:a16="http://schemas.microsoft.com/office/drawing/2014/main" id="{C0F7FBB7-EFB7-8E50-9F55-EB4AC636149A}"/>
              </a:ext>
            </a:extLst>
          </p:cNvPr>
          <p:cNvPicPr>
            <a:picLocks noChangeAspect="1"/>
          </p:cNvPicPr>
          <p:nvPr/>
        </p:nvPicPr>
        <p:blipFill>
          <a:blip r:embed="rId2"/>
          <a:stretch>
            <a:fillRect/>
          </a:stretch>
        </p:blipFill>
        <p:spPr>
          <a:xfrm>
            <a:off x="7546522" y="1079160"/>
            <a:ext cx="4152900" cy="4419600"/>
          </a:xfrm>
          <a:prstGeom prst="rect">
            <a:avLst/>
          </a:prstGeom>
        </p:spPr>
      </p:pic>
    </p:spTree>
    <p:extLst>
      <p:ext uri="{BB962C8B-B14F-4D97-AF65-F5344CB8AC3E}">
        <p14:creationId xmlns:p14="http://schemas.microsoft.com/office/powerpoint/2010/main" val="232387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2;p8">
            <a:extLst>
              <a:ext uri="{FF2B5EF4-FFF2-40B4-BE49-F238E27FC236}">
                <a16:creationId xmlns:a16="http://schemas.microsoft.com/office/drawing/2014/main" id="{E9641EFE-E5FA-2477-37FE-3A0EDCF0BE3E}"/>
              </a:ext>
            </a:extLst>
          </p:cNvPr>
          <p:cNvSpPr txBox="1">
            <a:spLocks/>
          </p:cNvSpPr>
          <p:nvPr/>
        </p:nvSpPr>
        <p:spPr>
          <a:xfrm>
            <a:off x="838200" y="500356"/>
            <a:ext cx="5021182" cy="520769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Esquema ABC</a:t>
            </a:r>
            <a:br>
              <a:rPr lang="en-US"/>
            </a:br>
            <a:r>
              <a:rPr lang="en-US" sz="3200">
                <a:solidFill>
                  <a:schemeClr val="accent1"/>
                </a:solidFill>
              </a:rPr>
              <a:t>A: Antecedente</a:t>
            </a:r>
            <a:br>
              <a:rPr lang="en-US" sz="3200">
                <a:solidFill>
                  <a:schemeClr val="accent1"/>
                </a:solidFill>
              </a:rPr>
            </a:br>
            <a:r>
              <a:rPr lang="en-US" sz="3200">
                <a:solidFill>
                  <a:schemeClr val="accent1"/>
                </a:solidFill>
              </a:rPr>
              <a:t>B: Comportamiento</a:t>
            </a:r>
            <a:br>
              <a:rPr lang="en-US" sz="3200">
                <a:solidFill>
                  <a:schemeClr val="accent1"/>
                </a:solidFill>
              </a:rPr>
            </a:br>
            <a:r>
              <a:rPr lang="en-US" sz="3200">
                <a:solidFill>
                  <a:schemeClr val="accent1"/>
                </a:solidFill>
              </a:rPr>
              <a:t>C: Consecuencia</a:t>
            </a:r>
            <a:br>
              <a:rPr lang="en-US" sz="3200">
                <a:solidFill>
                  <a:schemeClr val="accent1"/>
                </a:solidFill>
              </a:rPr>
            </a:br>
            <a:br>
              <a:rPr lang="en-US" sz="3200"/>
            </a:br>
            <a:r>
              <a:rPr lang="en-US" sz="3200"/>
              <a:t>Una herramienta de observación para registrar comportamientos</a:t>
            </a:r>
          </a:p>
          <a:p>
            <a:pPr>
              <a:buSzPts val="4400"/>
            </a:pPr>
            <a:r>
              <a:rPr lang="en-US" sz="3200"/>
              <a:t>que nos ayuda a comprender mejor lo que se comunica con ellos</a:t>
            </a:r>
            <a:endParaRPr lang="en-US" sz="3200" dirty="0"/>
          </a:p>
        </p:txBody>
      </p:sp>
      <p:pic>
        <p:nvPicPr>
          <p:cNvPr id="5" name="Google Shape;163;p8" descr="Is the functional analysis of behaviour important? – Eric Morris, PhD">
            <a:extLst>
              <a:ext uri="{FF2B5EF4-FFF2-40B4-BE49-F238E27FC236}">
                <a16:creationId xmlns:a16="http://schemas.microsoft.com/office/drawing/2014/main" id="{5FA5CA1F-CCE9-BC90-ACA5-0D67802B2032}"/>
              </a:ext>
            </a:extLst>
          </p:cNvPr>
          <p:cNvPicPr preferRelativeResize="0">
            <a:picLocks/>
          </p:cNvPicPr>
          <p:nvPr/>
        </p:nvPicPr>
        <p:blipFill rotWithShape="1">
          <a:blip r:embed="rId2">
            <a:alphaModFix/>
          </a:blip>
          <a:srcRect/>
          <a:stretch/>
        </p:blipFill>
        <p:spPr>
          <a:xfrm>
            <a:off x="6193292" y="739216"/>
            <a:ext cx="5291137" cy="3888184"/>
          </a:xfrm>
          <a:prstGeom prst="rect">
            <a:avLst/>
          </a:prstGeom>
          <a:noFill/>
          <a:ln>
            <a:noFill/>
          </a:ln>
        </p:spPr>
      </p:pic>
    </p:spTree>
    <p:extLst>
      <p:ext uri="{BB962C8B-B14F-4D97-AF65-F5344CB8AC3E}">
        <p14:creationId xmlns:p14="http://schemas.microsoft.com/office/powerpoint/2010/main" val="3429653330"/>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4559</Words>
  <Application>Microsoft Macintosh PowerPoint</Application>
  <PresentationFormat>Panorámica</PresentationFormat>
  <Paragraphs>184</Paragraphs>
  <Slides>14</Slides>
  <Notes>11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di Office</vt:lpstr>
      <vt:lpstr>Presentación de PowerPoint</vt:lpstr>
      <vt:lpstr>Presentación de PowerPoint</vt:lpstr>
      <vt:lpstr>Expectativas de la escuela vs. Comportamientos desafiantes</vt:lpstr>
      <vt:lpstr>Presentación de PowerPoint</vt:lpstr>
      <vt:lpstr>Comportamientos “desafiantes”</vt:lpstr>
      <vt:lpstr>Experiencias Infantiles Adversas (ACE)</vt:lpstr>
      <vt:lpstr>El comportamiento como comunicación</vt:lpstr>
      <vt:lpstr>Las políticas escolares</vt:lpstr>
      <vt:lpstr>Presentación de PowerPoint</vt:lpstr>
      <vt:lpstr>Establecer y mantener una relación positiva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Federica De Cordova</dc:creator>
  <cp:lastModifiedBy>Beatriz San Roman Sobrino</cp:lastModifiedBy>
  <cp:revision>35</cp:revision>
  <dcterms:created xsi:type="dcterms:W3CDTF">2022-11-20T21:32:22Z</dcterms:created>
  <dcterms:modified xsi:type="dcterms:W3CDTF">2023-02-05T16:05:02Z</dcterms:modified>
</cp:coreProperties>
</file>