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82" r:id="rId5"/>
    <p:sldId id="283"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jZln/dXrNbx+WH7Ze5xhu4FEoV2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CF6A03-1ADF-D44A-A821-76A605F3579E}" v="10" dt="2023-02-05T02:47:16.270"/>
    <p1510:client id="{57DA580B-A430-E60C-65D2-92A397174C0B}" v="22" dt="2023-02-05T13:18:34.7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triz San Roman Sobrino" userId="2bd0c135-4a33-4ef6-87b7-17e555aa77b7" providerId="ADAL" clId="{43CF6A03-1ADF-D44A-A821-76A605F3579E}"/>
    <pc:docChg chg="undo custSel addSld modSld modMainMaster">
      <pc:chgData name="Beatriz San Roman Sobrino" userId="2bd0c135-4a33-4ef6-87b7-17e555aa77b7" providerId="ADAL" clId="{43CF6A03-1ADF-D44A-A821-76A605F3579E}" dt="2023-02-05T16:07:18.462" v="475" actId="20577"/>
      <pc:docMkLst>
        <pc:docMk/>
      </pc:docMkLst>
      <pc:sldChg chg="addSp delSp modSp mod">
        <pc:chgData name="Beatriz San Roman Sobrino" userId="2bd0c135-4a33-4ef6-87b7-17e555aa77b7" providerId="ADAL" clId="{43CF6A03-1ADF-D44A-A821-76A605F3579E}" dt="2023-02-05T02:29:25.877" v="14" actId="1035"/>
        <pc:sldMkLst>
          <pc:docMk/>
          <pc:sldMk cId="0" sldId="256"/>
        </pc:sldMkLst>
        <pc:spChg chg="mod">
          <ac:chgData name="Beatriz San Roman Sobrino" userId="2bd0c135-4a33-4ef6-87b7-17e555aa77b7" providerId="ADAL" clId="{43CF6A03-1ADF-D44A-A821-76A605F3579E}" dt="2023-02-05T02:29:25.877" v="14" actId="1035"/>
          <ac:spMkLst>
            <pc:docMk/>
            <pc:sldMk cId="0" sldId="256"/>
            <ac:spMk id="91" creationId="{00000000-0000-0000-0000-000000000000}"/>
          </ac:spMkLst>
        </pc:spChg>
        <pc:spChg chg="mod">
          <ac:chgData name="Beatriz San Roman Sobrino" userId="2bd0c135-4a33-4ef6-87b7-17e555aa77b7" providerId="ADAL" clId="{43CF6A03-1ADF-D44A-A821-76A605F3579E}" dt="2023-02-05T02:26:59.119" v="5" actId="403"/>
          <ac:spMkLst>
            <pc:docMk/>
            <pc:sldMk cId="0" sldId="256"/>
            <ac:spMk id="94" creationId="{00000000-0000-0000-0000-000000000000}"/>
          </ac:spMkLst>
        </pc:spChg>
        <pc:picChg chg="add mod">
          <ac:chgData name="Beatriz San Roman Sobrino" userId="2bd0c135-4a33-4ef6-87b7-17e555aa77b7" providerId="ADAL" clId="{43CF6A03-1ADF-D44A-A821-76A605F3579E}" dt="2023-02-05T02:26:39.476" v="1"/>
          <ac:picMkLst>
            <pc:docMk/>
            <pc:sldMk cId="0" sldId="256"/>
            <ac:picMk id="2" creationId="{EEB70B52-27F1-A954-A942-926F585260D2}"/>
          </ac:picMkLst>
        </pc:picChg>
        <pc:picChg chg="del">
          <ac:chgData name="Beatriz San Roman Sobrino" userId="2bd0c135-4a33-4ef6-87b7-17e555aa77b7" providerId="ADAL" clId="{43CF6A03-1ADF-D44A-A821-76A605F3579E}" dt="2023-02-05T02:26:39.098" v="0" actId="478"/>
          <ac:picMkLst>
            <pc:docMk/>
            <pc:sldMk cId="0" sldId="256"/>
            <ac:picMk id="95" creationId="{00000000-0000-0000-0000-000000000000}"/>
          </ac:picMkLst>
        </pc:picChg>
      </pc:sldChg>
      <pc:sldChg chg="addSp delSp modSp mod">
        <pc:chgData name="Beatriz San Roman Sobrino" userId="2bd0c135-4a33-4ef6-87b7-17e555aa77b7" providerId="ADAL" clId="{43CF6A03-1ADF-D44A-A821-76A605F3579E}" dt="2023-02-05T02:28:17.614" v="9" actId="478"/>
        <pc:sldMkLst>
          <pc:docMk/>
          <pc:sldMk cId="0" sldId="257"/>
        </pc:sldMkLst>
        <pc:picChg chg="add del mod">
          <ac:chgData name="Beatriz San Roman Sobrino" userId="2bd0c135-4a33-4ef6-87b7-17e555aa77b7" providerId="ADAL" clId="{43CF6A03-1ADF-D44A-A821-76A605F3579E}" dt="2023-02-05T02:28:17.614" v="9" actId="478"/>
          <ac:picMkLst>
            <pc:docMk/>
            <pc:sldMk cId="0" sldId="257"/>
            <ac:picMk id="2" creationId="{B5AE12A8-546E-C6E3-0192-76A44C9999C9}"/>
          </ac:picMkLst>
        </pc:picChg>
      </pc:sldChg>
      <pc:sldChg chg="addSp delSp modSp mod modClrScheme chgLayout">
        <pc:chgData name="Beatriz San Roman Sobrino" userId="2bd0c135-4a33-4ef6-87b7-17e555aa77b7" providerId="ADAL" clId="{43CF6A03-1ADF-D44A-A821-76A605F3579E}" dt="2023-02-05T02:30:00.716" v="21" actId="1076"/>
        <pc:sldMkLst>
          <pc:docMk/>
          <pc:sldMk cId="0" sldId="258"/>
        </pc:sldMkLst>
        <pc:spChg chg="add del mod ord">
          <ac:chgData name="Beatriz San Roman Sobrino" userId="2bd0c135-4a33-4ef6-87b7-17e555aa77b7" providerId="ADAL" clId="{43CF6A03-1ADF-D44A-A821-76A605F3579E}" dt="2023-02-05T02:29:43.266" v="16" actId="21"/>
          <ac:spMkLst>
            <pc:docMk/>
            <pc:sldMk cId="0" sldId="258"/>
            <ac:spMk id="2" creationId="{1A1DE00E-29F1-4B9C-01D6-2C35D446A9A6}"/>
          </ac:spMkLst>
        </pc:spChg>
        <pc:spChg chg="add del mod ord">
          <ac:chgData name="Beatriz San Roman Sobrino" userId="2bd0c135-4a33-4ef6-87b7-17e555aa77b7" providerId="ADAL" clId="{43CF6A03-1ADF-D44A-A821-76A605F3579E}" dt="2023-02-05T02:29:50.643" v="17" actId="478"/>
          <ac:spMkLst>
            <pc:docMk/>
            <pc:sldMk cId="0" sldId="258"/>
            <ac:spMk id="3" creationId="{880AE633-3330-CA61-4653-D28199AC2BFC}"/>
          </ac:spMkLst>
        </pc:spChg>
        <pc:spChg chg="mod">
          <ac:chgData name="Beatriz San Roman Sobrino" userId="2bd0c135-4a33-4ef6-87b7-17e555aa77b7" providerId="ADAL" clId="{43CF6A03-1ADF-D44A-A821-76A605F3579E}" dt="2023-02-05T02:30:00.716" v="21" actId="1076"/>
          <ac:spMkLst>
            <pc:docMk/>
            <pc:sldMk cId="0" sldId="258"/>
            <ac:spMk id="110" creationId="{00000000-0000-0000-0000-000000000000}"/>
          </ac:spMkLst>
        </pc:spChg>
      </pc:sldChg>
      <pc:sldChg chg="modSp mod">
        <pc:chgData name="Beatriz San Roman Sobrino" userId="2bd0c135-4a33-4ef6-87b7-17e555aa77b7" providerId="ADAL" clId="{43CF6A03-1ADF-D44A-A821-76A605F3579E}" dt="2023-02-05T02:30:59.842" v="37" actId="27636"/>
        <pc:sldMkLst>
          <pc:docMk/>
          <pc:sldMk cId="0" sldId="264"/>
        </pc:sldMkLst>
        <pc:spChg chg="mod">
          <ac:chgData name="Beatriz San Roman Sobrino" userId="2bd0c135-4a33-4ef6-87b7-17e555aa77b7" providerId="ADAL" clId="{43CF6A03-1ADF-D44A-A821-76A605F3579E}" dt="2023-02-05T02:30:29.388" v="23" actId="404"/>
          <ac:spMkLst>
            <pc:docMk/>
            <pc:sldMk cId="0" sldId="264"/>
            <ac:spMk id="153" creationId="{00000000-0000-0000-0000-000000000000}"/>
          </ac:spMkLst>
        </pc:spChg>
        <pc:spChg chg="mod">
          <ac:chgData name="Beatriz San Roman Sobrino" userId="2bd0c135-4a33-4ef6-87b7-17e555aa77b7" providerId="ADAL" clId="{43CF6A03-1ADF-D44A-A821-76A605F3579E}" dt="2023-02-05T02:30:59.842" v="37" actId="27636"/>
          <ac:spMkLst>
            <pc:docMk/>
            <pc:sldMk cId="0" sldId="264"/>
            <ac:spMk id="154" creationId="{00000000-0000-0000-0000-000000000000}"/>
          </ac:spMkLst>
        </pc:spChg>
      </pc:sldChg>
      <pc:sldChg chg="modSp mod">
        <pc:chgData name="Beatriz San Roman Sobrino" userId="2bd0c135-4a33-4ef6-87b7-17e555aa77b7" providerId="ADAL" clId="{43CF6A03-1ADF-D44A-A821-76A605F3579E}" dt="2023-02-05T11:35:27.153" v="416" actId="1076"/>
        <pc:sldMkLst>
          <pc:docMk/>
          <pc:sldMk cId="0" sldId="265"/>
        </pc:sldMkLst>
        <pc:spChg chg="mod">
          <ac:chgData name="Beatriz San Roman Sobrino" userId="2bd0c135-4a33-4ef6-87b7-17e555aa77b7" providerId="ADAL" clId="{43CF6A03-1ADF-D44A-A821-76A605F3579E}" dt="2023-02-05T11:35:27.153" v="416" actId="1076"/>
          <ac:spMkLst>
            <pc:docMk/>
            <pc:sldMk cId="0" sldId="265"/>
            <ac:spMk id="162" creationId="{00000000-0000-0000-0000-000000000000}"/>
          </ac:spMkLst>
        </pc:spChg>
      </pc:sldChg>
      <pc:sldChg chg="delSp modSp mod">
        <pc:chgData name="Beatriz San Roman Sobrino" userId="2bd0c135-4a33-4ef6-87b7-17e555aa77b7" providerId="ADAL" clId="{43CF6A03-1ADF-D44A-A821-76A605F3579E}" dt="2023-02-05T11:38:21.302" v="444" actId="1038"/>
        <pc:sldMkLst>
          <pc:docMk/>
          <pc:sldMk cId="0" sldId="266"/>
        </pc:sldMkLst>
        <pc:spChg chg="mod">
          <ac:chgData name="Beatriz San Roman Sobrino" userId="2bd0c135-4a33-4ef6-87b7-17e555aa77b7" providerId="ADAL" clId="{43CF6A03-1ADF-D44A-A821-76A605F3579E}" dt="2023-02-05T11:38:21.302" v="444" actId="1038"/>
          <ac:spMkLst>
            <pc:docMk/>
            <pc:sldMk cId="0" sldId="266"/>
            <ac:spMk id="168" creationId="{00000000-0000-0000-0000-000000000000}"/>
          </ac:spMkLst>
        </pc:spChg>
        <pc:spChg chg="del">
          <ac:chgData name="Beatriz San Roman Sobrino" userId="2bd0c135-4a33-4ef6-87b7-17e555aa77b7" providerId="ADAL" clId="{43CF6A03-1ADF-D44A-A821-76A605F3579E}" dt="2023-02-05T02:31:52.480" v="43" actId="478"/>
          <ac:spMkLst>
            <pc:docMk/>
            <pc:sldMk cId="0" sldId="266"/>
            <ac:spMk id="169" creationId="{00000000-0000-0000-0000-000000000000}"/>
          </ac:spMkLst>
        </pc:spChg>
      </pc:sldChg>
      <pc:sldChg chg="modSp mod">
        <pc:chgData name="Beatriz San Roman Sobrino" userId="2bd0c135-4a33-4ef6-87b7-17e555aa77b7" providerId="ADAL" clId="{43CF6A03-1ADF-D44A-A821-76A605F3579E}" dt="2023-02-05T16:06:28.089" v="472" actId="12"/>
        <pc:sldMkLst>
          <pc:docMk/>
          <pc:sldMk cId="0" sldId="267"/>
        </pc:sldMkLst>
        <pc:spChg chg="mod">
          <ac:chgData name="Beatriz San Roman Sobrino" userId="2bd0c135-4a33-4ef6-87b7-17e555aa77b7" providerId="ADAL" clId="{43CF6A03-1ADF-D44A-A821-76A605F3579E}" dt="2023-02-05T16:06:28.089" v="472" actId="12"/>
          <ac:spMkLst>
            <pc:docMk/>
            <pc:sldMk cId="0" sldId="267"/>
            <ac:spMk id="175" creationId="{00000000-0000-0000-0000-000000000000}"/>
          </ac:spMkLst>
        </pc:spChg>
      </pc:sldChg>
      <pc:sldChg chg="modSp mod">
        <pc:chgData name="Beatriz San Roman Sobrino" userId="2bd0c135-4a33-4ef6-87b7-17e555aa77b7" providerId="ADAL" clId="{43CF6A03-1ADF-D44A-A821-76A605F3579E}" dt="2023-02-05T11:41:40.565" v="462"/>
        <pc:sldMkLst>
          <pc:docMk/>
          <pc:sldMk cId="0" sldId="268"/>
        </pc:sldMkLst>
        <pc:spChg chg="mod">
          <ac:chgData name="Beatriz San Roman Sobrino" userId="2bd0c135-4a33-4ef6-87b7-17e555aa77b7" providerId="ADAL" clId="{43CF6A03-1ADF-D44A-A821-76A605F3579E}" dt="2023-02-05T11:41:40.565" v="462"/>
          <ac:spMkLst>
            <pc:docMk/>
            <pc:sldMk cId="0" sldId="268"/>
            <ac:spMk id="181" creationId="{00000000-0000-0000-0000-000000000000}"/>
          </ac:spMkLst>
        </pc:spChg>
      </pc:sldChg>
      <pc:sldChg chg="modSp mod">
        <pc:chgData name="Beatriz San Roman Sobrino" userId="2bd0c135-4a33-4ef6-87b7-17e555aa77b7" providerId="ADAL" clId="{43CF6A03-1ADF-D44A-A821-76A605F3579E}" dt="2023-02-05T16:07:18.462" v="475" actId="20577"/>
        <pc:sldMkLst>
          <pc:docMk/>
          <pc:sldMk cId="0" sldId="269"/>
        </pc:sldMkLst>
        <pc:spChg chg="mod">
          <ac:chgData name="Beatriz San Roman Sobrino" userId="2bd0c135-4a33-4ef6-87b7-17e555aa77b7" providerId="ADAL" clId="{43CF6A03-1ADF-D44A-A821-76A605F3579E}" dt="2023-02-05T16:07:18.462" v="475" actId="20577"/>
          <ac:spMkLst>
            <pc:docMk/>
            <pc:sldMk cId="0" sldId="269"/>
            <ac:spMk id="187" creationId="{00000000-0000-0000-0000-000000000000}"/>
          </ac:spMkLst>
        </pc:spChg>
      </pc:sldChg>
      <pc:sldChg chg="modSp add mod">
        <pc:chgData name="Beatriz San Roman Sobrino" userId="2bd0c135-4a33-4ef6-87b7-17e555aa77b7" providerId="ADAL" clId="{43CF6A03-1ADF-D44A-A821-76A605F3579E}" dt="2023-02-05T02:38:21.840" v="141" actId="20577"/>
        <pc:sldMkLst>
          <pc:docMk/>
          <pc:sldMk cId="948849688" sldId="282"/>
        </pc:sldMkLst>
        <pc:spChg chg="mod">
          <ac:chgData name="Beatriz San Roman Sobrino" userId="2bd0c135-4a33-4ef6-87b7-17e555aa77b7" providerId="ADAL" clId="{43CF6A03-1ADF-D44A-A821-76A605F3579E}" dt="2023-02-05T02:38:21.840" v="141" actId="20577"/>
          <ac:spMkLst>
            <pc:docMk/>
            <pc:sldMk cId="948849688" sldId="282"/>
            <ac:spMk id="2" creationId="{F7757A3C-16ED-D198-D43C-CA24818CF45D}"/>
          </ac:spMkLst>
        </pc:spChg>
      </pc:sldChg>
      <pc:sldChg chg="addSp delSp modSp add mod">
        <pc:chgData name="Beatriz San Roman Sobrino" userId="2bd0c135-4a33-4ef6-87b7-17e555aa77b7" providerId="ADAL" clId="{43CF6A03-1ADF-D44A-A821-76A605F3579E}" dt="2023-02-05T02:49:55.265" v="346" actId="114"/>
        <pc:sldMkLst>
          <pc:docMk/>
          <pc:sldMk cId="1637091642" sldId="283"/>
        </pc:sldMkLst>
        <pc:spChg chg="mod">
          <ac:chgData name="Beatriz San Roman Sobrino" userId="2bd0c135-4a33-4ef6-87b7-17e555aa77b7" providerId="ADAL" clId="{43CF6A03-1ADF-D44A-A821-76A605F3579E}" dt="2023-02-05T02:39:16.404" v="172" actId="20577"/>
          <ac:spMkLst>
            <pc:docMk/>
            <pc:sldMk cId="1637091642" sldId="283"/>
            <ac:spMk id="2" creationId="{6F1D0391-FAE2-896E-CD65-8B222ADADF73}"/>
          </ac:spMkLst>
        </pc:spChg>
        <pc:spChg chg="add del mod">
          <ac:chgData name="Beatriz San Roman Sobrino" userId="2bd0c135-4a33-4ef6-87b7-17e555aa77b7" providerId="ADAL" clId="{43CF6A03-1ADF-D44A-A821-76A605F3579E}" dt="2023-02-05T02:41:41.303" v="185"/>
          <ac:spMkLst>
            <pc:docMk/>
            <pc:sldMk cId="1637091642" sldId="283"/>
            <ac:spMk id="6" creationId="{91237850-2DCC-E911-A6DA-BFEBB74C298D}"/>
          </ac:spMkLst>
        </pc:spChg>
        <pc:spChg chg="add mod">
          <ac:chgData name="Beatriz San Roman Sobrino" userId="2bd0c135-4a33-4ef6-87b7-17e555aa77b7" providerId="ADAL" clId="{43CF6A03-1ADF-D44A-A821-76A605F3579E}" dt="2023-02-05T02:49:43.646" v="345" actId="20577"/>
          <ac:spMkLst>
            <pc:docMk/>
            <pc:sldMk cId="1637091642" sldId="283"/>
            <ac:spMk id="8" creationId="{B961B491-07E3-3AB2-52C1-1F7416EC266C}"/>
          </ac:spMkLst>
        </pc:spChg>
        <pc:spChg chg="add mod">
          <ac:chgData name="Beatriz San Roman Sobrino" userId="2bd0c135-4a33-4ef6-87b7-17e555aa77b7" providerId="ADAL" clId="{43CF6A03-1ADF-D44A-A821-76A605F3579E}" dt="2023-02-05T02:49:55.265" v="346" actId="114"/>
          <ac:spMkLst>
            <pc:docMk/>
            <pc:sldMk cId="1637091642" sldId="283"/>
            <ac:spMk id="10" creationId="{3FAF7AA1-5AB5-A75D-67E9-055162186759}"/>
          </ac:spMkLst>
        </pc:spChg>
        <pc:picChg chg="add mod">
          <ac:chgData name="Beatriz San Roman Sobrino" userId="2bd0c135-4a33-4ef6-87b7-17e555aa77b7" providerId="ADAL" clId="{43CF6A03-1ADF-D44A-A821-76A605F3579E}" dt="2023-02-05T02:40:08.102" v="179" actId="14100"/>
          <ac:picMkLst>
            <pc:docMk/>
            <pc:sldMk cId="1637091642" sldId="283"/>
            <ac:picMk id="4" creationId="{0A5D1D1F-B2B5-906D-7343-9C80211E808B}"/>
          </ac:picMkLst>
        </pc:picChg>
        <pc:picChg chg="add del mod">
          <ac:chgData name="Beatriz San Roman Sobrino" userId="2bd0c135-4a33-4ef6-87b7-17e555aa77b7" providerId="ADAL" clId="{43CF6A03-1ADF-D44A-A821-76A605F3579E}" dt="2023-02-05T02:47:16.270" v="286" actId="478"/>
          <ac:picMkLst>
            <pc:docMk/>
            <pc:sldMk cId="1637091642" sldId="283"/>
            <ac:picMk id="5" creationId="{7D9EE40A-8F05-49E5-B098-174107DFF7BB}"/>
          </ac:picMkLst>
        </pc:picChg>
        <pc:picChg chg="del">
          <ac:chgData name="Beatriz San Roman Sobrino" userId="2bd0c135-4a33-4ef6-87b7-17e555aa77b7" providerId="ADAL" clId="{43CF6A03-1ADF-D44A-A821-76A605F3579E}" dt="2023-02-05T02:40:00.353" v="177" actId="478"/>
          <ac:picMkLst>
            <pc:docMk/>
            <pc:sldMk cId="1637091642" sldId="283"/>
            <ac:picMk id="6150" creationId="{0C3E8E81-FB3D-34AC-D64B-FEEE5188D6D9}"/>
          </ac:picMkLst>
        </pc:picChg>
      </pc:sldChg>
      <pc:sldMasterChg chg="addSp delSp modSp mod">
        <pc:chgData name="Beatriz San Roman Sobrino" userId="2bd0c135-4a33-4ef6-87b7-17e555aa77b7" providerId="ADAL" clId="{43CF6A03-1ADF-D44A-A821-76A605F3579E}" dt="2023-02-05T02:28:50.653" v="11"/>
        <pc:sldMasterMkLst>
          <pc:docMk/>
          <pc:sldMasterMk cId="0" sldId="2147483648"/>
        </pc:sldMasterMkLst>
        <pc:spChg chg="mod">
          <ac:chgData name="Beatriz San Roman Sobrino" userId="2bd0c135-4a33-4ef6-87b7-17e555aa77b7" providerId="ADAL" clId="{43CF6A03-1ADF-D44A-A821-76A605F3579E}" dt="2023-02-05T02:27:24.933" v="7" actId="403"/>
          <ac:spMkLst>
            <pc:docMk/>
            <pc:sldMasterMk cId="0" sldId="2147483648"/>
            <ac:spMk id="13" creationId="{00000000-0000-0000-0000-000000000000}"/>
          </ac:spMkLst>
        </pc:spChg>
        <pc:picChg chg="add mod">
          <ac:chgData name="Beatriz San Roman Sobrino" userId="2bd0c135-4a33-4ef6-87b7-17e555aa77b7" providerId="ADAL" clId="{43CF6A03-1ADF-D44A-A821-76A605F3579E}" dt="2023-02-05T02:28:50.653" v="11"/>
          <ac:picMkLst>
            <pc:docMk/>
            <pc:sldMasterMk cId="0" sldId="2147483648"/>
            <ac:picMk id="2" creationId="{F1F1A4FA-04B4-2590-EEB8-416406C7F412}"/>
          </ac:picMkLst>
        </pc:picChg>
        <pc:picChg chg="del">
          <ac:chgData name="Beatriz San Roman Sobrino" userId="2bd0c135-4a33-4ef6-87b7-17e555aa77b7" providerId="ADAL" clId="{43CF6A03-1ADF-D44A-A821-76A605F3579E}" dt="2023-02-05T02:28:49.894" v="10" actId="478"/>
          <ac:picMkLst>
            <pc:docMk/>
            <pc:sldMasterMk cId="0" sldId="2147483648"/>
            <ac:picMk id="14" creationId="{00000000-0000-0000-0000-000000000000}"/>
          </ac:picMkLst>
        </pc:picChg>
      </pc:sldMasterChg>
    </pc:docChg>
  </pc:docChgLst>
  <pc:docChgLst>
    <pc:chgData name="Mariano Beltran Garcia" userId="S::1622338@uab.cat::10063b18-8988-4945-8e89-900d316a6837" providerId="AD" clId="Web-{57DA580B-A430-E60C-65D2-92A397174C0B}"/>
    <pc:docChg chg="modSld">
      <pc:chgData name="Mariano Beltran Garcia" userId="S::1622338@uab.cat::10063b18-8988-4945-8e89-900d316a6837" providerId="AD" clId="Web-{57DA580B-A430-E60C-65D2-92A397174C0B}" dt="2023-02-05T13:18:34.759" v="21" actId="20577"/>
      <pc:docMkLst>
        <pc:docMk/>
      </pc:docMkLst>
      <pc:sldChg chg="modSp">
        <pc:chgData name="Mariano Beltran Garcia" userId="S::1622338@uab.cat::10063b18-8988-4945-8e89-900d316a6837" providerId="AD" clId="Web-{57DA580B-A430-E60C-65D2-92A397174C0B}" dt="2023-02-05T13:18:34.759" v="21" actId="20577"/>
        <pc:sldMkLst>
          <pc:docMk/>
          <pc:sldMk cId="0" sldId="266"/>
        </pc:sldMkLst>
        <pc:spChg chg="mod">
          <ac:chgData name="Mariano Beltran Garcia" userId="S::1622338@uab.cat::10063b18-8988-4945-8e89-900d316a6837" providerId="AD" clId="Web-{57DA580B-A430-E60C-65D2-92A397174C0B}" dt="2023-02-05T13:18:34.759" v="21" actId="20577"/>
          <ac:spMkLst>
            <pc:docMk/>
            <pc:sldMk cId="0" sldId="266"/>
            <ac:spMk id="168" creationId="{00000000-0000-0000-0000-000000000000}"/>
          </ac:spMkLst>
        </pc:spChg>
      </pc:sldChg>
    </pc:docChg>
  </pc:docChgLst>
  <pc:docChgLst>
    <pc:chgData name="Mariano Beltran Garcia" userId="S::1622338@uab.cat::10063b18-8988-4945-8e89-900d316a6837" providerId="AD" clId="Web-{B78C5984-23C1-E55C-81B2-83F30B323EAE}"/>
    <pc:docChg chg="delSld modSld">
      <pc:chgData name="Mariano Beltran Garcia" userId="S::1622338@uab.cat::10063b18-8988-4945-8e89-900d316a6837" providerId="AD" clId="Web-{B78C5984-23C1-E55C-81B2-83F30B323EAE}" dt="2023-01-30T18:03:25.352" v="49"/>
      <pc:docMkLst>
        <pc:docMk/>
      </pc:docMkLst>
      <pc:sldChg chg="modNotes">
        <pc:chgData name="Mariano Beltran Garcia" userId="S::1622338@uab.cat::10063b18-8988-4945-8e89-900d316a6837" providerId="AD" clId="Web-{B78C5984-23C1-E55C-81B2-83F30B323EAE}" dt="2023-01-30T18:00:07.237" v="39"/>
        <pc:sldMkLst>
          <pc:docMk/>
          <pc:sldMk cId="0" sldId="257"/>
        </pc:sldMkLst>
      </pc:sldChg>
      <pc:sldChg chg="modNotes">
        <pc:chgData name="Mariano Beltran Garcia" userId="S::1622338@uab.cat::10063b18-8988-4945-8e89-900d316a6837" providerId="AD" clId="Web-{B78C5984-23C1-E55C-81B2-83F30B323EAE}" dt="2023-01-30T16:16:46.387" v="8"/>
        <pc:sldMkLst>
          <pc:docMk/>
          <pc:sldMk cId="0" sldId="258"/>
        </pc:sldMkLst>
      </pc:sldChg>
      <pc:sldChg chg="del modNotes">
        <pc:chgData name="Mariano Beltran Garcia" userId="S::1622338@uab.cat::10063b18-8988-4945-8e89-900d316a6837" providerId="AD" clId="Web-{B78C5984-23C1-E55C-81B2-83F30B323EAE}" dt="2023-01-30T17:59:15.829" v="36"/>
        <pc:sldMkLst>
          <pc:docMk/>
          <pc:sldMk cId="0" sldId="259"/>
        </pc:sldMkLst>
      </pc:sldChg>
      <pc:sldChg chg="modNotes">
        <pc:chgData name="Mariano Beltran Garcia" userId="S::1622338@uab.cat::10063b18-8988-4945-8e89-900d316a6837" providerId="AD" clId="Web-{B78C5984-23C1-E55C-81B2-83F30B323EAE}" dt="2023-01-30T16:18:28.874" v="11"/>
        <pc:sldMkLst>
          <pc:docMk/>
          <pc:sldMk cId="0" sldId="260"/>
        </pc:sldMkLst>
      </pc:sldChg>
      <pc:sldChg chg="modNotes">
        <pc:chgData name="Mariano Beltran Garcia" userId="S::1622338@uab.cat::10063b18-8988-4945-8e89-900d316a6837" providerId="AD" clId="Web-{B78C5984-23C1-E55C-81B2-83F30B323EAE}" dt="2023-01-30T16:33:39.602" v="22"/>
        <pc:sldMkLst>
          <pc:docMk/>
          <pc:sldMk cId="0" sldId="261"/>
        </pc:sldMkLst>
      </pc:sldChg>
      <pc:sldChg chg="modNotes">
        <pc:chgData name="Mariano Beltran Garcia" userId="S::1622338@uab.cat::10063b18-8988-4945-8e89-900d316a6837" providerId="AD" clId="Web-{B78C5984-23C1-E55C-81B2-83F30B323EAE}" dt="2023-01-30T17:55:19.401" v="35"/>
        <pc:sldMkLst>
          <pc:docMk/>
          <pc:sldMk cId="0" sldId="262"/>
        </pc:sldMkLst>
      </pc:sldChg>
      <pc:sldChg chg="modNotes">
        <pc:chgData name="Mariano Beltran Garcia" userId="S::1622338@uab.cat::10063b18-8988-4945-8e89-900d316a6837" providerId="AD" clId="Web-{B78C5984-23C1-E55C-81B2-83F30B323EAE}" dt="2023-01-30T18:03:25.352" v="49"/>
        <pc:sldMkLst>
          <pc:docMk/>
          <pc:sldMk cId="0" sldId="263"/>
        </pc:sldMkLst>
      </pc:sldChg>
      <pc:sldChg chg="modNotes">
        <pc:chgData name="Mariano Beltran Garcia" userId="S::1622338@uab.cat::10063b18-8988-4945-8e89-900d316a6837" providerId="AD" clId="Web-{B78C5984-23C1-E55C-81B2-83F30B323EAE}" dt="2023-01-30T18:01:16.239" v="46"/>
        <pc:sldMkLst>
          <pc:docMk/>
          <pc:sldMk cId="0" sldId="2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89" name="Google Shape;89;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s-ES" dirty="0"/>
              <a:t>En ocasiones, el apoyo a niños, niñas y adolescentes que han tenido experiencias de adversidad temprana requiere de planes de apoyo específicos que deben elaborarse de forma colaborativa por los distintos agentes: las personas clave de la escuela, las familias/cuidadoras y, siempre que sea posible, el niño, niña o adolescente. A continuación, se exponen algunas ideas que pueden resultar útiles para su elaboración:</a:t>
            </a:r>
            <a:endParaRPr lang="en-US" dirty="0"/>
          </a:p>
          <a:p>
            <a:pPr marL="171450" indent="-171450">
              <a:buFont typeface="Symbol"/>
              <a:buChar char="•"/>
            </a:pPr>
            <a:r>
              <a:rPr lang="es-ES" b="1" dirty="0"/>
              <a:t>Estructura y rutina</a:t>
            </a:r>
            <a:br>
              <a:rPr lang="es-ES" b="1" dirty="0"/>
            </a:br>
            <a:r>
              <a:rPr lang="es-ES" dirty="0"/>
              <a:t>La estructura y la rutina son una fuente importante de seguridad, ya que hacen que el mundo sea predecible. Es altamente deseable que el personal de la escuela informe a niños y niñas de lo que va a ocurrir durante el día (y la semana), para lo cual puede ser de utilidad confeccionar horarios visuales u otro tipo de apoyo visual. También es útil informar a las familias y/o personas cuidadoras de referencia, de manera que puedan explicarles de antemano qué es lo que va a suceder, particularmente cuando vaya a haber algún cambio sobre la rutina habitual.</a:t>
            </a:r>
            <a:endParaRPr lang="en-US" dirty="0"/>
          </a:p>
          <a:p>
            <a:pPr marL="171450" indent="-171450">
              <a:buFont typeface="Symbol"/>
              <a:buChar char="•"/>
            </a:pPr>
            <a:r>
              <a:rPr lang="es-ES" b="1" dirty="0"/>
              <a:t>Espacios seguros</a:t>
            </a:r>
            <a:br>
              <a:rPr lang="es-ES" b="1" dirty="0"/>
            </a:br>
            <a:r>
              <a:rPr lang="es-ES" dirty="0"/>
              <a:t>Es útil crear un espacio seguro para el niño o niña en la escuela, que puedan utilizar cuando se sientan ansiosos o inseguros, como por ejemplo una habitación designada para este uso o una tienda de campaña en un rincón del aula. Ese espacio debe utilizarse con la persona de referencia del niño o la niña en la escuela y no debe considerarse nunca como un lugar en el que se le aparte del grupo para sancionar un comportamiento disruptivo. Con frecuencia, quienes han sufrido experiencias de adversidad temprana pueden tener dificultades para autorregularse y necesitar ayuda adulta para calmarse y regularse. Las familias u otras personas referentes en su cuidado pueden proporcionar información sobre lo que es útil para el niño o la niña en concreto en situaciones de desborde emocional. Pueden ser, por ejemplo, elementos sensoriales (como lavanda en un pañuelo; acariciar una tela suave; escuchar un CD con música o sonidos relajantes), realizar actividades repetitivas (clasificar monedas o lápices de colores) o actividades más físicas como "estirarse como un gato". En ocasiones, cuando se sienten angustiados, puede ser útil también animarlos a hacer ejercicio intenso (por ejemplo, correr sin moverse del sitio durante un minuto) o utilizar la temperatura (por ejemplo, apretar una bolsa de hielo) para alterar su química corporal. La persona de referencia en la escuela y el niño o niña pueden elaborar juntos una "caja de calma", con actividades e ideas. El </a:t>
            </a:r>
            <a:r>
              <a:rPr lang="es-ES" i="1" dirty="0"/>
              <a:t>mindfulness</a:t>
            </a:r>
            <a:r>
              <a:rPr lang="es-ES" dirty="0"/>
              <a:t> ha demostrado también ser de utilidad para facilitar la autorregulación (puede tratarse de actividades muy sencillas, como pedirles que se concentren en los sonidos que oyen, que se fijen en todos los objetos verdes de la habitación, que lleven algunos libros pesados a otro lugar de la escuela, etc.)</a:t>
            </a:r>
            <a:endParaRPr lang="en-US" dirty="0"/>
          </a:p>
          <a:p>
            <a:pPr marL="171450" indent="-171450">
              <a:buFont typeface="Symbol"/>
              <a:buChar char="•"/>
            </a:pPr>
            <a:r>
              <a:rPr lang="es-ES" b="1" dirty="0"/>
              <a:t>Adaptarse a su nivel de desarrollo</a:t>
            </a:r>
            <a:br>
              <a:rPr lang="es-ES" b="1" dirty="0"/>
            </a:br>
            <a:r>
              <a:rPr lang="es-ES" dirty="0"/>
              <a:t>Como consecuencia de la falta de cuidados consistentes y de un ambiente propicio, algunos niños y niñas presentan ciertas lagunas o retrasos en aprendizajes básicos. Pensar en estrategias que se utilizarían con niños y niñas de menor edad puede ser una buena manera de ayudarles a adquirir las habilidades de las que carecen. </a:t>
            </a:r>
            <a:endParaRPr lang="en-US" dirty="0"/>
          </a:p>
          <a:p>
            <a:pPr marL="171450" indent="-171450">
              <a:buFont typeface="Symbol"/>
              <a:buChar char="•"/>
            </a:pPr>
            <a:r>
              <a:rPr lang="es-ES" b="1" dirty="0"/>
              <a:t>Grupos de crianza</a:t>
            </a:r>
            <a:br>
              <a:rPr lang="es-ES" b="1" dirty="0"/>
            </a:br>
            <a:r>
              <a:rPr lang="es-ES" dirty="0"/>
              <a:t>Los grupos formales o informales de crianza (en los que distintas familias comparten tiempo y actividades con sus hijos e hijas) proporcionan un entorno familiar enriquecido, con muchas oportunidades para explorar el mundo y desarrollar habilidades de todo tipo. Actividades como comer juntos, leer juntos y el juego exploratorio se consideran importantes para el desarrollo del lenguaje, las habilidades sociales y la regulación de las emociones. Todas ellas son piedras angulares del aprendizaje.</a:t>
            </a:r>
            <a:endParaRPr lang="en-US" dirty="0"/>
          </a:p>
          <a:p>
            <a:pPr indent="0"/>
            <a:r>
              <a:rPr lang="es-ES" dirty="0"/>
              <a:t>Cada plan de apoyo para cada niño o niña será diferente y deberá tener en cuenta sus necesidades. Los cambios y avances no se producen de la noche a la mañana, por lo que la coherencia, la previsibilidad y la repetición son fundamentales en cualquier plan que se ponga en marcha. Hay que darle tiempo para que funcione e incluir revisiones trimestrales, o antes si es necesario, para evaluar cómo van las cosas, hacer los cambios necesarios y continuar. </a:t>
            </a:r>
            <a:endParaRPr lang="en-US" dirty="0"/>
          </a:p>
          <a:p>
            <a:pPr marL="457200" marR="0" lvl="0" indent="-228600" algn="l">
              <a:lnSpc>
                <a:spcPct val="100000"/>
              </a:lnSpc>
              <a:spcBef>
                <a:spcPts val="0"/>
              </a:spcBef>
              <a:spcAft>
                <a:spcPts val="0"/>
              </a:spcAft>
              <a:buSzPts val="1400"/>
              <a:buNone/>
            </a:pPr>
            <a:endParaRPr lang="en-US" dirty="0"/>
          </a:p>
        </p:txBody>
      </p:sp>
      <p:sp>
        <p:nvSpPr>
          <p:cNvPr id="151" name="Google Shape;151;p4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60" name="Google Shape;160;p4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4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66" name="Google Shape;166;p4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73" name="Google Shape;173;p4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4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79" name="Google Shape;179;p4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85" name="Google Shape;185;p4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s-ES" dirty="0"/>
              <a:t>Los niños y niñas adoptados y quienes viven en familias de acogida o en  centros de acogimiento residencial, además de haber sido separados de su familiar original, pueden haber tenido que enfrentarse a experiencias traumáticas o extremadamente difíciles en sus primeros años de vida. Cuando experimentan dificultades, todos los miembros de la red de apoyo, incluyendo a sus familias o a las personas responsables de su cuidado, el personal de la escuela y otros profesionales que trabajen con ellos, pueden sentir altos niveles de ansiedad y, en ocasiones, caer en la autoculpabilización. Las familias adoptivas y acogedoras a menudo manifiestan sentirse culpables de las dificultades y problemas de sus niños y niñas en la escuela, quizás porque se basan en la extendida creencia de que las dificultades infantiles son resultado de una mala crianza. Las escuelas, los y las docentes y el "equipo que rodea al niño o niña" pueden ayudar en estas situaciones reconociendo que las dificultades pueden deberse a su historia vital temprana, no a su familia adoptiva o de acogida, ni siquiera a su experiencia de adopción o acogimiento. </a:t>
            </a:r>
            <a:endParaRPr lang="en-US" dirty="0"/>
          </a:p>
          <a:p>
            <a:endParaRPr lang="en-US" dirty="0"/>
          </a:p>
          <a:p>
            <a:r>
              <a:rPr lang="es-ES" dirty="0"/>
              <a:t>La colaboración entre las familias (o personas cuidadoras)  y la escuela puede complicarse cuando, como ocurre con cierta frecuencia, el niño o niña no parece tener dificultades en la escuela. La escuela puede interpretar que eso significa que está bien, mientras que las familias o quienes les cuidan en sus hogares saben muy bien que en realidad se esfuerza para mantener la compostura en la escuela y luego, al llegar a casa,  deja que el estrés le desborde. Sería como una botella de Coca Cola que se ha estado agitando durante todo el día y, al caer la tarde, después de tanta agitación, se destapa y la Coca Cola se derrama por todas partes. Muchas familias adoptivas y de acogida se sienten identificados con esta analogía. Y es que el cumplimiento excesivo puede ser un problema particular para quienes fueron adoptados/os o viven en acogimiento familiar o residencial. Sus primeras experiencias vitales les han enseñado que la mejor manera de mantenerse a salvo es portarse muy muy bien, pero lo que no se ve son los altos niveles de miedo y estrés que subyacen bajo la superficie de su inmenso afán por cumplir con excelencia todo lo que se les demanda.</a:t>
            </a:r>
            <a:endParaRPr lang="en-US" dirty="0"/>
          </a:p>
          <a:p>
            <a:pPr marL="0" indent="0"/>
            <a:endParaRPr lang="en-US" dirty="0"/>
          </a:p>
          <a:p>
            <a:pPr marL="457200" marR="0" lvl="0" indent="-228600" algn="l">
              <a:lnSpc>
                <a:spcPct val="100000"/>
              </a:lnSpc>
              <a:spcBef>
                <a:spcPts val="0"/>
              </a:spcBef>
              <a:spcAft>
                <a:spcPts val="0"/>
              </a:spcAft>
              <a:buSzPts val="1400"/>
              <a:buNone/>
            </a:pPr>
            <a:endParaRPr lang="en-US" dirty="0"/>
          </a:p>
        </p:txBody>
      </p:sp>
      <p:sp>
        <p:nvSpPr>
          <p:cNvPr id="101" name="Google Shape;10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US" dirty="0" err="1"/>
              <a:t>Comportamientos</a:t>
            </a:r>
            <a:r>
              <a:rPr lang="en-US" dirty="0"/>
              <a:t> </a:t>
            </a:r>
            <a:r>
              <a:rPr lang="en-US" dirty="0" err="1"/>
              <a:t>como</a:t>
            </a:r>
            <a:r>
              <a:rPr lang="en-US" dirty="0"/>
              <a:t> </a:t>
            </a:r>
            <a:r>
              <a:rPr lang="en-US" dirty="0" err="1"/>
              <a:t>el</a:t>
            </a:r>
            <a:r>
              <a:rPr lang="en-US" dirty="0"/>
              <a:t> </a:t>
            </a:r>
            <a:r>
              <a:rPr lang="en-US" dirty="0" err="1"/>
              <a:t>cumplimiento</a:t>
            </a:r>
            <a:r>
              <a:rPr lang="en-US" dirty="0"/>
              <a:t> </a:t>
            </a:r>
            <a:r>
              <a:rPr lang="en-US" dirty="0" err="1"/>
              <a:t>excesivo</a:t>
            </a:r>
            <a:r>
              <a:rPr lang="en-US" dirty="0"/>
              <a:t> y la </a:t>
            </a:r>
            <a:r>
              <a:rPr lang="en-US" dirty="0" err="1"/>
              <a:t>pseudoindependencia</a:t>
            </a:r>
            <a:r>
              <a:rPr lang="en-US" dirty="0"/>
              <a:t> dan la </a:t>
            </a:r>
            <a:r>
              <a:rPr lang="en-US" dirty="0" err="1"/>
              <a:t>impresión</a:t>
            </a:r>
            <a:r>
              <a:rPr lang="en-US" dirty="0"/>
              <a:t> de que </a:t>
            </a:r>
            <a:r>
              <a:rPr lang="en-US" dirty="0" err="1"/>
              <a:t>el</a:t>
            </a:r>
            <a:r>
              <a:rPr lang="en-US" dirty="0"/>
              <a:t> </a:t>
            </a:r>
            <a:r>
              <a:rPr lang="en-US" dirty="0" err="1"/>
              <a:t>niño</a:t>
            </a:r>
            <a:r>
              <a:rPr lang="en-US" dirty="0"/>
              <a:t> o </a:t>
            </a:r>
            <a:r>
              <a:rPr lang="en-US" dirty="0" err="1"/>
              <a:t>niña</a:t>
            </a:r>
            <a:r>
              <a:rPr lang="en-US" dirty="0"/>
              <a:t> </a:t>
            </a:r>
            <a:r>
              <a:rPr lang="en-US" dirty="0" err="1"/>
              <a:t>está</a:t>
            </a:r>
            <a:r>
              <a:rPr lang="en-US" dirty="0"/>
              <a:t> </a:t>
            </a:r>
            <a:r>
              <a:rPr lang="en-US" dirty="0" err="1"/>
              <a:t>haciendo</a:t>
            </a:r>
            <a:r>
              <a:rPr lang="en-US" dirty="0"/>
              <a:t> </a:t>
            </a:r>
            <a:r>
              <a:rPr lang="en-US" dirty="0" err="1"/>
              <a:t>frente</a:t>
            </a:r>
            <a:r>
              <a:rPr lang="en-US" dirty="0"/>
              <a:t> a la </a:t>
            </a:r>
            <a:r>
              <a:rPr lang="en-US" dirty="0" err="1"/>
              <a:t>situación</a:t>
            </a:r>
            <a:r>
              <a:rPr lang="en-US" dirty="0"/>
              <a:t>. </a:t>
            </a:r>
            <a:r>
              <a:rPr lang="en-US" dirty="0" err="1"/>
              <a:t>Estos</a:t>
            </a:r>
            <a:r>
              <a:rPr lang="en-US" dirty="0"/>
              <a:t> </a:t>
            </a:r>
            <a:r>
              <a:rPr lang="en-US" dirty="0" err="1"/>
              <a:t>comportamientos</a:t>
            </a:r>
            <a:r>
              <a:rPr lang="en-US" dirty="0"/>
              <a:t> son </a:t>
            </a:r>
            <a:r>
              <a:rPr lang="en-US" dirty="0" err="1"/>
              <a:t>preocupantes</a:t>
            </a:r>
            <a:r>
              <a:rPr lang="en-US" dirty="0"/>
              <a:t> </a:t>
            </a:r>
            <a:r>
              <a:rPr lang="en-US" dirty="0" err="1"/>
              <a:t>porque</a:t>
            </a:r>
            <a:r>
              <a:rPr lang="en-US" dirty="0"/>
              <a:t> a menudo </a:t>
            </a:r>
            <a:r>
              <a:rPr lang="en-US" dirty="0" err="1"/>
              <a:t>tienen</a:t>
            </a:r>
            <a:r>
              <a:rPr lang="en-US" dirty="0"/>
              <a:t> </a:t>
            </a:r>
            <a:r>
              <a:rPr lang="en-US" dirty="0" err="1"/>
              <a:t>su</a:t>
            </a:r>
            <a:r>
              <a:rPr lang="en-US" dirty="0"/>
              <a:t> </a:t>
            </a:r>
            <a:r>
              <a:rPr lang="en-US" dirty="0" err="1"/>
              <a:t>origen</a:t>
            </a:r>
            <a:r>
              <a:rPr lang="en-US" dirty="0"/>
              <a:t> </a:t>
            </a:r>
            <a:r>
              <a:rPr lang="en-US" dirty="0" err="1"/>
              <a:t>en</a:t>
            </a:r>
            <a:r>
              <a:rPr lang="en-US" dirty="0"/>
              <a:t> </a:t>
            </a:r>
            <a:r>
              <a:rPr lang="en-US" dirty="0" err="1"/>
              <a:t>el</a:t>
            </a:r>
            <a:r>
              <a:rPr lang="en-US" dirty="0"/>
              <a:t> </a:t>
            </a:r>
            <a:r>
              <a:rPr lang="en-US" dirty="0" err="1"/>
              <a:t>miedo</a:t>
            </a:r>
            <a:r>
              <a:rPr lang="en-US" dirty="0"/>
              <a:t> a </a:t>
            </a:r>
            <a:r>
              <a:rPr lang="en-US" dirty="0" err="1"/>
              <a:t>los</a:t>
            </a:r>
            <a:r>
              <a:rPr lang="en-US" dirty="0"/>
              <a:t> </a:t>
            </a:r>
            <a:r>
              <a:rPr lang="en-US" dirty="0" err="1"/>
              <a:t>adultos</a:t>
            </a:r>
            <a:r>
              <a:rPr lang="en-US" dirty="0"/>
              <a:t> y la </a:t>
            </a:r>
            <a:r>
              <a:rPr lang="en-US" dirty="0" err="1"/>
              <a:t>falta</a:t>
            </a:r>
            <a:r>
              <a:rPr lang="en-US" dirty="0"/>
              <a:t> de </a:t>
            </a:r>
            <a:r>
              <a:rPr lang="en-US" dirty="0" err="1"/>
              <a:t>confianza</a:t>
            </a:r>
            <a:r>
              <a:rPr lang="en-US" dirty="0"/>
              <a:t> </a:t>
            </a:r>
            <a:r>
              <a:rPr lang="en-US" dirty="0" err="1"/>
              <a:t>en</a:t>
            </a:r>
            <a:r>
              <a:rPr lang="en-US" dirty="0"/>
              <a:t> </a:t>
            </a:r>
            <a:r>
              <a:rPr lang="en-US" dirty="0" err="1"/>
              <a:t>los</a:t>
            </a:r>
            <a:r>
              <a:rPr lang="en-US" dirty="0"/>
              <a:t> </a:t>
            </a:r>
            <a:r>
              <a:rPr lang="en-US" dirty="0" err="1"/>
              <a:t>demás</a:t>
            </a:r>
            <a:r>
              <a:rPr lang="en-US" dirty="0"/>
              <a:t>. </a:t>
            </a:r>
            <a:r>
              <a:rPr lang="en-US" dirty="0" err="1"/>
              <a:t>Estos</a:t>
            </a:r>
            <a:r>
              <a:rPr lang="en-US" dirty="0"/>
              <a:t> </a:t>
            </a:r>
            <a:r>
              <a:rPr lang="en-US" dirty="0" err="1"/>
              <a:t>niños</a:t>
            </a:r>
            <a:r>
              <a:rPr lang="en-US" dirty="0"/>
              <a:t> o </a:t>
            </a:r>
            <a:r>
              <a:rPr lang="en-US" dirty="0" err="1"/>
              <a:t>niñas</a:t>
            </a:r>
            <a:r>
              <a:rPr lang="en-US" dirty="0"/>
              <a:t> </a:t>
            </a:r>
            <a:r>
              <a:rPr lang="en-US" dirty="0" err="1"/>
              <a:t>necesitan</a:t>
            </a:r>
            <a:r>
              <a:rPr lang="en-US" dirty="0"/>
              <a:t> </a:t>
            </a:r>
            <a:r>
              <a:rPr lang="en-US" dirty="0" err="1"/>
              <a:t>ayuda</a:t>
            </a:r>
            <a:r>
              <a:rPr lang="en-US" dirty="0"/>
              <a:t> para </a:t>
            </a:r>
            <a:r>
              <a:rPr lang="en-US" dirty="0" err="1"/>
              <a:t>aprender</a:t>
            </a:r>
            <a:r>
              <a:rPr lang="en-US" dirty="0"/>
              <a:t> a </a:t>
            </a:r>
            <a:r>
              <a:rPr lang="en-US" dirty="0" err="1"/>
              <a:t>confiar</a:t>
            </a:r>
            <a:r>
              <a:rPr lang="en-US" dirty="0"/>
              <a:t> </a:t>
            </a:r>
            <a:r>
              <a:rPr lang="en-US" dirty="0" err="1"/>
              <a:t>en</a:t>
            </a:r>
            <a:r>
              <a:rPr lang="en-US" dirty="0"/>
              <a:t> que </a:t>
            </a:r>
            <a:r>
              <a:rPr lang="en-US" dirty="0" err="1"/>
              <a:t>los</a:t>
            </a:r>
            <a:r>
              <a:rPr lang="en-US" dirty="0"/>
              <a:t> </a:t>
            </a:r>
            <a:r>
              <a:rPr lang="en-US" dirty="0" err="1"/>
              <a:t>demás</a:t>
            </a:r>
            <a:r>
              <a:rPr lang="en-US" dirty="0"/>
              <a:t> </a:t>
            </a:r>
            <a:r>
              <a:rPr lang="en-US" dirty="0" err="1"/>
              <a:t>pueden</a:t>
            </a:r>
            <a:r>
              <a:rPr lang="en-US" dirty="0"/>
              <a:t> </a:t>
            </a:r>
            <a:r>
              <a:rPr lang="en-US" dirty="0" err="1"/>
              <a:t>apoyarlos</a:t>
            </a:r>
            <a:r>
              <a:rPr lang="en-US" dirty="0"/>
              <a:t> y que no </a:t>
            </a:r>
            <a:r>
              <a:rPr lang="en-US" dirty="0" err="1"/>
              <a:t>tienen</a:t>
            </a:r>
            <a:r>
              <a:rPr lang="en-US" dirty="0"/>
              <a:t> que </a:t>
            </a:r>
            <a:r>
              <a:rPr lang="en-US" dirty="0" err="1"/>
              <a:t>arreglárselas</a:t>
            </a:r>
            <a:r>
              <a:rPr lang="en-US" dirty="0"/>
              <a:t> solos o </a:t>
            </a:r>
            <a:r>
              <a:rPr lang="en-US" dirty="0" err="1"/>
              <a:t>solas</a:t>
            </a:r>
            <a:r>
              <a:rPr lang="en-US" dirty="0"/>
              <a:t>.</a:t>
            </a:r>
            <a:endParaRPr lang="es-ES" dirty="0"/>
          </a:p>
          <a:p>
            <a:r>
              <a:rPr lang="en-US" dirty="0"/>
              <a:t> </a:t>
            </a:r>
          </a:p>
          <a:p>
            <a:r>
              <a:rPr lang="en-US" dirty="0"/>
              <a:t>Con </a:t>
            </a:r>
            <a:r>
              <a:rPr lang="en-US" dirty="0" err="1"/>
              <a:t>demasiada</a:t>
            </a:r>
            <a:r>
              <a:rPr lang="en-US" dirty="0"/>
              <a:t> </a:t>
            </a:r>
            <a:r>
              <a:rPr lang="en-US" dirty="0" err="1"/>
              <a:t>frecuencia</a:t>
            </a:r>
            <a:r>
              <a:rPr lang="en-US" dirty="0"/>
              <a:t>, </a:t>
            </a:r>
            <a:r>
              <a:rPr lang="en-US" dirty="0" err="1"/>
              <a:t>los</a:t>
            </a:r>
            <a:r>
              <a:rPr lang="en-US" dirty="0"/>
              <a:t> </a:t>
            </a:r>
            <a:r>
              <a:rPr lang="en-US" dirty="0" err="1"/>
              <a:t>familias</a:t>
            </a:r>
            <a:r>
              <a:rPr lang="en-US" dirty="0"/>
              <a:t> </a:t>
            </a:r>
            <a:r>
              <a:rPr lang="en-US" dirty="0" err="1"/>
              <a:t>nos</a:t>
            </a:r>
            <a:r>
              <a:rPr lang="en-US" dirty="0"/>
              <a:t> </a:t>
            </a:r>
            <a:r>
              <a:rPr lang="en-US" dirty="0" err="1"/>
              <a:t>dicen</a:t>
            </a:r>
            <a:r>
              <a:rPr lang="en-US" dirty="0"/>
              <a:t> que </a:t>
            </a:r>
            <a:r>
              <a:rPr lang="en-US" dirty="0" err="1"/>
              <a:t>el</a:t>
            </a:r>
            <a:r>
              <a:rPr lang="en-US" dirty="0"/>
              <a:t> </a:t>
            </a:r>
            <a:r>
              <a:rPr lang="en-US" dirty="0" err="1"/>
              <a:t>comportamiento</a:t>
            </a:r>
            <a:r>
              <a:rPr lang="en-US" dirty="0"/>
              <a:t> de sus </a:t>
            </a:r>
            <a:r>
              <a:rPr lang="en-US" dirty="0" err="1"/>
              <a:t>hijos</a:t>
            </a:r>
            <a:r>
              <a:rPr lang="en-US" dirty="0"/>
              <a:t> e </a:t>
            </a:r>
            <a:r>
              <a:rPr lang="en-US" dirty="0" err="1"/>
              <a:t>hijas</a:t>
            </a:r>
            <a:r>
              <a:rPr lang="en-US" dirty="0"/>
              <a:t> </a:t>
            </a:r>
            <a:r>
              <a:rPr lang="en-US" dirty="0" err="1"/>
              <a:t>en</a:t>
            </a:r>
            <a:r>
              <a:rPr lang="en-US" dirty="0"/>
              <a:t> la </a:t>
            </a:r>
            <a:r>
              <a:rPr lang="en-US" dirty="0" err="1"/>
              <a:t>escuela</a:t>
            </a:r>
            <a:r>
              <a:rPr lang="en-US" dirty="0"/>
              <a:t> es </a:t>
            </a:r>
            <a:r>
              <a:rPr lang="en-US" dirty="0" err="1"/>
              <a:t>excelente</a:t>
            </a:r>
            <a:r>
              <a:rPr lang="en-US" dirty="0"/>
              <a:t>, que se </a:t>
            </a:r>
            <a:r>
              <a:rPr lang="en-US" dirty="0" err="1"/>
              <a:t>esfuerzan</a:t>
            </a:r>
            <a:r>
              <a:rPr lang="en-US" dirty="0"/>
              <a:t> </a:t>
            </a:r>
            <a:r>
              <a:rPr lang="en-US" dirty="0" err="1"/>
              <a:t>mucho</a:t>
            </a:r>
            <a:r>
              <a:rPr lang="en-US" dirty="0"/>
              <a:t> </a:t>
            </a:r>
            <a:r>
              <a:rPr lang="en-US" dirty="0" err="1"/>
              <a:t>en</a:t>
            </a:r>
            <a:r>
              <a:rPr lang="en-US" dirty="0"/>
              <a:t> </a:t>
            </a:r>
            <a:r>
              <a:rPr lang="en-US" dirty="0" err="1"/>
              <a:t>el</a:t>
            </a:r>
            <a:r>
              <a:rPr lang="en-US" dirty="0"/>
              <a:t> </a:t>
            </a:r>
            <a:r>
              <a:rPr lang="en-US" dirty="0" err="1"/>
              <a:t>trabajo</a:t>
            </a:r>
            <a:r>
              <a:rPr lang="en-US" dirty="0"/>
              <a:t> y que </a:t>
            </a:r>
            <a:r>
              <a:rPr lang="en-US" dirty="0" err="1"/>
              <a:t>tienen</a:t>
            </a:r>
            <a:r>
              <a:rPr lang="en-US" dirty="0"/>
              <a:t> </a:t>
            </a:r>
            <a:r>
              <a:rPr lang="en-US" dirty="0" err="1"/>
              <a:t>muchos</a:t>
            </a:r>
            <a:r>
              <a:rPr lang="en-US" dirty="0"/>
              <a:t> amigos. </a:t>
            </a:r>
            <a:r>
              <a:rPr lang="en-US" dirty="0" err="1"/>
              <a:t>Hace</a:t>
            </a:r>
            <a:r>
              <a:rPr lang="en-US" dirty="0"/>
              <a:t> </a:t>
            </a:r>
            <a:r>
              <a:rPr lang="en-US" dirty="0" err="1"/>
              <a:t>falta</a:t>
            </a:r>
            <a:r>
              <a:rPr lang="en-US" dirty="0"/>
              <a:t> </a:t>
            </a:r>
            <a:r>
              <a:rPr lang="en-US" dirty="0" err="1"/>
              <a:t>una</a:t>
            </a:r>
            <a:r>
              <a:rPr lang="en-US" dirty="0"/>
              <a:t> </a:t>
            </a:r>
            <a:r>
              <a:rPr lang="en-US" dirty="0" err="1"/>
              <a:t>escuela</a:t>
            </a:r>
            <a:r>
              <a:rPr lang="en-US" dirty="0"/>
              <a:t> </a:t>
            </a:r>
            <a:r>
              <a:rPr lang="en-US" dirty="0" err="1"/>
              <a:t>muy</a:t>
            </a:r>
            <a:r>
              <a:rPr lang="en-US" dirty="0"/>
              <a:t> </a:t>
            </a:r>
            <a:r>
              <a:rPr lang="en-US" dirty="0" err="1"/>
              <a:t>preparada</a:t>
            </a:r>
            <a:r>
              <a:rPr lang="en-US" dirty="0"/>
              <a:t>, </a:t>
            </a:r>
            <a:r>
              <a:rPr lang="en-US" dirty="0" err="1"/>
              <a:t>abierta</a:t>
            </a:r>
            <a:r>
              <a:rPr lang="en-US" dirty="0"/>
              <a:t>, que </a:t>
            </a:r>
            <a:r>
              <a:rPr lang="en-US" dirty="0" err="1"/>
              <a:t>apoye</a:t>
            </a:r>
            <a:r>
              <a:rPr lang="en-US" dirty="0"/>
              <a:t> y </a:t>
            </a:r>
            <a:r>
              <a:rPr lang="en-US" dirty="0" err="1"/>
              <a:t>acepte</a:t>
            </a:r>
            <a:r>
              <a:rPr lang="en-US" dirty="0"/>
              <a:t> para </a:t>
            </a:r>
            <a:r>
              <a:rPr lang="en-US" dirty="0" err="1"/>
              <a:t>reconocer</a:t>
            </a:r>
            <a:r>
              <a:rPr lang="en-US" dirty="0"/>
              <a:t> que un </a:t>
            </a:r>
            <a:r>
              <a:rPr lang="en-US" dirty="0" err="1"/>
              <a:t>niño</a:t>
            </a:r>
            <a:r>
              <a:rPr lang="en-US" dirty="0"/>
              <a:t> o </a:t>
            </a:r>
            <a:r>
              <a:rPr lang="en-US" dirty="0" err="1"/>
              <a:t>niña</a:t>
            </a:r>
            <a:r>
              <a:rPr lang="en-US" dirty="0"/>
              <a:t> </a:t>
            </a:r>
            <a:r>
              <a:rPr lang="en-US" dirty="0" err="1"/>
              <a:t>tiene</a:t>
            </a:r>
            <a:r>
              <a:rPr lang="en-US" dirty="0"/>
              <a:t> </a:t>
            </a:r>
            <a:r>
              <a:rPr lang="en-US" dirty="0" err="1"/>
              <a:t>dificultades</a:t>
            </a:r>
            <a:r>
              <a:rPr lang="en-US" dirty="0"/>
              <a:t> a </a:t>
            </a:r>
            <a:r>
              <a:rPr lang="en-US" dirty="0" err="1"/>
              <a:t>pesar</a:t>
            </a:r>
            <a:r>
              <a:rPr lang="en-US" dirty="0"/>
              <a:t> de las </a:t>
            </a:r>
            <a:r>
              <a:rPr lang="en-US" dirty="0" err="1"/>
              <a:t>apariencias</a:t>
            </a:r>
            <a:r>
              <a:rPr lang="en-US" dirty="0"/>
              <a:t>. Esto </a:t>
            </a:r>
            <a:r>
              <a:rPr lang="en-US" dirty="0" err="1"/>
              <a:t>puede</a:t>
            </a:r>
            <a:r>
              <a:rPr lang="en-US" dirty="0"/>
              <a:t> </a:t>
            </a:r>
            <a:r>
              <a:rPr lang="en-US" dirty="0" err="1"/>
              <a:t>significar</a:t>
            </a:r>
            <a:r>
              <a:rPr lang="en-US" dirty="0"/>
              <a:t> que </a:t>
            </a:r>
            <a:r>
              <a:rPr lang="en-US" dirty="0" err="1"/>
              <a:t>los</a:t>
            </a:r>
            <a:r>
              <a:rPr lang="en-US" dirty="0"/>
              <a:t> </a:t>
            </a:r>
            <a:r>
              <a:rPr lang="en-US" dirty="0" err="1"/>
              <a:t>niños</a:t>
            </a:r>
            <a:r>
              <a:rPr lang="en-US" dirty="0"/>
              <a:t> y </a:t>
            </a:r>
            <a:r>
              <a:rPr lang="en-US" dirty="0" err="1"/>
              <a:t>niñas</a:t>
            </a:r>
            <a:r>
              <a:rPr lang="en-US" dirty="0"/>
              <a:t> que son </a:t>
            </a:r>
            <a:r>
              <a:rPr lang="en-US" dirty="0" err="1"/>
              <a:t>cumplidores</a:t>
            </a:r>
            <a:r>
              <a:rPr lang="en-US" dirty="0"/>
              <a:t> y que </a:t>
            </a:r>
            <a:r>
              <a:rPr lang="en-US" dirty="0" err="1"/>
              <a:t>realizan</a:t>
            </a:r>
            <a:r>
              <a:rPr lang="en-US" dirty="0"/>
              <a:t> las </a:t>
            </a:r>
            <a:r>
              <a:rPr lang="en-US" dirty="0" err="1"/>
              <a:t>tareas</a:t>
            </a:r>
            <a:r>
              <a:rPr lang="en-US" dirty="0"/>
              <a:t> que se les </a:t>
            </a:r>
            <a:r>
              <a:rPr lang="en-US" dirty="0" err="1"/>
              <a:t>asignan</a:t>
            </a:r>
            <a:r>
              <a:rPr lang="en-US" dirty="0"/>
              <a:t> y </a:t>
            </a:r>
            <a:r>
              <a:rPr lang="en-US" dirty="0" err="1"/>
              <a:t>obtienen</a:t>
            </a:r>
            <a:r>
              <a:rPr lang="en-US" dirty="0"/>
              <a:t> buenos </a:t>
            </a:r>
            <a:r>
              <a:rPr lang="en-US" dirty="0" err="1"/>
              <a:t>resultados</a:t>
            </a:r>
            <a:r>
              <a:rPr lang="en-US" dirty="0"/>
              <a:t> a menudo "</a:t>
            </a:r>
            <a:r>
              <a:rPr lang="en-US" dirty="0" err="1"/>
              <a:t>pasan</a:t>
            </a:r>
            <a:r>
              <a:rPr lang="en-US" dirty="0"/>
              <a:t> </a:t>
            </a:r>
            <a:r>
              <a:rPr lang="en-US" dirty="0" err="1"/>
              <a:t>desapercibidos</a:t>
            </a:r>
            <a:r>
              <a:rPr lang="en-US" dirty="0"/>
              <a:t>" y, </a:t>
            </a:r>
            <a:r>
              <a:rPr lang="en-US" dirty="0" err="1"/>
              <a:t>por</a:t>
            </a:r>
            <a:r>
              <a:rPr lang="en-US" dirty="0"/>
              <a:t> tanto, </a:t>
            </a:r>
            <a:r>
              <a:rPr lang="en-US" dirty="0" err="1"/>
              <a:t>si</a:t>
            </a:r>
            <a:r>
              <a:rPr lang="en-US" dirty="0"/>
              <a:t> no </a:t>
            </a:r>
            <a:r>
              <a:rPr lang="en-US" dirty="0" err="1"/>
              <a:t>existe</a:t>
            </a:r>
            <a:r>
              <a:rPr lang="en-US" dirty="0"/>
              <a:t> </a:t>
            </a:r>
            <a:r>
              <a:rPr lang="en-US" dirty="0" err="1"/>
              <a:t>una</a:t>
            </a:r>
            <a:r>
              <a:rPr lang="en-US" dirty="0"/>
              <a:t> </a:t>
            </a:r>
            <a:r>
              <a:rPr lang="en-US" dirty="0" err="1"/>
              <a:t>colaboración</a:t>
            </a:r>
            <a:r>
              <a:rPr lang="en-US" dirty="0"/>
              <a:t> </a:t>
            </a:r>
            <a:r>
              <a:rPr lang="en-US" dirty="0" err="1"/>
              <a:t>sólida</a:t>
            </a:r>
            <a:r>
              <a:rPr lang="en-US" dirty="0"/>
              <a:t> entre la </a:t>
            </a:r>
            <a:r>
              <a:rPr lang="en-US" dirty="0" err="1"/>
              <a:t>escuela</a:t>
            </a:r>
            <a:r>
              <a:rPr lang="en-US" dirty="0"/>
              <a:t> y la </a:t>
            </a:r>
            <a:r>
              <a:rPr lang="en-US" dirty="0" err="1"/>
              <a:t>familia</a:t>
            </a:r>
            <a:r>
              <a:rPr lang="en-US" dirty="0"/>
              <a:t> </a:t>
            </a:r>
            <a:r>
              <a:rPr lang="en-US" dirty="0" err="1"/>
              <a:t>en</a:t>
            </a:r>
            <a:r>
              <a:rPr lang="en-US" dirty="0"/>
              <a:t> la que </a:t>
            </a:r>
            <a:r>
              <a:rPr lang="en-US" dirty="0" err="1"/>
              <a:t>haya</a:t>
            </a:r>
            <a:r>
              <a:rPr lang="en-US" dirty="0"/>
              <a:t> un </a:t>
            </a:r>
            <a:r>
              <a:rPr lang="en-US" dirty="0" err="1"/>
              <a:t>entendimiento</a:t>
            </a:r>
            <a:r>
              <a:rPr lang="en-US" dirty="0"/>
              <a:t> </a:t>
            </a:r>
            <a:r>
              <a:rPr lang="en-US" dirty="0" err="1"/>
              <a:t>compartido</a:t>
            </a:r>
            <a:r>
              <a:rPr lang="en-US" dirty="0"/>
              <a:t>, con </a:t>
            </a:r>
            <a:r>
              <a:rPr lang="en-US" dirty="0" err="1"/>
              <a:t>demasiada</a:t>
            </a:r>
            <a:r>
              <a:rPr lang="en-US" dirty="0"/>
              <a:t> </a:t>
            </a:r>
            <a:r>
              <a:rPr lang="en-US" dirty="0" err="1"/>
              <a:t>frecuencia</a:t>
            </a:r>
            <a:r>
              <a:rPr lang="en-US" dirty="0"/>
              <a:t> </a:t>
            </a:r>
            <a:r>
              <a:rPr lang="en-US" dirty="0" err="1"/>
              <a:t>el</a:t>
            </a:r>
            <a:r>
              <a:rPr lang="en-US" dirty="0"/>
              <a:t> </a:t>
            </a:r>
            <a:r>
              <a:rPr lang="en-US" dirty="0" err="1"/>
              <a:t>bienestar</a:t>
            </a:r>
            <a:r>
              <a:rPr lang="en-US" dirty="0"/>
              <a:t> social y </a:t>
            </a:r>
            <a:r>
              <a:rPr lang="en-US" dirty="0" err="1"/>
              <a:t>emocional</a:t>
            </a:r>
            <a:r>
              <a:rPr lang="en-US" dirty="0"/>
              <a:t> de un </a:t>
            </a:r>
            <a:r>
              <a:rPr lang="en-US" dirty="0" err="1"/>
              <a:t>niño</a:t>
            </a:r>
            <a:r>
              <a:rPr lang="en-US" dirty="0"/>
              <a:t> o </a:t>
            </a:r>
            <a:r>
              <a:rPr lang="en-US" dirty="0" err="1"/>
              <a:t>niña</a:t>
            </a:r>
            <a:r>
              <a:rPr lang="en-US" dirty="0"/>
              <a:t> </a:t>
            </a:r>
            <a:r>
              <a:rPr lang="en-US" dirty="0" err="1"/>
              <a:t>puede</a:t>
            </a:r>
            <a:r>
              <a:rPr lang="en-US" dirty="0"/>
              <a:t> </a:t>
            </a:r>
            <a:r>
              <a:rPr lang="en-US" dirty="0" err="1"/>
              <a:t>pasarse</a:t>
            </a:r>
            <a:r>
              <a:rPr lang="en-US" dirty="0"/>
              <a:t> </a:t>
            </a:r>
            <a:r>
              <a:rPr lang="en-US" dirty="0" err="1"/>
              <a:t>por</a:t>
            </a:r>
            <a:r>
              <a:rPr lang="en-US" dirty="0"/>
              <a:t> alto o </a:t>
            </a:r>
            <a:r>
              <a:rPr lang="en-US" dirty="0" err="1"/>
              <a:t>malinterpretarse</a:t>
            </a:r>
            <a:r>
              <a:rPr lang="en-US" dirty="0"/>
              <a:t>.</a:t>
            </a:r>
          </a:p>
        </p:txBody>
      </p:sp>
      <p:sp>
        <p:nvSpPr>
          <p:cNvPr id="108" name="Google Shape;108;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true partnership between parents and school means that parents are informed, consulted, involved and engaged. Sometimes your interactions with parents/ care givers will be focussed on their chid. At other times you’ll engage more broadly with parents about the life of the school. </a:t>
            </a:r>
          </a:p>
          <a:p>
            <a:r>
              <a:rPr lang="en-GB" dirty="0"/>
              <a:t>True partnership between parents (or care givers) and school is so so vital for the support and well being of a child</a:t>
            </a:r>
          </a:p>
        </p:txBody>
      </p:sp>
      <p:sp>
        <p:nvSpPr>
          <p:cNvPr id="4" name="Slide Number Placeholder 3"/>
          <p:cNvSpPr>
            <a:spLocks noGrp="1"/>
          </p:cNvSpPr>
          <p:nvPr>
            <p:ph type="sldNum" sz="quarter" idx="5"/>
          </p:nvPr>
        </p:nvSpPr>
        <p:spPr/>
        <p:txBody>
          <a:bodyPr/>
          <a:lstStyle/>
          <a:p>
            <a:fld id="{629B451C-ED40-4C0D-90F5-10C23089BFF5}" type="slidenum">
              <a:rPr lang="en-GB" smtClean="0"/>
              <a:t>4</a:t>
            </a:fld>
            <a:endParaRPr lang="en-GB" dirty="0"/>
          </a:p>
        </p:txBody>
      </p:sp>
    </p:spTree>
    <p:extLst>
      <p:ext uri="{BB962C8B-B14F-4D97-AF65-F5344CB8AC3E}">
        <p14:creationId xmlns:p14="http://schemas.microsoft.com/office/powerpoint/2010/main" val="2319375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Engaging parents/caregivers at each stage of the ladder of participation. Participation starts at rung 4 “Informed”</a:t>
            </a:r>
          </a:p>
          <a:p>
            <a:endParaRPr lang="en-GB" dirty="0"/>
          </a:p>
          <a:p>
            <a:r>
              <a:rPr lang="en-GB" b="1" dirty="0"/>
              <a:t>Informed</a:t>
            </a:r>
            <a:r>
              <a:rPr lang="en-GB" b="0" dirty="0"/>
              <a:t>           </a:t>
            </a:r>
            <a:r>
              <a:rPr lang="en-GB" b="1" dirty="0"/>
              <a:t>Regarding Child                                                  Regarding whole school</a:t>
            </a:r>
          </a:p>
          <a:p>
            <a:r>
              <a:rPr lang="en-GB" b="1" dirty="0"/>
              <a:t>                           </a:t>
            </a:r>
            <a:r>
              <a:rPr lang="en-GB" b="0" dirty="0"/>
              <a:t>Parents are update about progress                    Parents are told about the provisions made for adopted children</a:t>
            </a:r>
          </a:p>
          <a:p>
            <a:r>
              <a:rPr lang="en-GB" b="0" dirty="0"/>
              <a:t>                           Parents are updated about incidents                  Parents are reminded to self declare for pupil premium plus </a:t>
            </a:r>
            <a:r>
              <a:rPr lang="en-GB" b="1" dirty="0"/>
              <a:t>*UK</a:t>
            </a:r>
            <a:br>
              <a:rPr lang="en-GB" b="1" dirty="0"/>
            </a:br>
            <a:r>
              <a:rPr lang="en-GB" b="1" dirty="0"/>
              <a:t>                           </a:t>
            </a:r>
            <a:r>
              <a:rPr lang="en-GB" b="0" dirty="0"/>
              <a:t>Parents are told if the school identifies a </a:t>
            </a:r>
            <a:r>
              <a:rPr lang="en-GB" b="1" dirty="0"/>
              <a:t>           ONLY</a:t>
            </a:r>
          </a:p>
          <a:p>
            <a:r>
              <a:rPr lang="en-GB" b="1" dirty="0"/>
              <a:t>                           </a:t>
            </a:r>
            <a:r>
              <a:rPr lang="en-GB" b="0" dirty="0"/>
              <a:t>particular need</a:t>
            </a:r>
          </a:p>
          <a:p>
            <a:endParaRPr lang="en-GB" b="0" dirty="0"/>
          </a:p>
          <a:p>
            <a:r>
              <a:rPr lang="en-GB" b="1" dirty="0"/>
              <a:t>Consulted          </a:t>
            </a:r>
            <a:r>
              <a:rPr lang="en-GB" b="0" dirty="0"/>
              <a:t>Parents are asked for their views about their child's progress     Parents are asked for feedback about the 				                                  provisions made for adopted children</a:t>
            </a:r>
          </a:p>
          <a:p>
            <a:r>
              <a:rPr lang="en-GB" b="0" dirty="0"/>
              <a:t>                            Parents are asked for their views about the schools plan for       Parents are asked for feedback about use of                         	     intervention and support                                                              Pupil Premium Plus (UK ONLY) this could be                       					            linked to other funds the school may have to 					            support adopted or care experienced young 					            people</a:t>
            </a:r>
          </a:p>
          <a:p>
            <a:endParaRPr lang="en-GB" b="0" dirty="0"/>
          </a:p>
          <a:p>
            <a:r>
              <a:rPr lang="en-GB" b="1" dirty="0"/>
              <a:t>Involved                    </a:t>
            </a:r>
            <a:r>
              <a:rPr lang="en-GB" b="0" dirty="0"/>
              <a:t>Parents participate in meetings to identify their                  Parents are involved in the journey to becoming</a:t>
            </a:r>
          </a:p>
          <a:p>
            <a:r>
              <a:rPr lang="en-GB" b="0" dirty="0"/>
              <a:t>                                   child’s progress and needs	                                  and adoption friendly school</a:t>
            </a:r>
          </a:p>
          <a:p>
            <a:r>
              <a:rPr lang="en-GB" b="0" dirty="0"/>
              <a:t>                                   Parents participate in making plans for intervention            Parents are part of a group or network of </a:t>
            </a:r>
          </a:p>
          <a:p>
            <a:r>
              <a:rPr lang="en-GB" b="0" dirty="0"/>
              <a:t>                                   and support			           adoptive parents within the school or 					           community</a:t>
            </a:r>
          </a:p>
          <a:p>
            <a:r>
              <a:rPr lang="en-GB" b="0" dirty="0"/>
              <a:t>                                   Parents are asked about broader family support needs         Parents participate in the decision making </a:t>
            </a:r>
          </a:p>
          <a:p>
            <a:r>
              <a:rPr lang="en-GB" b="0" dirty="0"/>
              <a:t>     					            process about Pupil Premium Plus (UK ONLY) </a:t>
            </a:r>
          </a:p>
          <a:p>
            <a:r>
              <a:rPr lang="en-GB" b="0" dirty="0"/>
              <a:t> 					            or other school funding linked to supporting 					           adopted/care experienced young people</a:t>
            </a:r>
          </a:p>
          <a:p>
            <a:endParaRPr lang="en-GB" b="0" dirty="0"/>
          </a:p>
          <a:p>
            <a:r>
              <a:rPr lang="en-GB" b="1" dirty="0"/>
              <a:t>Engaged                        </a:t>
            </a:r>
            <a:r>
              <a:rPr lang="en-GB" b="0" dirty="0"/>
              <a:t>Picture of child's needs is reached jointly with                   Parents are represented on governing body</a:t>
            </a:r>
          </a:p>
          <a:p>
            <a:r>
              <a:rPr lang="en-GB" b="0" dirty="0"/>
              <a:t>                                       parents input</a:t>
            </a:r>
          </a:p>
          <a:p>
            <a:r>
              <a:rPr lang="en-GB" b="0" dirty="0"/>
              <a:t>                                       Support and intervention plan is made jointly            Parents are part of a group of adoptive or care </a:t>
            </a:r>
          </a:p>
          <a:p>
            <a:r>
              <a:rPr lang="en-GB" b="0" dirty="0"/>
              <a:t>	               with parents			    givers within the school or community</a:t>
            </a:r>
          </a:p>
          <a:p>
            <a:r>
              <a:rPr lang="en-GB" b="0" dirty="0"/>
              <a:t>					    feeding back into the whole school community</a:t>
            </a:r>
          </a:p>
          <a:p>
            <a:r>
              <a:rPr lang="en-GB" b="0" dirty="0"/>
              <a:t>	               Parents monitoring of child’s needs and                      Parents are part of plans and review of impact of</a:t>
            </a:r>
          </a:p>
          <a:p>
            <a:r>
              <a:rPr lang="en-GB" b="0" dirty="0"/>
              <a:t>	                progress is welcome                                                    Pupil Premium Plus (UK ONLY) or other funding </a:t>
            </a:r>
          </a:p>
          <a:p>
            <a:r>
              <a:rPr lang="en-GB" b="0" dirty="0"/>
              <a:t>					     used to support needs of adopted or care 					     experienced children and young people</a:t>
            </a:r>
          </a:p>
          <a:p>
            <a:endParaRPr lang="en-GB" b="0" dirty="0"/>
          </a:p>
          <a:p>
            <a:r>
              <a:rPr lang="en-GB" b="0" dirty="0"/>
              <a:t>Schools can sometimes find it difficult if they feel they are being told what to do by parents. Parents conversely can feel “shut out” if there expertise is not welcomed. Sometimes schools and parents relinquish their control to outside experts to try and help them through their difficulties.</a:t>
            </a:r>
          </a:p>
          <a:p>
            <a:r>
              <a:rPr lang="en-GB" b="0" dirty="0"/>
              <a:t>Successful partnerships however acknowledge that everyone’s expertise is welcomed and is a necessary component around the table. </a:t>
            </a:r>
            <a:endParaRPr lang="en-GB" b="1" dirty="0"/>
          </a:p>
        </p:txBody>
      </p:sp>
      <p:sp>
        <p:nvSpPr>
          <p:cNvPr id="4" name="Slide Number Placeholder 3"/>
          <p:cNvSpPr>
            <a:spLocks noGrp="1"/>
          </p:cNvSpPr>
          <p:nvPr>
            <p:ph type="sldNum" sz="quarter" idx="5"/>
          </p:nvPr>
        </p:nvSpPr>
        <p:spPr/>
        <p:txBody>
          <a:bodyPr/>
          <a:lstStyle/>
          <a:p>
            <a:fld id="{629B451C-ED40-4C0D-90F5-10C23089BFF5}" type="slidenum">
              <a:rPr lang="en-GB" smtClean="0"/>
              <a:t>5</a:t>
            </a:fld>
            <a:endParaRPr lang="en-GB" dirty="0"/>
          </a:p>
        </p:txBody>
      </p:sp>
    </p:spTree>
    <p:extLst>
      <p:ext uri="{BB962C8B-B14F-4D97-AF65-F5344CB8AC3E}">
        <p14:creationId xmlns:p14="http://schemas.microsoft.com/office/powerpoint/2010/main" val="3783517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US" dirty="0"/>
              <a:t>A </a:t>
            </a:r>
            <a:r>
              <a:rPr lang="en-US" dirty="0" err="1"/>
              <a:t>veces</a:t>
            </a:r>
            <a:r>
              <a:rPr lang="en-US" dirty="0"/>
              <a:t>, las </a:t>
            </a:r>
            <a:r>
              <a:rPr lang="en-US" dirty="0" err="1"/>
              <a:t>escuelas</a:t>
            </a:r>
            <a:r>
              <a:rPr lang="en-US" dirty="0"/>
              <a:t> </a:t>
            </a:r>
            <a:r>
              <a:rPr lang="en-US" dirty="0" err="1"/>
              <a:t>pueden</a:t>
            </a:r>
            <a:r>
              <a:rPr lang="en-US" dirty="0"/>
              <a:t> </a:t>
            </a:r>
            <a:r>
              <a:rPr lang="en-US" dirty="0" err="1"/>
              <a:t>tener</a:t>
            </a:r>
            <a:r>
              <a:rPr lang="en-US" dirty="0"/>
              <a:t> </a:t>
            </a:r>
            <a:r>
              <a:rPr lang="en-US" dirty="0" err="1"/>
              <a:t>dificultades</a:t>
            </a:r>
            <a:r>
              <a:rPr lang="en-US" dirty="0"/>
              <a:t> </a:t>
            </a:r>
            <a:r>
              <a:rPr lang="en-US" dirty="0" err="1"/>
              <a:t>si</a:t>
            </a:r>
            <a:r>
              <a:rPr lang="en-US" dirty="0"/>
              <a:t> </a:t>
            </a:r>
            <a:r>
              <a:rPr lang="en-US" dirty="0" err="1"/>
              <a:t>sienten</a:t>
            </a:r>
            <a:r>
              <a:rPr lang="en-US" dirty="0"/>
              <a:t> que las </a:t>
            </a:r>
            <a:r>
              <a:rPr lang="en-US" dirty="0" err="1"/>
              <a:t>familias</a:t>
            </a:r>
            <a:r>
              <a:rPr lang="en-US" dirty="0"/>
              <a:t> les </a:t>
            </a:r>
            <a:r>
              <a:rPr lang="en-US" dirty="0" err="1"/>
              <a:t>dicen</a:t>
            </a:r>
            <a:r>
              <a:rPr lang="en-US" dirty="0"/>
              <a:t> lo que </a:t>
            </a:r>
            <a:r>
              <a:rPr lang="en-US" dirty="0" err="1"/>
              <a:t>tienen</a:t>
            </a:r>
            <a:r>
              <a:rPr lang="en-US" dirty="0"/>
              <a:t> que </a:t>
            </a:r>
            <a:r>
              <a:rPr lang="en-US" dirty="0" err="1"/>
              <a:t>hacer</a:t>
            </a:r>
            <a:r>
              <a:rPr lang="en-US" dirty="0"/>
              <a:t>. A la </a:t>
            </a:r>
            <a:r>
              <a:rPr lang="en-US" dirty="0" err="1"/>
              <a:t>inversa</a:t>
            </a:r>
            <a:r>
              <a:rPr lang="en-US" dirty="0"/>
              <a:t>, </a:t>
            </a:r>
            <a:r>
              <a:rPr lang="en-US" dirty="0" err="1"/>
              <a:t>éstas</a:t>
            </a:r>
            <a:r>
              <a:rPr lang="en-US" dirty="0"/>
              <a:t> </a:t>
            </a:r>
            <a:r>
              <a:rPr lang="en-US" dirty="0" err="1"/>
              <a:t>pueden</a:t>
            </a:r>
            <a:r>
              <a:rPr lang="en-US" dirty="0"/>
              <a:t> </a:t>
            </a:r>
            <a:r>
              <a:rPr lang="en-US" dirty="0" err="1"/>
              <a:t>sentirse</a:t>
            </a:r>
            <a:r>
              <a:rPr lang="en-US" dirty="0"/>
              <a:t> "</a:t>
            </a:r>
            <a:r>
              <a:rPr lang="en-US" dirty="0" err="1"/>
              <a:t>excluidas</a:t>
            </a:r>
            <a:r>
              <a:rPr lang="en-US" dirty="0"/>
              <a:t>" </a:t>
            </a:r>
            <a:r>
              <a:rPr lang="en-US" dirty="0" err="1"/>
              <a:t>si</a:t>
            </a:r>
            <a:r>
              <a:rPr lang="en-US" dirty="0"/>
              <a:t> </a:t>
            </a:r>
            <a:r>
              <a:rPr lang="en-US" dirty="0" err="1"/>
              <a:t>su</a:t>
            </a:r>
            <a:r>
              <a:rPr lang="en-US" dirty="0"/>
              <a:t> </a:t>
            </a:r>
            <a:r>
              <a:rPr lang="en-US" dirty="0" err="1"/>
              <a:t>experiencia</a:t>
            </a:r>
            <a:r>
              <a:rPr lang="en-US" dirty="0"/>
              <a:t> no es bien </a:t>
            </a:r>
            <a:r>
              <a:rPr lang="en-US" dirty="0" err="1"/>
              <a:t>recibida</a:t>
            </a:r>
            <a:r>
              <a:rPr lang="en-US" dirty="0"/>
              <a:t>. A </a:t>
            </a:r>
            <a:r>
              <a:rPr lang="en-US" dirty="0" err="1"/>
              <a:t>veces</a:t>
            </a:r>
            <a:r>
              <a:rPr lang="en-US" dirty="0"/>
              <a:t>, las </a:t>
            </a:r>
            <a:r>
              <a:rPr lang="en-US" dirty="0" err="1"/>
              <a:t>escuelas</a:t>
            </a:r>
            <a:r>
              <a:rPr lang="en-US" dirty="0"/>
              <a:t> y las </a:t>
            </a:r>
            <a:r>
              <a:rPr lang="en-US" dirty="0" err="1"/>
              <a:t>familias</a:t>
            </a:r>
            <a:r>
              <a:rPr lang="en-US" dirty="0"/>
              <a:t> </a:t>
            </a:r>
            <a:r>
              <a:rPr lang="en-US" dirty="0" err="1"/>
              <a:t>ceden</a:t>
            </a:r>
            <a:r>
              <a:rPr lang="en-US" dirty="0"/>
              <a:t> </a:t>
            </a:r>
            <a:r>
              <a:rPr lang="en-US" dirty="0" err="1"/>
              <a:t>el</a:t>
            </a:r>
            <a:r>
              <a:rPr lang="en-US" dirty="0"/>
              <a:t> control a personas </a:t>
            </a:r>
            <a:r>
              <a:rPr lang="en-US" dirty="0" err="1"/>
              <a:t>expertas</a:t>
            </a:r>
            <a:r>
              <a:rPr lang="en-US" dirty="0"/>
              <a:t> </a:t>
            </a:r>
            <a:r>
              <a:rPr lang="en-US" dirty="0" err="1"/>
              <a:t>externas</a:t>
            </a:r>
            <a:r>
              <a:rPr lang="en-US" dirty="0"/>
              <a:t> para que les </a:t>
            </a:r>
            <a:r>
              <a:rPr lang="en-US" dirty="0" err="1"/>
              <a:t>ayuden</a:t>
            </a:r>
            <a:r>
              <a:rPr lang="en-US" dirty="0"/>
              <a:t> a </a:t>
            </a:r>
            <a:r>
              <a:rPr lang="en-US" dirty="0" err="1"/>
              <a:t>superar</a:t>
            </a:r>
            <a:r>
              <a:rPr lang="en-US" dirty="0"/>
              <a:t> sus </a:t>
            </a:r>
            <a:r>
              <a:rPr lang="en-US" dirty="0" err="1"/>
              <a:t>dificultades</a:t>
            </a:r>
            <a:r>
              <a:rPr lang="en-US" dirty="0"/>
              <a:t>.</a:t>
            </a:r>
            <a:endParaRPr lang="es-ES" dirty="0"/>
          </a:p>
          <a:p>
            <a:r>
              <a:rPr lang="en-US" dirty="0"/>
              <a:t> </a:t>
            </a:r>
          </a:p>
          <a:p>
            <a:r>
              <a:rPr lang="en-US" dirty="0"/>
              <a:t>Sin embargo, las </a:t>
            </a:r>
            <a:r>
              <a:rPr lang="en-US" dirty="0" err="1"/>
              <a:t>asociaciones</a:t>
            </a:r>
            <a:r>
              <a:rPr lang="en-US" dirty="0"/>
              <a:t> de </a:t>
            </a:r>
            <a:r>
              <a:rPr lang="en-US" dirty="0" err="1"/>
              <a:t>éxito</a:t>
            </a:r>
            <a:r>
              <a:rPr lang="en-US" dirty="0"/>
              <a:t> </a:t>
            </a:r>
            <a:r>
              <a:rPr lang="en-US" dirty="0" err="1"/>
              <a:t>reconocen</a:t>
            </a:r>
            <a:r>
              <a:rPr lang="en-US" dirty="0"/>
              <a:t> que la </a:t>
            </a:r>
            <a:r>
              <a:rPr lang="en-US" dirty="0" err="1"/>
              <a:t>experiencia</a:t>
            </a:r>
            <a:r>
              <a:rPr lang="en-US" dirty="0"/>
              <a:t> de </a:t>
            </a:r>
            <a:r>
              <a:rPr lang="en-US" dirty="0" err="1"/>
              <a:t>todas</a:t>
            </a:r>
            <a:r>
              <a:rPr lang="en-US" dirty="0"/>
              <a:t> es </a:t>
            </a:r>
            <a:r>
              <a:rPr lang="en-US" dirty="0" err="1"/>
              <a:t>bienvenida</a:t>
            </a:r>
            <a:r>
              <a:rPr lang="en-US" dirty="0"/>
              <a:t> y </a:t>
            </a:r>
            <a:r>
              <a:rPr lang="en-US" dirty="0" err="1"/>
              <a:t>constituye</a:t>
            </a:r>
            <a:r>
              <a:rPr lang="en-US" dirty="0"/>
              <a:t> un </a:t>
            </a:r>
            <a:r>
              <a:rPr lang="en-US" dirty="0" err="1"/>
              <a:t>componente</a:t>
            </a:r>
            <a:r>
              <a:rPr lang="en-US" dirty="0"/>
              <a:t> </a:t>
            </a:r>
            <a:r>
              <a:rPr lang="en-US" dirty="0" err="1"/>
              <a:t>necesario</a:t>
            </a:r>
            <a:r>
              <a:rPr lang="en-US" dirty="0"/>
              <a:t> para </a:t>
            </a:r>
            <a:r>
              <a:rPr lang="en-US" dirty="0" err="1"/>
              <a:t>el</a:t>
            </a:r>
            <a:r>
              <a:rPr lang="en-US" dirty="0"/>
              <a:t> </a:t>
            </a:r>
            <a:r>
              <a:rPr lang="en-US" dirty="0" err="1"/>
              <a:t>análisis</a:t>
            </a:r>
            <a:r>
              <a:rPr lang="en-US" dirty="0"/>
              <a:t>. </a:t>
            </a:r>
          </a:p>
          <a:p>
            <a:r>
              <a:rPr lang="en-US" dirty="0"/>
              <a:t> </a:t>
            </a:r>
          </a:p>
          <a:p>
            <a:r>
              <a:rPr lang="en-US" dirty="0"/>
              <a:t> </a:t>
            </a:r>
          </a:p>
          <a:p>
            <a:r>
              <a:rPr lang="en-US" dirty="0"/>
              <a:t> </a:t>
            </a:r>
          </a:p>
          <a:p>
            <a:r>
              <a:rPr lang="en-US" dirty="0"/>
              <a:t>las </a:t>
            </a:r>
            <a:r>
              <a:rPr lang="en-US" dirty="0" err="1"/>
              <a:t>familias</a:t>
            </a:r>
            <a:r>
              <a:rPr lang="en-US" dirty="0"/>
              <a:t> son las </a:t>
            </a:r>
            <a:r>
              <a:rPr lang="en-US" dirty="0" err="1"/>
              <a:t>expertas</a:t>
            </a:r>
            <a:r>
              <a:rPr lang="en-US" dirty="0"/>
              <a:t> </a:t>
            </a:r>
            <a:r>
              <a:rPr lang="en-US" dirty="0" err="1"/>
              <a:t>en</a:t>
            </a:r>
            <a:r>
              <a:rPr lang="en-US" dirty="0"/>
              <a:t> </a:t>
            </a:r>
            <a:r>
              <a:rPr lang="en-US" dirty="0" err="1"/>
              <a:t>su</a:t>
            </a:r>
            <a:r>
              <a:rPr lang="en-US" dirty="0"/>
              <a:t> </a:t>
            </a:r>
            <a:r>
              <a:rPr lang="en-US" dirty="0" err="1"/>
              <a:t>hijo</a:t>
            </a:r>
            <a:r>
              <a:rPr lang="en-US" dirty="0"/>
              <a:t> o </a:t>
            </a:r>
            <a:r>
              <a:rPr lang="en-US" dirty="0" err="1"/>
              <a:t>hija</a:t>
            </a:r>
            <a:r>
              <a:rPr lang="en-US" dirty="0"/>
              <a:t> y a menudo </a:t>
            </a:r>
            <a:r>
              <a:rPr lang="en-US" dirty="0" err="1"/>
              <a:t>saben</a:t>
            </a:r>
            <a:r>
              <a:rPr lang="en-US" dirty="0"/>
              <a:t> </a:t>
            </a:r>
            <a:r>
              <a:rPr lang="en-US" dirty="0" err="1"/>
              <a:t>mucho</a:t>
            </a:r>
            <a:r>
              <a:rPr lang="en-US" dirty="0"/>
              <a:t> </a:t>
            </a:r>
            <a:r>
              <a:rPr lang="en-US" dirty="0" err="1"/>
              <a:t>más</a:t>
            </a:r>
            <a:r>
              <a:rPr lang="en-US" dirty="0"/>
              <a:t> </a:t>
            </a:r>
            <a:r>
              <a:rPr lang="en-US" dirty="0" err="1"/>
              <a:t>sobre</a:t>
            </a:r>
            <a:r>
              <a:rPr lang="en-US" dirty="0"/>
              <a:t> traumas, </a:t>
            </a:r>
            <a:r>
              <a:rPr lang="en-US" dirty="0" err="1"/>
              <a:t>pérdidas</a:t>
            </a:r>
            <a:r>
              <a:rPr lang="en-US" dirty="0"/>
              <a:t> y </a:t>
            </a:r>
            <a:r>
              <a:rPr lang="en-US" dirty="0" err="1"/>
              <a:t>problemas</a:t>
            </a:r>
            <a:r>
              <a:rPr lang="en-US" dirty="0"/>
              <a:t> </a:t>
            </a:r>
            <a:r>
              <a:rPr lang="en-US" dirty="0" err="1"/>
              <a:t>relacionados</a:t>
            </a:r>
            <a:r>
              <a:rPr lang="en-US" dirty="0"/>
              <a:t> con la </a:t>
            </a:r>
            <a:r>
              <a:rPr lang="en-US" dirty="0" err="1"/>
              <a:t>adopción</a:t>
            </a:r>
            <a:r>
              <a:rPr lang="en-US" dirty="0"/>
              <a:t> y </a:t>
            </a:r>
            <a:r>
              <a:rPr lang="en-US" dirty="0" err="1"/>
              <a:t>el</a:t>
            </a:r>
            <a:r>
              <a:rPr lang="en-US" dirty="0"/>
              <a:t> </a:t>
            </a:r>
            <a:r>
              <a:rPr lang="en-US" dirty="0" err="1"/>
              <a:t>cuidado</a:t>
            </a:r>
            <a:r>
              <a:rPr lang="en-US" dirty="0"/>
              <a:t>.</a:t>
            </a:r>
          </a:p>
          <a:p>
            <a:r>
              <a:rPr lang="en-US" dirty="0"/>
              <a:t> </a:t>
            </a:r>
          </a:p>
          <a:p>
            <a:r>
              <a:rPr lang="en-US" dirty="0"/>
              <a:t>Las </a:t>
            </a:r>
            <a:r>
              <a:rPr lang="en-US" dirty="0" err="1"/>
              <a:t>escuelas</a:t>
            </a:r>
            <a:r>
              <a:rPr lang="en-US" dirty="0"/>
              <a:t> son </a:t>
            </a:r>
            <a:r>
              <a:rPr lang="en-US" dirty="0" err="1"/>
              <a:t>expertas</a:t>
            </a:r>
            <a:r>
              <a:rPr lang="en-US" dirty="0"/>
              <a:t> </a:t>
            </a:r>
            <a:r>
              <a:rPr lang="en-US" dirty="0" err="1"/>
              <a:t>en</a:t>
            </a:r>
            <a:r>
              <a:rPr lang="en-US" dirty="0"/>
              <a:t> </a:t>
            </a:r>
            <a:r>
              <a:rPr lang="en-US" dirty="0" err="1"/>
              <a:t>educación</a:t>
            </a:r>
            <a:r>
              <a:rPr lang="en-US" dirty="0"/>
              <a:t> y </a:t>
            </a:r>
            <a:r>
              <a:rPr lang="en-US" dirty="0" err="1"/>
              <a:t>en</a:t>
            </a:r>
            <a:r>
              <a:rPr lang="en-US" dirty="0"/>
              <a:t> </a:t>
            </a:r>
            <a:r>
              <a:rPr lang="en-US" dirty="0" err="1"/>
              <a:t>su</a:t>
            </a:r>
            <a:r>
              <a:rPr lang="en-US" dirty="0"/>
              <a:t> </a:t>
            </a:r>
            <a:r>
              <a:rPr lang="en-US" dirty="0" err="1"/>
              <a:t>propio</a:t>
            </a:r>
            <a:r>
              <a:rPr lang="en-US" dirty="0"/>
              <a:t> </a:t>
            </a:r>
            <a:r>
              <a:rPr lang="en-US" dirty="0" err="1"/>
              <a:t>entorno</a:t>
            </a:r>
            <a:r>
              <a:rPr lang="en-US" dirty="0"/>
              <a:t>.</a:t>
            </a:r>
          </a:p>
          <a:p>
            <a:r>
              <a:rPr lang="en-US" dirty="0"/>
              <a:t> </a:t>
            </a:r>
          </a:p>
          <a:p>
            <a:r>
              <a:rPr lang="en-US" dirty="0"/>
              <a:t>El </a:t>
            </a:r>
            <a:r>
              <a:rPr lang="en-US" dirty="0" err="1"/>
              <a:t>papel</a:t>
            </a:r>
            <a:r>
              <a:rPr lang="en-US" dirty="0"/>
              <a:t> de un o </a:t>
            </a:r>
            <a:r>
              <a:rPr lang="en-US" dirty="0" err="1"/>
              <a:t>una</a:t>
            </a:r>
            <a:r>
              <a:rPr lang="en-US" dirty="0"/>
              <a:t> </a:t>
            </a:r>
            <a:r>
              <a:rPr lang="en-US" dirty="0" err="1"/>
              <a:t>profesional</a:t>
            </a:r>
            <a:r>
              <a:rPr lang="en-US" dirty="0"/>
              <a:t> externa </a:t>
            </a:r>
            <a:r>
              <a:rPr lang="en-US" dirty="0" err="1"/>
              <a:t>aporta</a:t>
            </a:r>
            <a:r>
              <a:rPr lang="en-US" dirty="0"/>
              <a:t> </a:t>
            </a:r>
            <a:r>
              <a:rPr lang="en-US" dirty="0" err="1"/>
              <a:t>conocimientos</a:t>
            </a:r>
            <a:r>
              <a:rPr lang="en-US" dirty="0"/>
              <a:t> </a:t>
            </a:r>
            <a:r>
              <a:rPr lang="en-US" dirty="0" err="1"/>
              <a:t>adicionales</a:t>
            </a:r>
            <a:r>
              <a:rPr lang="en-US" dirty="0"/>
              <a:t>.</a:t>
            </a:r>
          </a:p>
          <a:p>
            <a:pPr marL="457200" marR="0" lvl="0" indent="-228600" algn="l" rtl="0">
              <a:lnSpc>
                <a:spcPct val="100000"/>
              </a:lnSpc>
              <a:spcBef>
                <a:spcPts val="0"/>
              </a:spcBef>
              <a:spcAft>
                <a:spcPts val="0"/>
              </a:spcAft>
              <a:buSzPts val="1400"/>
              <a:buNone/>
            </a:pPr>
            <a:endParaRPr/>
          </a:p>
        </p:txBody>
      </p:sp>
      <p:sp>
        <p:nvSpPr>
          <p:cNvPr id="123" name="Google Shape;123;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US" dirty="0"/>
              <a:t>La </a:t>
            </a:r>
            <a:r>
              <a:rPr lang="en-US" dirty="0" err="1"/>
              <a:t>primera</a:t>
            </a:r>
            <a:r>
              <a:rPr lang="en-US" dirty="0"/>
              <a:t> </a:t>
            </a:r>
            <a:r>
              <a:rPr lang="en-US" dirty="0" err="1"/>
              <a:t>impresión</a:t>
            </a:r>
            <a:r>
              <a:rPr lang="en-US" dirty="0"/>
              <a:t> es </a:t>
            </a:r>
            <a:r>
              <a:rPr lang="en-US" dirty="0" err="1"/>
              <a:t>importante</a:t>
            </a:r>
            <a:r>
              <a:rPr lang="en-US" dirty="0"/>
              <a:t>. Esto </a:t>
            </a:r>
            <a:r>
              <a:rPr lang="en-US" dirty="0" err="1"/>
              <a:t>incluye</a:t>
            </a:r>
            <a:r>
              <a:rPr lang="en-US" dirty="0"/>
              <a:t> </a:t>
            </a:r>
            <a:r>
              <a:rPr lang="en-US" dirty="0" err="1"/>
              <a:t>el</a:t>
            </a:r>
            <a:r>
              <a:rPr lang="en-US" dirty="0"/>
              <a:t> sitio web de </a:t>
            </a:r>
            <a:r>
              <a:rPr lang="en-US" dirty="0" err="1"/>
              <a:t>los</a:t>
            </a:r>
            <a:r>
              <a:rPr lang="en-US" dirty="0"/>
              <a:t> </a:t>
            </a:r>
            <a:r>
              <a:rPr lang="en-US" dirty="0" err="1"/>
              <a:t>centros</a:t>
            </a:r>
            <a:r>
              <a:rPr lang="en-US" dirty="0"/>
              <a:t> y la </a:t>
            </a:r>
            <a:r>
              <a:rPr lang="en-US" dirty="0" err="1"/>
              <a:t>información</a:t>
            </a:r>
            <a:r>
              <a:rPr lang="en-US" dirty="0"/>
              <a:t> que </a:t>
            </a:r>
            <a:r>
              <a:rPr lang="en-US" dirty="0" err="1"/>
              <a:t>proporcionan</a:t>
            </a:r>
            <a:r>
              <a:rPr lang="en-US" dirty="0"/>
              <a:t> a las </a:t>
            </a:r>
            <a:r>
              <a:rPr lang="en-US" dirty="0" err="1"/>
              <a:t>familias</a:t>
            </a:r>
            <a:r>
              <a:rPr lang="en-US" dirty="0"/>
              <a:t> y </a:t>
            </a:r>
            <a:r>
              <a:rPr lang="en-US" dirty="0" err="1"/>
              <a:t>cuidadores</a:t>
            </a:r>
            <a:r>
              <a:rPr lang="en-US" dirty="0"/>
              <a:t> </a:t>
            </a:r>
            <a:r>
              <a:rPr lang="en-US" dirty="0" err="1"/>
              <a:t>cuando</a:t>
            </a:r>
            <a:r>
              <a:rPr lang="en-US" dirty="0"/>
              <a:t> </a:t>
            </a:r>
            <a:r>
              <a:rPr lang="en-US" dirty="0" err="1"/>
              <a:t>están</a:t>
            </a:r>
            <a:r>
              <a:rPr lang="en-US" dirty="0"/>
              <a:t> </a:t>
            </a:r>
            <a:r>
              <a:rPr lang="en-US" dirty="0" err="1"/>
              <a:t>decidiendo</a:t>
            </a:r>
            <a:r>
              <a:rPr lang="en-US" dirty="0"/>
              <a:t> </a:t>
            </a:r>
            <a:r>
              <a:rPr lang="en-US" dirty="0" err="1"/>
              <a:t>qué</a:t>
            </a:r>
            <a:r>
              <a:rPr lang="en-US" dirty="0"/>
              <a:t> </a:t>
            </a:r>
            <a:r>
              <a:rPr lang="en-US" dirty="0" err="1"/>
              <a:t>centro</a:t>
            </a:r>
            <a:r>
              <a:rPr lang="en-US" dirty="0"/>
              <a:t> es </a:t>
            </a:r>
            <a:r>
              <a:rPr lang="en-US" dirty="0" err="1"/>
              <a:t>el</a:t>
            </a:r>
            <a:r>
              <a:rPr lang="en-US" dirty="0"/>
              <a:t> </a:t>
            </a:r>
            <a:r>
              <a:rPr lang="en-US" dirty="0" err="1"/>
              <a:t>adecuado</a:t>
            </a:r>
            <a:r>
              <a:rPr lang="en-US" dirty="0"/>
              <a:t> para </a:t>
            </a:r>
            <a:r>
              <a:rPr lang="en-US" dirty="0" err="1"/>
              <a:t>su</a:t>
            </a:r>
            <a:r>
              <a:rPr lang="en-US" dirty="0"/>
              <a:t> </a:t>
            </a:r>
            <a:r>
              <a:rPr lang="en-US" dirty="0" err="1"/>
              <a:t>hijo</a:t>
            </a:r>
            <a:r>
              <a:rPr lang="en-US" dirty="0"/>
              <a:t> o </a:t>
            </a:r>
            <a:r>
              <a:rPr lang="en-US" dirty="0" err="1"/>
              <a:t>hija</a:t>
            </a:r>
            <a:r>
              <a:rPr lang="en-US" dirty="0"/>
              <a:t>. Para las </a:t>
            </a:r>
            <a:r>
              <a:rPr lang="en-US" dirty="0" err="1"/>
              <a:t>familias</a:t>
            </a:r>
            <a:r>
              <a:rPr lang="en-US" dirty="0"/>
              <a:t> y </a:t>
            </a:r>
            <a:r>
              <a:rPr lang="en-US" dirty="0" err="1"/>
              <a:t>cuidadores</a:t>
            </a:r>
            <a:r>
              <a:rPr lang="en-US" dirty="0"/>
              <a:t>/as es </a:t>
            </a:r>
            <a:r>
              <a:rPr lang="en-US" dirty="0" err="1"/>
              <a:t>útil</a:t>
            </a:r>
            <a:r>
              <a:rPr lang="en-US" dirty="0"/>
              <a:t> </a:t>
            </a:r>
            <a:r>
              <a:rPr lang="en-US" dirty="0" err="1"/>
              <a:t>poder</a:t>
            </a:r>
            <a:r>
              <a:rPr lang="en-US" dirty="0"/>
              <a:t> </a:t>
            </a:r>
            <a:r>
              <a:rPr lang="en-US" dirty="0" err="1"/>
              <a:t>evaluar</a:t>
            </a:r>
            <a:r>
              <a:rPr lang="en-US" dirty="0"/>
              <a:t> </a:t>
            </a:r>
            <a:r>
              <a:rPr lang="en-US" dirty="0" err="1"/>
              <a:t>esto</a:t>
            </a:r>
            <a:r>
              <a:rPr lang="en-US" dirty="0"/>
              <a:t> </a:t>
            </a:r>
            <a:r>
              <a:rPr lang="en-US" dirty="0" err="1"/>
              <a:t>desde</a:t>
            </a:r>
            <a:r>
              <a:rPr lang="en-US" dirty="0"/>
              <a:t> </a:t>
            </a:r>
            <a:r>
              <a:rPr lang="en-US" dirty="0" err="1"/>
              <a:t>el</a:t>
            </a:r>
            <a:r>
              <a:rPr lang="en-US" dirty="0"/>
              <a:t> principio. Es </a:t>
            </a:r>
            <a:r>
              <a:rPr lang="en-US" dirty="0" err="1"/>
              <a:t>útil</a:t>
            </a:r>
            <a:r>
              <a:rPr lang="en-US" dirty="0"/>
              <a:t> </a:t>
            </a:r>
            <a:r>
              <a:rPr lang="en-US" dirty="0" err="1"/>
              <a:t>incluir</a:t>
            </a:r>
            <a:r>
              <a:rPr lang="en-US" dirty="0"/>
              <a:t> </a:t>
            </a:r>
            <a:r>
              <a:rPr lang="en-US" dirty="0" err="1"/>
              <a:t>en</a:t>
            </a:r>
            <a:r>
              <a:rPr lang="en-US" dirty="0"/>
              <a:t> </a:t>
            </a:r>
            <a:r>
              <a:rPr lang="en-US" dirty="0" err="1"/>
              <a:t>su</a:t>
            </a:r>
            <a:r>
              <a:rPr lang="en-US" dirty="0"/>
              <a:t> sitio web</a:t>
            </a:r>
            <a:endParaRPr lang="es-ES" dirty="0"/>
          </a:p>
          <a:p>
            <a:r>
              <a:rPr lang="en-US" dirty="0"/>
              <a:t> </a:t>
            </a:r>
          </a:p>
          <a:p>
            <a:pPr>
              <a:buChar char="•"/>
            </a:pPr>
            <a:r>
              <a:rPr lang="en-US" dirty="0" err="1"/>
              <a:t>Información</a:t>
            </a:r>
            <a:r>
              <a:rPr lang="en-US" dirty="0"/>
              <a:t> </a:t>
            </a:r>
            <a:r>
              <a:rPr lang="en-US" dirty="0" err="1"/>
              <a:t>sobre</a:t>
            </a:r>
            <a:r>
              <a:rPr lang="en-US" dirty="0"/>
              <a:t> </a:t>
            </a:r>
            <a:r>
              <a:rPr lang="en-US" dirty="0" err="1"/>
              <a:t>el</a:t>
            </a:r>
            <a:r>
              <a:rPr lang="en-US" dirty="0"/>
              <a:t> modo </a:t>
            </a:r>
            <a:r>
              <a:rPr lang="en-US" dirty="0" err="1"/>
              <a:t>en</a:t>
            </a:r>
            <a:r>
              <a:rPr lang="en-US" dirty="0"/>
              <a:t> que </a:t>
            </a:r>
            <a:r>
              <a:rPr lang="en-US" dirty="0" err="1"/>
              <a:t>el</a:t>
            </a:r>
            <a:r>
              <a:rPr lang="en-US" dirty="0"/>
              <a:t> </a:t>
            </a:r>
            <a:r>
              <a:rPr lang="en-US" dirty="0" err="1"/>
              <a:t>centro</a:t>
            </a:r>
            <a:r>
              <a:rPr lang="en-US" dirty="0"/>
              <a:t> </a:t>
            </a:r>
            <a:r>
              <a:rPr lang="en-US" dirty="0" err="1"/>
              <a:t>reconoce</a:t>
            </a:r>
            <a:r>
              <a:rPr lang="en-US" dirty="0"/>
              <a:t> y </a:t>
            </a:r>
            <a:r>
              <a:rPr lang="en-US" dirty="0" err="1"/>
              <a:t>satisface</a:t>
            </a:r>
            <a:r>
              <a:rPr lang="en-US" dirty="0"/>
              <a:t> las </a:t>
            </a:r>
            <a:r>
              <a:rPr lang="en-US" dirty="0" err="1"/>
              <a:t>necesidades</a:t>
            </a:r>
            <a:r>
              <a:rPr lang="en-US" dirty="0"/>
              <a:t> de </a:t>
            </a:r>
            <a:r>
              <a:rPr lang="en-US" dirty="0" err="1"/>
              <a:t>los</a:t>
            </a:r>
            <a:r>
              <a:rPr lang="en-US" dirty="0"/>
              <a:t> y las </a:t>
            </a:r>
            <a:r>
              <a:rPr lang="en-US" dirty="0" err="1"/>
              <a:t>jóvenes</a:t>
            </a:r>
            <a:r>
              <a:rPr lang="en-US" dirty="0"/>
              <a:t> </a:t>
            </a:r>
            <a:r>
              <a:rPr lang="en-US" dirty="0" err="1"/>
              <a:t>adoptados</a:t>
            </a:r>
            <a:r>
              <a:rPr lang="en-US" dirty="0"/>
              <a:t>/as o </a:t>
            </a:r>
            <a:r>
              <a:rPr lang="en-US" dirty="0" err="1"/>
              <a:t>en</a:t>
            </a:r>
            <a:r>
              <a:rPr lang="en-US" dirty="0"/>
              <a:t> </a:t>
            </a:r>
            <a:r>
              <a:rPr lang="en-US" dirty="0" err="1"/>
              <a:t>situación</a:t>
            </a:r>
            <a:r>
              <a:rPr lang="en-US" dirty="0"/>
              <a:t> de </a:t>
            </a:r>
            <a:r>
              <a:rPr lang="en-US" dirty="0" err="1"/>
              <a:t>acogida</a:t>
            </a:r>
            <a:r>
              <a:rPr lang="en-US" dirty="0"/>
              <a:t>.</a:t>
            </a:r>
          </a:p>
          <a:p>
            <a:r>
              <a:rPr lang="en-US" dirty="0"/>
              <a:t> </a:t>
            </a:r>
          </a:p>
          <a:p>
            <a:r>
              <a:rPr lang="en-US" dirty="0"/>
              <a:t> </a:t>
            </a:r>
          </a:p>
          <a:p>
            <a:pPr>
              <a:buChar char="•"/>
            </a:pPr>
            <a:r>
              <a:rPr lang="en-US" dirty="0" err="1"/>
              <a:t>Indicaciones</a:t>
            </a:r>
            <a:r>
              <a:rPr lang="en-US" dirty="0"/>
              <a:t> </a:t>
            </a:r>
            <a:r>
              <a:rPr lang="en-US" dirty="0" err="1"/>
              <a:t>en</a:t>
            </a:r>
            <a:r>
              <a:rPr lang="en-US" dirty="0"/>
              <a:t> </a:t>
            </a:r>
            <a:r>
              <a:rPr lang="en-US" dirty="0" err="1"/>
              <a:t>el</a:t>
            </a:r>
            <a:r>
              <a:rPr lang="en-US" dirty="0"/>
              <a:t> sitio web </a:t>
            </a:r>
            <a:r>
              <a:rPr lang="en-US" dirty="0" err="1"/>
              <a:t>sobre</a:t>
            </a:r>
            <a:r>
              <a:rPr lang="en-US" dirty="0"/>
              <a:t> </a:t>
            </a:r>
            <a:r>
              <a:rPr lang="en-US" dirty="0" err="1"/>
              <a:t>dónde</a:t>
            </a:r>
            <a:r>
              <a:rPr lang="en-US" dirty="0"/>
              <a:t> </a:t>
            </a:r>
            <a:r>
              <a:rPr lang="en-US" dirty="0" err="1"/>
              <a:t>encontrar</a:t>
            </a:r>
            <a:r>
              <a:rPr lang="en-US" dirty="0"/>
              <a:t> </a:t>
            </a:r>
            <a:r>
              <a:rPr lang="en-US" dirty="0" err="1"/>
              <a:t>esta</a:t>
            </a:r>
            <a:r>
              <a:rPr lang="en-US" dirty="0"/>
              <a:t> </a:t>
            </a:r>
            <a:r>
              <a:rPr lang="en-US" dirty="0" err="1"/>
              <a:t>información</a:t>
            </a:r>
            <a:r>
              <a:rPr lang="en-US" dirty="0"/>
              <a:t> </a:t>
            </a:r>
            <a:r>
              <a:rPr lang="en-US" dirty="0" err="1"/>
              <a:t>en</a:t>
            </a:r>
            <a:r>
              <a:rPr lang="en-US" dirty="0"/>
              <a:t> las </a:t>
            </a:r>
            <a:r>
              <a:rPr lang="en-US" dirty="0" err="1"/>
              <a:t>políticas</a:t>
            </a:r>
            <a:r>
              <a:rPr lang="en-US" dirty="0"/>
              <a:t> del </a:t>
            </a:r>
            <a:r>
              <a:rPr lang="en-US" dirty="0" err="1"/>
              <a:t>centro</a:t>
            </a:r>
            <a:r>
              <a:rPr lang="en-US" dirty="0"/>
              <a:t>.</a:t>
            </a:r>
          </a:p>
          <a:p>
            <a:r>
              <a:rPr lang="en-US" dirty="0"/>
              <a:t> </a:t>
            </a:r>
          </a:p>
          <a:p>
            <a:r>
              <a:rPr lang="en-US" dirty="0"/>
              <a:t> </a:t>
            </a:r>
          </a:p>
          <a:p>
            <a:pPr>
              <a:buChar char="•"/>
            </a:pPr>
            <a:r>
              <a:rPr lang="en-US" dirty="0"/>
              <a:t>Es </a:t>
            </a:r>
            <a:r>
              <a:rPr lang="en-US" dirty="0" err="1"/>
              <a:t>importante</a:t>
            </a:r>
            <a:r>
              <a:rPr lang="en-US" dirty="0"/>
              <a:t> que las </a:t>
            </a:r>
            <a:r>
              <a:rPr lang="en-US" dirty="0" err="1"/>
              <a:t>escuelas</a:t>
            </a:r>
            <a:r>
              <a:rPr lang="en-US" dirty="0"/>
              <a:t> se </a:t>
            </a:r>
            <a:r>
              <a:rPr lang="en-US" dirty="0" err="1"/>
              <a:t>aseguren</a:t>
            </a:r>
            <a:r>
              <a:rPr lang="en-US" dirty="0"/>
              <a:t> de que </a:t>
            </a:r>
            <a:r>
              <a:rPr lang="en-US" dirty="0" err="1"/>
              <a:t>su</a:t>
            </a:r>
            <a:r>
              <a:rPr lang="en-US" dirty="0"/>
              <a:t> personal de </a:t>
            </a:r>
            <a:r>
              <a:rPr lang="en-US" dirty="0" err="1"/>
              <a:t>recepción</a:t>
            </a:r>
            <a:r>
              <a:rPr lang="en-US" dirty="0"/>
              <a:t> o de </a:t>
            </a:r>
            <a:r>
              <a:rPr lang="en-US" dirty="0" err="1"/>
              <a:t>oficina</a:t>
            </a:r>
            <a:r>
              <a:rPr lang="en-US" dirty="0"/>
              <a:t> es </a:t>
            </a:r>
            <a:r>
              <a:rPr lang="en-US" dirty="0" err="1"/>
              <a:t>consciente</a:t>
            </a:r>
            <a:r>
              <a:rPr lang="en-US" dirty="0"/>
              <a:t> de </a:t>
            </a:r>
            <a:r>
              <a:rPr lang="en-US" dirty="0" err="1"/>
              <a:t>ello</a:t>
            </a:r>
            <a:r>
              <a:rPr lang="en-US" dirty="0"/>
              <a:t> para no </a:t>
            </a:r>
            <a:r>
              <a:rPr lang="en-US" dirty="0" err="1"/>
              <a:t>disuadir</a:t>
            </a:r>
            <a:r>
              <a:rPr lang="en-US" dirty="0"/>
              <a:t> a las </a:t>
            </a:r>
            <a:r>
              <a:rPr lang="en-US" dirty="0" err="1"/>
              <a:t>familias</a:t>
            </a:r>
            <a:r>
              <a:rPr lang="en-US" dirty="0"/>
              <a:t> </a:t>
            </a:r>
            <a:r>
              <a:rPr lang="en-US" dirty="0" err="1"/>
              <a:t>adoptivas</a:t>
            </a:r>
            <a:r>
              <a:rPr lang="en-US" dirty="0"/>
              <a:t> o </a:t>
            </a:r>
            <a:r>
              <a:rPr lang="en-US" dirty="0" err="1"/>
              <a:t>cuidadores</a:t>
            </a:r>
            <a:r>
              <a:rPr lang="en-US" dirty="0"/>
              <a:t> de </a:t>
            </a:r>
            <a:r>
              <a:rPr lang="en-US" dirty="0" err="1"/>
              <a:t>ponerse</a:t>
            </a:r>
            <a:r>
              <a:rPr lang="en-US" dirty="0"/>
              <a:t> </a:t>
            </a:r>
            <a:r>
              <a:rPr lang="en-US" dirty="0" err="1"/>
              <a:t>en</a:t>
            </a:r>
            <a:r>
              <a:rPr lang="en-US" dirty="0"/>
              <a:t> </a:t>
            </a:r>
            <a:r>
              <a:rPr lang="en-US" dirty="0" err="1"/>
              <a:t>contacto</a:t>
            </a:r>
            <a:r>
              <a:rPr lang="en-US" dirty="0"/>
              <a:t>, </a:t>
            </a:r>
            <a:r>
              <a:rPr lang="en-US" dirty="0" err="1"/>
              <a:t>hacer</a:t>
            </a:r>
            <a:r>
              <a:rPr lang="en-US" dirty="0"/>
              <a:t> </a:t>
            </a:r>
            <a:r>
              <a:rPr lang="en-US" dirty="0" err="1"/>
              <a:t>preguntas</a:t>
            </a:r>
            <a:r>
              <a:rPr lang="en-US" dirty="0"/>
              <a:t> o </a:t>
            </a:r>
            <a:r>
              <a:rPr lang="en-US" dirty="0" err="1"/>
              <a:t>venir</a:t>
            </a:r>
            <a:r>
              <a:rPr lang="en-US" dirty="0"/>
              <a:t> de </a:t>
            </a:r>
            <a:r>
              <a:rPr lang="en-US" dirty="0" err="1"/>
              <a:t>visita</a:t>
            </a:r>
            <a:r>
              <a:rPr lang="en-US" dirty="0"/>
              <a:t>.</a:t>
            </a:r>
          </a:p>
          <a:p>
            <a:r>
              <a:rPr lang="en-US" dirty="0"/>
              <a:t> </a:t>
            </a:r>
          </a:p>
          <a:p>
            <a:r>
              <a:rPr lang="en-US" dirty="0"/>
              <a:t>Dado que </a:t>
            </a:r>
            <a:r>
              <a:rPr lang="en-US" dirty="0" err="1"/>
              <a:t>los</a:t>
            </a:r>
            <a:r>
              <a:rPr lang="en-US" dirty="0"/>
              <a:t> </a:t>
            </a:r>
            <a:r>
              <a:rPr lang="en-US" dirty="0" err="1"/>
              <a:t>vínculos</a:t>
            </a:r>
            <a:r>
              <a:rPr lang="en-US" dirty="0"/>
              <a:t> no se </a:t>
            </a:r>
            <a:r>
              <a:rPr lang="en-US" dirty="0" err="1"/>
              <a:t>forman</a:t>
            </a:r>
            <a:r>
              <a:rPr lang="en-US" dirty="0"/>
              <a:t> de la </a:t>
            </a:r>
            <a:r>
              <a:rPr lang="en-US" dirty="0" err="1"/>
              <a:t>noche</a:t>
            </a:r>
            <a:r>
              <a:rPr lang="en-US" dirty="0"/>
              <a:t> a la </a:t>
            </a:r>
            <a:r>
              <a:rPr lang="en-US" dirty="0" err="1"/>
              <a:t>mañana</a:t>
            </a:r>
            <a:r>
              <a:rPr lang="en-US" dirty="0"/>
              <a:t>, es </a:t>
            </a:r>
            <a:r>
              <a:rPr lang="en-US" dirty="0" err="1"/>
              <a:t>mejor</a:t>
            </a:r>
            <a:r>
              <a:rPr lang="en-US" dirty="0"/>
              <a:t> no </a:t>
            </a:r>
            <a:r>
              <a:rPr lang="en-US" dirty="0" err="1"/>
              <a:t>esperar</a:t>
            </a:r>
            <a:r>
              <a:rPr lang="en-US" dirty="0"/>
              <a:t> a que algo </a:t>
            </a:r>
            <a:r>
              <a:rPr lang="en-US" dirty="0" err="1"/>
              <a:t>vaya</a:t>
            </a:r>
            <a:r>
              <a:rPr lang="en-US" dirty="0"/>
              <a:t> mal para </a:t>
            </a:r>
            <a:r>
              <a:rPr lang="en-US" dirty="0" err="1"/>
              <a:t>conocer</a:t>
            </a:r>
            <a:r>
              <a:rPr lang="en-US" dirty="0"/>
              <a:t> a las </a:t>
            </a:r>
            <a:r>
              <a:rPr lang="en-US" dirty="0" err="1"/>
              <a:t>familias</a:t>
            </a:r>
            <a:r>
              <a:rPr lang="en-US" dirty="0"/>
              <a:t> o </a:t>
            </a:r>
            <a:r>
              <a:rPr lang="en-US" dirty="0" err="1"/>
              <a:t>cuidadores</a:t>
            </a:r>
            <a:r>
              <a:rPr lang="en-US" dirty="0"/>
              <a:t>/as.</a:t>
            </a:r>
          </a:p>
          <a:p>
            <a:r>
              <a:rPr lang="en-US" dirty="0"/>
              <a:t> </a:t>
            </a:r>
          </a:p>
          <a:p>
            <a:r>
              <a:rPr lang="en-US" dirty="0"/>
              <a:t>Es </a:t>
            </a:r>
            <a:r>
              <a:rPr lang="en-US" dirty="0" err="1"/>
              <a:t>una</a:t>
            </a:r>
            <a:r>
              <a:rPr lang="en-US" dirty="0"/>
              <a:t> </a:t>
            </a:r>
            <a:r>
              <a:rPr lang="en-US" dirty="0" err="1"/>
              <a:t>muy</a:t>
            </a:r>
            <a:r>
              <a:rPr lang="en-US" dirty="0"/>
              <a:t> </a:t>
            </a:r>
            <a:r>
              <a:rPr lang="en-US" dirty="0" err="1"/>
              <a:t>buena</a:t>
            </a:r>
            <a:r>
              <a:rPr lang="en-US" dirty="0"/>
              <a:t> idea </a:t>
            </a:r>
            <a:r>
              <a:rPr lang="en-US" dirty="0" err="1"/>
              <a:t>celebrar</a:t>
            </a:r>
            <a:r>
              <a:rPr lang="en-US" dirty="0"/>
              <a:t> </a:t>
            </a:r>
            <a:r>
              <a:rPr lang="en-US" dirty="0" err="1"/>
              <a:t>una</a:t>
            </a:r>
            <a:r>
              <a:rPr lang="en-US" dirty="0"/>
              <a:t> </a:t>
            </a:r>
            <a:r>
              <a:rPr lang="en-US" dirty="0" err="1"/>
              <a:t>reunión</a:t>
            </a:r>
            <a:r>
              <a:rPr lang="en-US" dirty="0"/>
              <a:t> </a:t>
            </a:r>
            <a:r>
              <a:rPr lang="en-US" dirty="0" err="1"/>
              <a:t>inicial</a:t>
            </a:r>
            <a:r>
              <a:rPr lang="en-US" dirty="0"/>
              <a:t> con </a:t>
            </a:r>
            <a:r>
              <a:rPr lang="en-US" dirty="0" err="1"/>
              <a:t>ellas</a:t>
            </a:r>
            <a:r>
              <a:rPr lang="en-US" dirty="0"/>
              <a:t> </a:t>
            </a:r>
            <a:r>
              <a:rPr lang="en-US" dirty="0" err="1"/>
              <a:t>cuando</a:t>
            </a:r>
            <a:r>
              <a:rPr lang="en-US" dirty="0"/>
              <a:t> </a:t>
            </a:r>
            <a:r>
              <a:rPr lang="en-US" dirty="0" err="1"/>
              <a:t>el</a:t>
            </a:r>
            <a:r>
              <a:rPr lang="en-US" dirty="0"/>
              <a:t> </a:t>
            </a:r>
            <a:r>
              <a:rPr lang="en-US" dirty="0" err="1"/>
              <a:t>niño</a:t>
            </a:r>
            <a:r>
              <a:rPr lang="en-US" dirty="0"/>
              <a:t> o </a:t>
            </a:r>
            <a:r>
              <a:rPr lang="en-US" dirty="0" err="1"/>
              <a:t>niña</a:t>
            </a:r>
            <a:r>
              <a:rPr lang="en-US" dirty="0"/>
              <a:t> </a:t>
            </a:r>
            <a:r>
              <a:rPr lang="en-US" dirty="0" err="1"/>
              <a:t>empieza</a:t>
            </a:r>
            <a:r>
              <a:rPr lang="en-US" dirty="0"/>
              <a:t> la </a:t>
            </a:r>
            <a:r>
              <a:rPr lang="en-US" dirty="0" err="1"/>
              <a:t>escuela</a:t>
            </a:r>
            <a:r>
              <a:rPr lang="en-US" dirty="0"/>
              <a:t> para </a:t>
            </a:r>
            <a:r>
              <a:rPr lang="en-US" dirty="0" err="1"/>
              <a:t>asegurarse</a:t>
            </a:r>
            <a:r>
              <a:rPr lang="en-US" dirty="0"/>
              <a:t> de que se dispone de la </a:t>
            </a:r>
            <a:r>
              <a:rPr lang="en-US" dirty="0" err="1"/>
              <a:t>información</a:t>
            </a:r>
            <a:r>
              <a:rPr lang="en-US" dirty="0"/>
              <a:t> </a:t>
            </a:r>
            <a:r>
              <a:rPr lang="en-US" dirty="0" err="1"/>
              <a:t>necesaria</a:t>
            </a:r>
            <a:r>
              <a:rPr lang="en-US" dirty="0"/>
              <a:t> y de que hay </a:t>
            </a:r>
            <a:r>
              <a:rPr lang="en-US" dirty="0" err="1"/>
              <a:t>acuerdo</a:t>
            </a:r>
            <a:r>
              <a:rPr lang="en-US" dirty="0"/>
              <a:t> </a:t>
            </a:r>
            <a:r>
              <a:rPr lang="en-US" dirty="0" err="1"/>
              <a:t>sobre</a:t>
            </a:r>
            <a:r>
              <a:rPr lang="en-US" dirty="0"/>
              <a:t> </a:t>
            </a:r>
            <a:r>
              <a:rPr lang="en-US" dirty="0" err="1"/>
              <a:t>cómo</a:t>
            </a:r>
            <a:r>
              <a:rPr lang="en-US" dirty="0"/>
              <a:t> y con </a:t>
            </a:r>
            <a:r>
              <a:rPr lang="en-US" dirty="0" err="1"/>
              <a:t>quién</a:t>
            </a:r>
            <a:r>
              <a:rPr lang="en-US" dirty="0"/>
              <a:t> </a:t>
            </a:r>
            <a:r>
              <a:rPr lang="en-US" dirty="0" err="1"/>
              <a:t>puede</a:t>
            </a:r>
            <a:r>
              <a:rPr lang="en-US" dirty="0"/>
              <a:t> </a:t>
            </a:r>
            <a:r>
              <a:rPr lang="en-US" dirty="0" err="1"/>
              <a:t>compartirse</a:t>
            </a:r>
            <a:r>
              <a:rPr lang="en-US" dirty="0"/>
              <a:t> </a:t>
            </a:r>
            <a:r>
              <a:rPr lang="en-US" dirty="0" err="1"/>
              <a:t>esa</a:t>
            </a:r>
            <a:r>
              <a:rPr lang="en-US" dirty="0"/>
              <a:t> </a:t>
            </a:r>
            <a:r>
              <a:rPr lang="en-US" dirty="0" err="1"/>
              <a:t>información</a:t>
            </a:r>
            <a:r>
              <a:rPr lang="en-US" dirty="0"/>
              <a:t>.</a:t>
            </a:r>
          </a:p>
          <a:p>
            <a:r>
              <a:rPr lang="en-US" dirty="0"/>
              <a:t> </a:t>
            </a:r>
          </a:p>
          <a:p>
            <a:pPr marL="0" indent="0"/>
            <a:r>
              <a:rPr lang="en-US" dirty="0" err="1"/>
              <a:t>Concertar</a:t>
            </a:r>
            <a:r>
              <a:rPr lang="en-US" dirty="0"/>
              <a:t> </a:t>
            </a:r>
            <a:r>
              <a:rPr lang="en-US" dirty="0" err="1"/>
              <a:t>citas</a:t>
            </a:r>
            <a:r>
              <a:rPr lang="en-US" dirty="0"/>
              <a:t> </a:t>
            </a:r>
            <a:r>
              <a:rPr lang="en-US" dirty="0" err="1"/>
              <a:t>periódicas</a:t>
            </a:r>
            <a:r>
              <a:rPr lang="en-US" dirty="0"/>
              <a:t> para </a:t>
            </a:r>
            <a:r>
              <a:rPr lang="en-US" dirty="0" err="1"/>
              <a:t>revisar</a:t>
            </a:r>
            <a:r>
              <a:rPr lang="en-US" dirty="0"/>
              <a:t> la </a:t>
            </a:r>
            <a:r>
              <a:rPr lang="en-US" dirty="0" err="1"/>
              <a:t>situación</a:t>
            </a:r>
            <a:r>
              <a:rPr lang="en-US" dirty="0"/>
              <a:t> (</a:t>
            </a:r>
            <a:r>
              <a:rPr lang="en-US" dirty="0" err="1"/>
              <a:t>por</a:t>
            </a:r>
            <a:r>
              <a:rPr lang="en-US" dirty="0"/>
              <a:t> </a:t>
            </a:r>
            <a:r>
              <a:rPr lang="en-US" dirty="0" err="1"/>
              <a:t>ejemplo</a:t>
            </a:r>
            <a:r>
              <a:rPr lang="en-US" dirty="0"/>
              <a:t>, </a:t>
            </a:r>
            <a:r>
              <a:rPr lang="en-US" dirty="0" err="1"/>
              <a:t>cada</a:t>
            </a:r>
            <a:r>
              <a:rPr lang="en-US" dirty="0"/>
              <a:t> medio </a:t>
            </a:r>
            <a:r>
              <a:rPr lang="en-US" dirty="0" err="1"/>
              <a:t>trimestre</a:t>
            </a:r>
            <a:r>
              <a:rPr lang="en-US" dirty="0"/>
              <a:t>) le </a:t>
            </a:r>
            <a:r>
              <a:rPr lang="en-US" dirty="0" err="1"/>
              <a:t>permitirá</a:t>
            </a:r>
            <a:r>
              <a:rPr lang="en-US" dirty="0"/>
              <a:t> </a:t>
            </a:r>
            <a:r>
              <a:rPr lang="en-US" dirty="0" err="1"/>
              <a:t>establecer</a:t>
            </a:r>
            <a:r>
              <a:rPr lang="en-US" dirty="0"/>
              <a:t> </a:t>
            </a:r>
            <a:r>
              <a:rPr lang="en-US" dirty="0" err="1"/>
              <a:t>una</a:t>
            </a:r>
            <a:r>
              <a:rPr lang="en-US" dirty="0"/>
              <a:t> </a:t>
            </a:r>
            <a:r>
              <a:rPr lang="en-US" dirty="0" err="1"/>
              <a:t>relación</a:t>
            </a:r>
            <a:r>
              <a:rPr lang="en-US" dirty="0"/>
              <a:t> con las </a:t>
            </a:r>
            <a:r>
              <a:rPr lang="en-US" dirty="0" err="1"/>
              <a:t>familias</a:t>
            </a:r>
            <a:r>
              <a:rPr lang="en-US" dirty="0"/>
              <a:t> </a:t>
            </a:r>
            <a:r>
              <a:rPr lang="en-US" dirty="0" err="1"/>
              <a:t>desde</a:t>
            </a:r>
            <a:r>
              <a:rPr lang="en-US" dirty="0"/>
              <a:t> </a:t>
            </a:r>
            <a:r>
              <a:rPr lang="en-US" dirty="0" err="1"/>
              <a:t>el</a:t>
            </a:r>
            <a:r>
              <a:rPr lang="en-US" dirty="0"/>
              <a:t> principio, de modo que, </a:t>
            </a:r>
            <a:r>
              <a:rPr lang="en-US" dirty="0" err="1"/>
              <a:t>cuando</a:t>
            </a:r>
            <a:r>
              <a:rPr lang="en-US" dirty="0"/>
              <a:t> </a:t>
            </a:r>
            <a:r>
              <a:rPr lang="en-US" dirty="0" err="1"/>
              <a:t>surjan</a:t>
            </a:r>
            <a:r>
              <a:rPr lang="en-US" dirty="0"/>
              <a:t> </a:t>
            </a:r>
            <a:r>
              <a:rPr lang="en-US" dirty="0" err="1"/>
              <a:t>dificultades</a:t>
            </a:r>
            <a:r>
              <a:rPr lang="en-US" dirty="0"/>
              <a:t> ,</a:t>
            </a:r>
            <a:r>
              <a:rPr lang="en-US" dirty="0" err="1"/>
              <a:t>todas</a:t>
            </a:r>
            <a:r>
              <a:rPr lang="en-US" dirty="0"/>
              <a:t> las </a:t>
            </a:r>
            <a:r>
              <a:rPr lang="en-US" dirty="0" err="1"/>
              <a:t>partes</a:t>
            </a:r>
            <a:r>
              <a:rPr lang="en-US" dirty="0"/>
              <a:t> </a:t>
            </a:r>
            <a:r>
              <a:rPr lang="en-US" dirty="0" err="1"/>
              <a:t>estén</a:t>
            </a:r>
            <a:r>
              <a:rPr lang="en-US" dirty="0"/>
              <a:t> </a:t>
            </a:r>
            <a:r>
              <a:rPr lang="en-US" dirty="0" err="1"/>
              <a:t>preparadas</a:t>
            </a:r>
            <a:r>
              <a:rPr lang="en-US" dirty="0"/>
              <a:t> para </a:t>
            </a:r>
            <a:r>
              <a:rPr lang="en-US" dirty="0" err="1"/>
              <a:t>trabajar</a:t>
            </a:r>
            <a:r>
              <a:rPr lang="en-US" dirty="0"/>
              <a:t> juntas </a:t>
            </a:r>
            <a:r>
              <a:rPr lang="en-US" dirty="0" err="1"/>
              <a:t>en</a:t>
            </a:r>
            <a:r>
              <a:rPr lang="en-US" dirty="0"/>
              <a:t> </a:t>
            </a:r>
            <a:r>
              <a:rPr lang="en-US" dirty="0" err="1"/>
              <a:t>apoyo</a:t>
            </a:r>
            <a:r>
              <a:rPr lang="en-US" dirty="0"/>
              <a:t> del </a:t>
            </a:r>
            <a:r>
              <a:rPr lang="en-US" dirty="0" err="1"/>
              <a:t>niño</a:t>
            </a:r>
            <a:r>
              <a:rPr lang="en-US" dirty="0"/>
              <a:t> o </a:t>
            </a:r>
            <a:r>
              <a:rPr lang="en-US" dirty="0" err="1"/>
              <a:t>niña</a:t>
            </a:r>
            <a:r>
              <a:rPr lang="en-US" dirty="0"/>
              <a:t>.</a:t>
            </a:r>
          </a:p>
        </p:txBody>
      </p:sp>
      <p:sp>
        <p:nvSpPr>
          <p:cNvPr id="130" name="Google Shape;130;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US" dirty="0"/>
              <a:t>Las </a:t>
            </a:r>
            <a:r>
              <a:rPr lang="en-US" dirty="0" err="1"/>
              <a:t>familias</a:t>
            </a:r>
            <a:r>
              <a:rPr lang="en-US" dirty="0"/>
              <a:t>  </a:t>
            </a:r>
            <a:r>
              <a:rPr lang="en-US" dirty="0" err="1"/>
              <a:t>nos</a:t>
            </a:r>
            <a:r>
              <a:rPr lang="en-US" dirty="0"/>
              <a:t> </a:t>
            </a:r>
            <a:r>
              <a:rPr lang="en-US" dirty="0" err="1"/>
              <a:t>dicen</a:t>
            </a:r>
            <a:r>
              <a:rPr lang="en-US" dirty="0"/>
              <a:t> que lo que les </a:t>
            </a:r>
            <a:r>
              <a:rPr lang="en-US" dirty="0" err="1"/>
              <a:t>gustaría</a:t>
            </a:r>
            <a:r>
              <a:rPr lang="en-US" dirty="0"/>
              <a:t> saber es</a:t>
            </a:r>
            <a:endParaRPr lang="es-ES" dirty="0"/>
          </a:p>
          <a:p>
            <a:r>
              <a:rPr lang="en-US" dirty="0"/>
              <a:t> </a:t>
            </a:r>
          </a:p>
          <a:p>
            <a:pPr>
              <a:buChar char="•"/>
            </a:pPr>
            <a:r>
              <a:rPr lang="en-US" dirty="0" err="1"/>
              <a:t>Qué</a:t>
            </a:r>
            <a:r>
              <a:rPr lang="en-US" dirty="0"/>
              <a:t> </a:t>
            </a:r>
            <a:r>
              <a:rPr lang="en-US" dirty="0" err="1"/>
              <a:t>va</a:t>
            </a:r>
            <a:r>
              <a:rPr lang="en-US" dirty="0"/>
              <a:t> a </a:t>
            </a:r>
            <a:r>
              <a:rPr lang="en-US" dirty="0" err="1"/>
              <a:t>ocurrir</a:t>
            </a:r>
            <a:r>
              <a:rPr lang="en-US" dirty="0"/>
              <a:t> para que </a:t>
            </a:r>
            <a:r>
              <a:rPr lang="en-US" dirty="0" err="1"/>
              <a:t>puedan</a:t>
            </a:r>
            <a:r>
              <a:rPr lang="en-US" dirty="0"/>
              <a:t> </a:t>
            </a:r>
            <a:r>
              <a:rPr lang="en-US" dirty="0" err="1"/>
              <a:t>preparar</a:t>
            </a:r>
            <a:r>
              <a:rPr lang="en-US" dirty="0"/>
              <a:t> a </a:t>
            </a:r>
            <a:r>
              <a:rPr lang="en-US" dirty="0" err="1"/>
              <a:t>su</a:t>
            </a:r>
            <a:r>
              <a:rPr lang="en-US" dirty="0"/>
              <a:t> </a:t>
            </a:r>
            <a:r>
              <a:rPr lang="en-US" dirty="0" err="1"/>
              <a:t>hijo</a:t>
            </a:r>
            <a:r>
              <a:rPr lang="en-US" dirty="0"/>
              <a:t> o </a:t>
            </a:r>
            <a:r>
              <a:rPr lang="en-US" dirty="0" err="1"/>
              <a:t>hija</a:t>
            </a:r>
            <a:r>
              <a:rPr lang="en-US" dirty="0"/>
              <a:t> para </a:t>
            </a:r>
            <a:r>
              <a:rPr lang="en-US" dirty="0" err="1"/>
              <a:t>cualquier</a:t>
            </a:r>
            <a:r>
              <a:rPr lang="en-US" dirty="0"/>
              <a:t> </a:t>
            </a:r>
            <a:r>
              <a:rPr lang="en-US" dirty="0" err="1"/>
              <a:t>cambio</a:t>
            </a:r>
            <a:r>
              <a:rPr lang="en-US" dirty="0"/>
              <a:t> (</a:t>
            </a:r>
            <a:r>
              <a:rPr lang="en-US" dirty="0" err="1"/>
              <a:t>puede</a:t>
            </a:r>
            <a:r>
              <a:rPr lang="en-US" dirty="0"/>
              <a:t> </a:t>
            </a:r>
            <a:r>
              <a:rPr lang="en-US" dirty="0" err="1"/>
              <a:t>tratarse</a:t>
            </a:r>
            <a:r>
              <a:rPr lang="en-US" dirty="0"/>
              <a:t> de un </a:t>
            </a:r>
            <a:r>
              <a:rPr lang="en-US" dirty="0" err="1"/>
              <a:t>cambio</a:t>
            </a:r>
            <a:r>
              <a:rPr lang="en-US" dirty="0"/>
              <a:t> de </a:t>
            </a:r>
            <a:r>
              <a:rPr lang="en-US" dirty="0" err="1"/>
              <a:t>actividad</a:t>
            </a:r>
            <a:r>
              <a:rPr lang="en-US" dirty="0"/>
              <a:t> o de </a:t>
            </a:r>
            <a:r>
              <a:rPr lang="en-US" dirty="0" err="1"/>
              <a:t>profesorado</a:t>
            </a:r>
            <a:r>
              <a:rPr lang="en-US" dirty="0"/>
              <a:t>).</a:t>
            </a:r>
          </a:p>
          <a:p>
            <a:r>
              <a:rPr lang="en-US" dirty="0"/>
              <a:t> </a:t>
            </a:r>
          </a:p>
          <a:p>
            <a:pPr>
              <a:buChar char="•"/>
            </a:pPr>
            <a:r>
              <a:rPr lang="en-US" dirty="0" err="1"/>
              <a:t>Qué</a:t>
            </a:r>
            <a:r>
              <a:rPr lang="en-US" dirty="0"/>
              <a:t> ha </a:t>
            </a:r>
            <a:r>
              <a:rPr lang="en-US" dirty="0" err="1"/>
              <a:t>estado</a:t>
            </a:r>
            <a:r>
              <a:rPr lang="en-US" dirty="0"/>
              <a:t> </a:t>
            </a:r>
            <a:r>
              <a:rPr lang="en-US" dirty="0" err="1"/>
              <a:t>haciendo</a:t>
            </a:r>
            <a:r>
              <a:rPr lang="en-US" dirty="0"/>
              <a:t> </a:t>
            </a:r>
            <a:r>
              <a:rPr lang="en-US" dirty="0" err="1"/>
              <a:t>su</a:t>
            </a:r>
            <a:r>
              <a:rPr lang="en-US" dirty="0"/>
              <a:t> </a:t>
            </a:r>
            <a:r>
              <a:rPr lang="en-US" dirty="0" err="1"/>
              <a:t>hijo</a:t>
            </a:r>
            <a:r>
              <a:rPr lang="en-US" dirty="0"/>
              <a:t> o </a:t>
            </a:r>
            <a:r>
              <a:rPr lang="en-US" dirty="0" err="1"/>
              <a:t>hija</a:t>
            </a:r>
            <a:r>
              <a:rPr lang="en-US" dirty="0"/>
              <a:t> </a:t>
            </a:r>
            <a:r>
              <a:rPr lang="en-US" dirty="0" err="1"/>
              <a:t>cada</a:t>
            </a:r>
            <a:r>
              <a:rPr lang="en-US" dirty="0"/>
              <a:t> día.</a:t>
            </a:r>
          </a:p>
          <a:p>
            <a:r>
              <a:rPr lang="en-US" dirty="0"/>
              <a:t> </a:t>
            </a:r>
          </a:p>
          <a:p>
            <a:pPr>
              <a:buChar char="•"/>
            </a:pPr>
            <a:r>
              <a:rPr lang="en-US" dirty="0"/>
              <a:t>Las </a:t>
            </a:r>
            <a:r>
              <a:rPr lang="en-US" dirty="0" err="1"/>
              <a:t>familias</a:t>
            </a:r>
            <a:r>
              <a:rPr lang="en-US" dirty="0"/>
              <a:t> </a:t>
            </a:r>
            <a:r>
              <a:rPr lang="en-US" dirty="0" err="1"/>
              <a:t>pueden</a:t>
            </a:r>
            <a:r>
              <a:rPr lang="en-US" dirty="0"/>
              <a:t> </a:t>
            </a:r>
            <a:r>
              <a:rPr lang="en-US" dirty="0" err="1"/>
              <a:t>utilizar</a:t>
            </a:r>
            <a:r>
              <a:rPr lang="en-US" dirty="0"/>
              <a:t> </a:t>
            </a:r>
            <a:r>
              <a:rPr lang="en-US" dirty="0" err="1"/>
              <a:t>los</a:t>
            </a:r>
            <a:r>
              <a:rPr lang="en-US" dirty="0"/>
              <a:t> </a:t>
            </a:r>
            <a:r>
              <a:rPr lang="en-US" dirty="0" err="1"/>
              <a:t>detalles</a:t>
            </a:r>
            <a:r>
              <a:rPr lang="en-US" dirty="0"/>
              <a:t> de lo que </a:t>
            </a:r>
            <a:r>
              <a:rPr lang="en-US" dirty="0" err="1"/>
              <a:t>compartes</a:t>
            </a:r>
            <a:r>
              <a:rPr lang="en-US" dirty="0"/>
              <a:t> con </a:t>
            </a:r>
            <a:r>
              <a:rPr lang="en-US" dirty="0" err="1"/>
              <a:t>ellas</a:t>
            </a:r>
            <a:r>
              <a:rPr lang="en-US" dirty="0"/>
              <a:t> para </a:t>
            </a:r>
            <a:r>
              <a:rPr lang="en-US" dirty="0" err="1"/>
              <a:t>fomentar</a:t>
            </a:r>
            <a:r>
              <a:rPr lang="en-US" dirty="0"/>
              <a:t> las </a:t>
            </a:r>
            <a:r>
              <a:rPr lang="en-US" dirty="0" err="1"/>
              <a:t>conversaciones</a:t>
            </a:r>
            <a:r>
              <a:rPr lang="en-US" dirty="0"/>
              <a:t> </a:t>
            </a:r>
            <a:r>
              <a:rPr lang="en-US" dirty="0" err="1"/>
              <a:t>en</a:t>
            </a:r>
            <a:r>
              <a:rPr lang="en-US" dirty="0"/>
              <a:t> casa.</a:t>
            </a:r>
          </a:p>
          <a:p>
            <a:r>
              <a:rPr lang="en-US" dirty="0"/>
              <a:t> </a:t>
            </a:r>
          </a:p>
          <a:p>
            <a:pPr>
              <a:buChar char="•"/>
            </a:pPr>
            <a:r>
              <a:rPr lang="en-US" dirty="0"/>
              <a:t>Las </a:t>
            </a:r>
            <a:r>
              <a:rPr lang="en-US" dirty="0" err="1"/>
              <a:t>familias</a:t>
            </a:r>
            <a:r>
              <a:rPr lang="en-US" dirty="0"/>
              <a:t> </a:t>
            </a:r>
            <a:r>
              <a:rPr lang="en-US" dirty="0" err="1"/>
              <a:t>quieren</a:t>
            </a:r>
            <a:r>
              <a:rPr lang="en-US" dirty="0"/>
              <a:t> saber </a:t>
            </a:r>
            <a:r>
              <a:rPr lang="en-US" dirty="0" err="1"/>
              <a:t>si</a:t>
            </a:r>
            <a:r>
              <a:rPr lang="en-US" dirty="0"/>
              <a:t> ha </a:t>
            </a:r>
            <a:r>
              <a:rPr lang="en-US" dirty="0" err="1"/>
              <a:t>habido</a:t>
            </a:r>
            <a:r>
              <a:rPr lang="en-US" dirty="0"/>
              <a:t> </a:t>
            </a:r>
            <a:r>
              <a:rPr lang="en-US" dirty="0" err="1"/>
              <a:t>alguna</a:t>
            </a:r>
            <a:r>
              <a:rPr lang="en-US" dirty="0"/>
              <a:t> </a:t>
            </a:r>
            <a:r>
              <a:rPr lang="en-US" dirty="0" err="1"/>
              <a:t>dificultad</a:t>
            </a:r>
            <a:r>
              <a:rPr lang="en-US" dirty="0"/>
              <a:t> (</a:t>
            </a:r>
            <a:r>
              <a:rPr lang="en-US" dirty="0" err="1"/>
              <a:t>intenta</a:t>
            </a:r>
            <a:r>
              <a:rPr lang="en-US" dirty="0"/>
              <a:t> no </a:t>
            </a:r>
            <a:r>
              <a:rPr lang="en-US" dirty="0" err="1"/>
              <a:t>compartir</a:t>
            </a:r>
            <a:r>
              <a:rPr lang="en-US" dirty="0"/>
              <a:t> </a:t>
            </a:r>
            <a:r>
              <a:rPr lang="en-US" dirty="0" err="1"/>
              <a:t>sólo</a:t>
            </a:r>
            <a:r>
              <a:rPr lang="en-US" dirty="0"/>
              <a:t> la </a:t>
            </a:r>
            <a:r>
              <a:rPr lang="en-US" dirty="0" err="1"/>
              <a:t>consecuencia</a:t>
            </a:r>
            <a:r>
              <a:rPr lang="en-US" dirty="0"/>
              <a:t> de la </a:t>
            </a:r>
            <a:r>
              <a:rPr lang="en-US" dirty="0" err="1"/>
              <a:t>dificultad</a:t>
            </a:r>
            <a:r>
              <a:rPr lang="en-US" dirty="0"/>
              <a:t>, </a:t>
            </a:r>
            <a:r>
              <a:rPr lang="en-US" dirty="0" err="1"/>
              <a:t>sino</a:t>
            </a:r>
            <a:r>
              <a:rPr lang="en-US" dirty="0"/>
              <a:t> </a:t>
            </a:r>
            <a:r>
              <a:rPr lang="en-US" dirty="0" err="1"/>
              <a:t>los</a:t>
            </a:r>
            <a:r>
              <a:rPr lang="en-US" dirty="0"/>
              <a:t> </a:t>
            </a:r>
            <a:r>
              <a:rPr lang="en-US" dirty="0" err="1"/>
              <a:t>detalles</a:t>
            </a:r>
            <a:r>
              <a:rPr lang="en-US" dirty="0"/>
              <a:t> y la </a:t>
            </a:r>
            <a:r>
              <a:rPr lang="en-US" dirty="0" err="1"/>
              <a:t>comprensión</a:t>
            </a:r>
            <a:r>
              <a:rPr lang="en-US" dirty="0"/>
              <a:t> de la </a:t>
            </a:r>
            <a:r>
              <a:rPr lang="en-US" dirty="0" err="1"/>
              <a:t>escuela</a:t>
            </a:r>
            <a:r>
              <a:rPr lang="en-US" dirty="0"/>
              <a:t> </a:t>
            </a:r>
            <a:r>
              <a:rPr lang="en-US" dirty="0" err="1"/>
              <a:t>sobre</a:t>
            </a:r>
            <a:r>
              <a:rPr lang="en-US" dirty="0"/>
              <a:t> lo </a:t>
            </a:r>
            <a:r>
              <a:rPr lang="en-US" dirty="0" err="1"/>
              <a:t>ocurrido</a:t>
            </a:r>
            <a:r>
              <a:rPr lang="en-US" dirty="0"/>
              <a:t>). </a:t>
            </a:r>
          </a:p>
          <a:p>
            <a:r>
              <a:rPr lang="en-US" dirty="0"/>
              <a:t> </a:t>
            </a:r>
          </a:p>
          <a:p>
            <a:r>
              <a:rPr lang="en-US" dirty="0"/>
              <a:t>El </a:t>
            </a:r>
            <a:r>
              <a:rPr lang="en-US" dirty="0" err="1"/>
              <a:t>uso</a:t>
            </a:r>
            <a:r>
              <a:rPr lang="en-US" dirty="0"/>
              <a:t> de un </a:t>
            </a:r>
            <a:r>
              <a:rPr lang="en-US" dirty="0" err="1"/>
              <a:t>lenguaje</a:t>
            </a:r>
            <a:r>
              <a:rPr lang="en-US" dirty="0"/>
              <a:t> </a:t>
            </a:r>
            <a:r>
              <a:rPr lang="en-US" dirty="0" err="1"/>
              <a:t>neutro</a:t>
            </a:r>
            <a:r>
              <a:rPr lang="en-US" dirty="0"/>
              <a:t> y </a:t>
            </a:r>
            <a:r>
              <a:rPr lang="en-US" dirty="0" err="1"/>
              <a:t>descriptivo</a:t>
            </a:r>
            <a:r>
              <a:rPr lang="en-US" dirty="0"/>
              <a:t> es </a:t>
            </a:r>
            <a:r>
              <a:rPr lang="en-US" dirty="0" err="1"/>
              <a:t>especialmente</a:t>
            </a:r>
            <a:r>
              <a:rPr lang="en-US" dirty="0"/>
              <a:t> </a:t>
            </a:r>
            <a:r>
              <a:rPr lang="en-US" dirty="0" err="1"/>
              <a:t>valioso</a:t>
            </a:r>
            <a:r>
              <a:rPr lang="en-US" dirty="0"/>
              <a:t> (</a:t>
            </a:r>
            <a:r>
              <a:rPr lang="en-US" dirty="0" err="1"/>
              <a:t>por</a:t>
            </a:r>
            <a:r>
              <a:rPr lang="en-US" dirty="0"/>
              <a:t> </a:t>
            </a:r>
            <a:r>
              <a:rPr lang="en-US" dirty="0" err="1"/>
              <a:t>ejemplo</a:t>
            </a:r>
            <a:r>
              <a:rPr lang="en-US" dirty="0"/>
              <a:t>, </a:t>
            </a:r>
            <a:r>
              <a:rPr lang="en-US" dirty="0" err="1"/>
              <a:t>el</a:t>
            </a:r>
            <a:r>
              <a:rPr lang="en-US" dirty="0"/>
              <a:t> </a:t>
            </a:r>
            <a:r>
              <a:rPr lang="en-US" dirty="0" err="1"/>
              <a:t>niño</a:t>
            </a:r>
            <a:r>
              <a:rPr lang="en-US" dirty="0"/>
              <a:t> </a:t>
            </a:r>
            <a:r>
              <a:rPr lang="en-US" dirty="0" err="1"/>
              <a:t>pegó</a:t>
            </a:r>
            <a:r>
              <a:rPr lang="en-US" dirty="0"/>
              <a:t> a Juan </a:t>
            </a:r>
            <a:r>
              <a:rPr lang="en-US" dirty="0" err="1"/>
              <a:t>en</a:t>
            </a:r>
            <a:r>
              <a:rPr lang="en-US" dirty="0"/>
              <a:t> </a:t>
            </a:r>
            <a:r>
              <a:rPr lang="en-US" dirty="0" err="1"/>
              <a:t>lugar</a:t>
            </a:r>
            <a:r>
              <a:rPr lang="en-US" dirty="0"/>
              <a:t> de "</a:t>
            </a:r>
            <a:r>
              <a:rPr lang="en-US" dirty="0" err="1"/>
              <a:t>eligió</a:t>
            </a:r>
            <a:r>
              <a:rPr lang="en-US" dirty="0"/>
              <a:t>" </a:t>
            </a:r>
            <a:r>
              <a:rPr lang="en-US" dirty="0" err="1"/>
              <a:t>pegar</a:t>
            </a:r>
            <a:r>
              <a:rPr lang="en-US" dirty="0"/>
              <a:t> a Juan).</a:t>
            </a:r>
          </a:p>
          <a:p>
            <a:r>
              <a:rPr lang="en-US" dirty="0"/>
              <a:t> </a:t>
            </a:r>
          </a:p>
          <a:p>
            <a:r>
              <a:rPr lang="en-US" dirty="0" err="1"/>
              <a:t>Esta</a:t>
            </a:r>
            <a:r>
              <a:rPr lang="en-US" dirty="0"/>
              <a:t> no es </a:t>
            </a:r>
            <a:r>
              <a:rPr lang="en-US" dirty="0" err="1"/>
              <a:t>una</a:t>
            </a:r>
            <a:r>
              <a:rPr lang="en-US" dirty="0"/>
              <a:t> </a:t>
            </a:r>
            <a:r>
              <a:rPr lang="en-US" dirty="0" err="1"/>
              <a:t>lista</a:t>
            </a:r>
            <a:r>
              <a:rPr lang="en-US" dirty="0"/>
              <a:t> </a:t>
            </a:r>
            <a:r>
              <a:rPr lang="en-US" dirty="0" err="1"/>
              <a:t>exhaustiva</a:t>
            </a:r>
            <a:r>
              <a:rPr lang="en-US" dirty="0"/>
              <a:t> y </a:t>
            </a:r>
            <a:r>
              <a:rPr lang="en-US" dirty="0" err="1"/>
              <a:t>puede</a:t>
            </a:r>
            <a:r>
              <a:rPr lang="en-US" dirty="0"/>
              <a:t> que se le </a:t>
            </a:r>
            <a:r>
              <a:rPr lang="en-US" dirty="0" err="1"/>
              <a:t>ocurran</a:t>
            </a:r>
            <a:r>
              <a:rPr lang="en-US" dirty="0"/>
              <a:t> </a:t>
            </a:r>
            <a:r>
              <a:rPr lang="en-US" dirty="0" err="1"/>
              <a:t>otras</a:t>
            </a:r>
            <a:r>
              <a:rPr lang="en-US" dirty="0"/>
              <a:t> que </a:t>
            </a:r>
            <a:r>
              <a:rPr lang="en-US" dirty="0" err="1"/>
              <a:t>considere</a:t>
            </a:r>
            <a:r>
              <a:rPr lang="en-US" dirty="0"/>
              <a:t> que </a:t>
            </a:r>
            <a:r>
              <a:rPr lang="en-US" dirty="0" err="1"/>
              <a:t>formarían</a:t>
            </a:r>
            <a:r>
              <a:rPr lang="en-US" dirty="0"/>
              <a:t> </a:t>
            </a:r>
            <a:r>
              <a:rPr lang="en-US" dirty="0" err="1"/>
              <a:t>parte</a:t>
            </a:r>
            <a:r>
              <a:rPr lang="en-US" dirty="0"/>
              <a:t> de </a:t>
            </a:r>
            <a:r>
              <a:rPr lang="en-US" dirty="0" err="1"/>
              <a:t>una</a:t>
            </a:r>
            <a:r>
              <a:rPr lang="en-US" dirty="0"/>
              <a:t> </a:t>
            </a:r>
            <a:r>
              <a:rPr lang="en-US" dirty="0" err="1"/>
              <a:t>relación</a:t>
            </a:r>
            <a:r>
              <a:rPr lang="en-US" dirty="0"/>
              <a:t> </a:t>
            </a:r>
            <a:r>
              <a:rPr lang="en-US" dirty="0" err="1"/>
              <a:t>útil</a:t>
            </a:r>
            <a:r>
              <a:rPr lang="en-US" dirty="0"/>
              <a:t> para saber </a:t>
            </a:r>
            <a:r>
              <a:rPr lang="en-US" dirty="0" err="1"/>
              <a:t>qué</a:t>
            </a:r>
            <a:r>
              <a:rPr lang="en-US" dirty="0"/>
              <a:t> </a:t>
            </a:r>
            <a:r>
              <a:rPr lang="en-US" dirty="0" err="1"/>
              <a:t>comunicar</a:t>
            </a:r>
            <a:r>
              <a:rPr lang="en-US" dirty="0"/>
              <a:t> a las </a:t>
            </a:r>
            <a:r>
              <a:rPr lang="en-US" dirty="0" err="1"/>
              <a:t>familias</a:t>
            </a:r>
            <a:r>
              <a:rPr lang="en-US" dirty="0"/>
              <a:t>.</a:t>
            </a:r>
          </a:p>
          <a:p>
            <a:r>
              <a:rPr lang="en-US" dirty="0"/>
              <a:t> </a:t>
            </a:r>
          </a:p>
          <a:p>
            <a:r>
              <a:rPr lang="en-US" dirty="0"/>
              <a:t>Para </a:t>
            </a:r>
            <a:r>
              <a:rPr lang="en-US" dirty="0" err="1"/>
              <a:t>muchas</a:t>
            </a:r>
            <a:r>
              <a:rPr lang="en-US" dirty="0"/>
              <a:t> </a:t>
            </a:r>
            <a:r>
              <a:rPr lang="en-US" dirty="0" err="1"/>
              <a:t>familias</a:t>
            </a:r>
            <a:r>
              <a:rPr lang="en-US" dirty="0"/>
              <a:t>, que </a:t>
            </a:r>
            <a:r>
              <a:rPr lang="en-US" dirty="0" err="1"/>
              <a:t>el</a:t>
            </a:r>
            <a:r>
              <a:rPr lang="en-US" dirty="0"/>
              <a:t> </a:t>
            </a:r>
            <a:r>
              <a:rPr lang="en-US" dirty="0" err="1"/>
              <a:t>profesor</a:t>
            </a:r>
            <a:r>
              <a:rPr lang="en-US" dirty="0"/>
              <a:t> o </a:t>
            </a:r>
            <a:r>
              <a:rPr lang="en-US" dirty="0" err="1"/>
              <a:t>profesora</a:t>
            </a:r>
            <a:r>
              <a:rPr lang="en-US" dirty="0"/>
              <a:t> les </a:t>
            </a:r>
            <a:r>
              <a:rPr lang="en-US" dirty="0" err="1"/>
              <a:t>llame</a:t>
            </a:r>
            <a:r>
              <a:rPr lang="en-US" dirty="0"/>
              <a:t> </a:t>
            </a:r>
            <a:r>
              <a:rPr lang="en-US" dirty="0" err="1"/>
              <a:t>desde</a:t>
            </a:r>
            <a:r>
              <a:rPr lang="en-US" dirty="0"/>
              <a:t> </a:t>
            </a:r>
            <a:r>
              <a:rPr lang="en-US" dirty="0" err="1"/>
              <a:t>el</a:t>
            </a:r>
            <a:r>
              <a:rPr lang="en-US" dirty="0"/>
              <a:t> </a:t>
            </a:r>
            <a:r>
              <a:rPr lang="en-US" dirty="0" err="1"/>
              <a:t>otro</a:t>
            </a:r>
            <a:r>
              <a:rPr lang="en-US" dirty="0"/>
              <a:t> </a:t>
            </a:r>
            <a:r>
              <a:rPr lang="en-US" dirty="0" err="1"/>
              <a:t>lado</a:t>
            </a:r>
            <a:r>
              <a:rPr lang="en-US" dirty="0"/>
              <a:t> del patio es </a:t>
            </a:r>
            <a:r>
              <a:rPr lang="en-US" dirty="0" err="1"/>
              <a:t>una</a:t>
            </a:r>
            <a:r>
              <a:rPr lang="en-US" dirty="0"/>
              <a:t> </a:t>
            </a:r>
            <a:r>
              <a:rPr lang="en-US" dirty="0" err="1"/>
              <a:t>experiencia</a:t>
            </a:r>
            <a:r>
              <a:rPr lang="en-US" dirty="0"/>
              <a:t> </a:t>
            </a:r>
            <a:r>
              <a:rPr lang="en-US" dirty="0" err="1"/>
              <a:t>muy</a:t>
            </a:r>
            <a:r>
              <a:rPr lang="en-US" dirty="0"/>
              <a:t> </a:t>
            </a:r>
            <a:r>
              <a:rPr lang="en-US" dirty="0" err="1"/>
              <a:t>embarazosa</a:t>
            </a:r>
            <a:r>
              <a:rPr lang="en-US" dirty="0"/>
              <a:t> para </a:t>
            </a:r>
            <a:r>
              <a:rPr lang="en-US" dirty="0" err="1"/>
              <a:t>los</a:t>
            </a:r>
            <a:r>
              <a:rPr lang="en-US" dirty="0"/>
              <a:t> padres y </a:t>
            </a:r>
            <a:r>
              <a:rPr lang="en-US" dirty="0" err="1"/>
              <a:t>el</a:t>
            </a:r>
            <a:r>
              <a:rPr lang="en-US" dirty="0"/>
              <a:t> </a:t>
            </a:r>
            <a:r>
              <a:rPr lang="en-US" dirty="0" err="1"/>
              <a:t>niño</a:t>
            </a:r>
            <a:r>
              <a:rPr lang="en-US" dirty="0"/>
              <a:t>, y </a:t>
            </a:r>
            <a:r>
              <a:rPr lang="en-US" dirty="0" err="1"/>
              <a:t>completamente</a:t>
            </a:r>
            <a:r>
              <a:rPr lang="en-US" dirty="0"/>
              <a:t> </a:t>
            </a:r>
            <a:r>
              <a:rPr lang="en-US" dirty="0" err="1"/>
              <a:t>innecesaria</a:t>
            </a:r>
            <a:r>
              <a:rPr lang="en-US" dirty="0"/>
              <a:t>. </a:t>
            </a:r>
            <a:r>
              <a:rPr lang="en-US" dirty="0" err="1"/>
              <a:t>Piense</a:t>
            </a:r>
            <a:r>
              <a:rPr lang="en-US" dirty="0"/>
              <a:t> </a:t>
            </a:r>
            <a:r>
              <a:rPr lang="en-US" dirty="0" err="1"/>
              <a:t>en</a:t>
            </a:r>
            <a:r>
              <a:rPr lang="en-US" dirty="0"/>
              <a:t> lo que </a:t>
            </a:r>
            <a:r>
              <a:rPr lang="en-US" dirty="0" err="1"/>
              <a:t>podría</a:t>
            </a:r>
            <a:r>
              <a:rPr lang="en-US" dirty="0"/>
              <a:t> </a:t>
            </a:r>
            <a:r>
              <a:rPr lang="en-US" dirty="0" err="1"/>
              <a:t>haberse</a:t>
            </a:r>
            <a:r>
              <a:rPr lang="en-US" dirty="0"/>
              <a:t> </a:t>
            </a:r>
            <a:r>
              <a:rPr lang="en-US" dirty="0" err="1"/>
              <a:t>hecho</a:t>
            </a:r>
            <a:r>
              <a:rPr lang="en-US" dirty="0"/>
              <a:t> para </a:t>
            </a:r>
            <a:r>
              <a:rPr lang="en-US" dirty="0" err="1"/>
              <a:t>comunicar</a:t>
            </a:r>
            <a:r>
              <a:rPr lang="en-US" dirty="0"/>
              <a:t> </a:t>
            </a:r>
            <a:r>
              <a:rPr lang="en-US" dirty="0" err="1"/>
              <a:t>esto</a:t>
            </a:r>
            <a:r>
              <a:rPr lang="en-US" dirty="0"/>
              <a:t> a las </a:t>
            </a:r>
            <a:r>
              <a:rPr lang="en-US" dirty="0" err="1"/>
              <a:t>familias</a:t>
            </a:r>
            <a:r>
              <a:rPr lang="en-US" dirty="0"/>
              <a:t> antes del final de las </a:t>
            </a:r>
            <a:r>
              <a:rPr lang="en-US" dirty="0" err="1"/>
              <a:t>clases</a:t>
            </a:r>
            <a:r>
              <a:rPr lang="en-US" dirty="0"/>
              <a:t> y </a:t>
            </a:r>
            <a:r>
              <a:rPr lang="en-US" dirty="0" err="1"/>
              <a:t>piense</a:t>
            </a:r>
            <a:r>
              <a:rPr lang="en-US" dirty="0"/>
              <a:t> </a:t>
            </a:r>
            <a:r>
              <a:rPr lang="en-US" dirty="0" err="1"/>
              <a:t>en</a:t>
            </a:r>
            <a:r>
              <a:rPr lang="en-US" dirty="0"/>
              <a:t> </a:t>
            </a:r>
            <a:r>
              <a:rPr lang="en-US" dirty="0" err="1"/>
              <a:t>el</a:t>
            </a:r>
            <a:r>
              <a:rPr lang="en-US" dirty="0"/>
              <a:t> </a:t>
            </a:r>
            <a:r>
              <a:rPr lang="en-US" dirty="0" err="1"/>
              <a:t>impacto</a:t>
            </a:r>
            <a:r>
              <a:rPr lang="en-US" dirty="0"/>
              <a:t> </a:t>
            </a:r>
            <a:r>
              <a:rPr lang="en-US" dirty="0" err="1"/>
              <a:t>sobre</a:t>
            </a:r>
            <a:r>
              <a:rPr lang="en-US" dirty="0"/>
              <a:t> </a:t>
            </a:r>
            <a:r>
              <a:rPr lang="en-US" dirty="0" err="1"/>
              <a:t>el</a:t>
            </a:r>
            <a:r>
              <a:rPr lang="en-US" dirty="0"/>
              <a:t> </a:t>
            </a:r>
            <a:r>
              <a:rPr lang="en-US" dirty="0" err="1"/>
              <a:t>niño</a:t>
            </a:r>
            <a:r>
              <a:rPr lang="en-US" dirty="0"/>
              <a:t> o </a:t>
            </a:r>
            <a:r>
              <a:rPr lang="en-US" dirty="0" err="1"/>
              <a:t>niña</a:t>
            </a:r>
            <a:r>
              <a:rPr lang="en-US" dirty="0"/>
              <a:t> que es </a:t>
            </a:r>
            <a:r>
              <a:rPr lang="en-US" dirty="0" err="1"/>
              <a:t>conducido</a:t>
            </a:r>
            <a:r>
              <a:rPr lang="en-US" dirty="0"/>
              <a:t> al patio de la mano del </a:t>
            </a:r>
            <a:r>
              <a:rPr lang="en-US" dirty="0" err="1"/>
              <a:t>profesor</a:t>
            </a:r>
            <a:r>
              <a:rPr lang="en-US" dirty="0"/>
              <a:t> o </a:t>
            </a:r>
            <a:r>
              <a:rPr lang="en-US" dirty="0" err="1"/>
              <a:t>profesora</a:t>
            </a:r>
            <a:r>
              <a:rPr lang="en-US" dirty="0"/>
              <a:t>. </a:t>
            </a:r>
          </a:p>
          <a:p>
            <a:r>
              <a:rPr lang="en-US" dirty="0"/>
              <a:t> </a:t>
            </a:r>
          </a:p>
          <a:p>
            <a:r>
              <a:rPr lang="en-US" dirty="0" err="1"/>
              <a:t>También</a:t>
            </a:r>
            <a:r>
              <a:rPr lang="en-US" dirty="0"/>
              <a:t> </a:t>
            </a:r>
            <a:r>
              <a:rPr lang="en-US" dirty="0" err="1"/>
              <a:t>puede</a:t>
            </a:r>
            <a:r>
              <a:rPr lang="en-US" dirty="0"/>
              <a:t> ser </a:t>
            </a:r>
            <a:r>
              <a:rPr lang="en-US" dirty="0" err="1"/>
              <a:t>útil</a:t>
            </a:r>
            <a:r>
              <a:rPr lang="en-US" dirty="0"/>
              <a:t> </a:t>
            </a:r>
            <a:r>
              <a:rPr lang="en-US" dirty="0" err="1"/>
              <a:t>establecer</a:t>
            </a:r>
            <a:r>
              <a:rPr lang="en-US" dirty="0"/>
              <a:t> </a:t>
            </a:r>
            <a:r>
              <a:rPr lang="en-US" dirty="0" err="1"/>
              <a:t>algunos</a:t>
            </a:r>
            <a:r>
              <a:rPr lang="en-US" dirty="0"/>
              <a:t> puntos de </a:t>
            </a:r>
            <a:r>
              <a:rPr lang="en-US" dirty="0" err="1"/>
              <a:t>acuerdo</a:t>
            </a:r>
            <a:r>
              <a:rPr lang="en-US" dirty="0"/>
              <a:t> </a:t>
            </a:r>
            <a:r>
              <a:rPr lang="en-US" dirty="0" err="1"/>
              <a:t>explícitos</a:t>
            </a:r>
            <a:r>
              <a:rPr lang="en-US" dirty="0"/>
              <a:t> </a:t>
            </a:r>
            <a:r>
              <a:rPr lang="en-US" dirty="0" err="1"/>
              <a:t>en</a:t>
            </a:r>
            <a:r>
              <a:rPr lang="en-US" dirty="0"/>
              <a:t> </a:t>
            </a:r>
            <a:r>
              <a:rPr lang="en-US" dirty="0" err="1"/>
              <a:t>el</a:t>
            </a:r>
            <a:r>
              <a:rPr lang="en-US" dirty="0"/>
              <a:t> </a:t>
            </a:r>
            <a:r>
              <a:rPr lang="en-US" dirty="0" err="1"/>
              <a:t>convenio</a:t>
            </a:r>
            <a:r>
              <a:rPr lang="en-US" dirty="0"/>
              <a:t> de </a:t>
            </a:r>
            <a:r>
              <a:rPr lang="en-US" dirty="0" err="1"/>
              <a:t>colaboración</a:t>
            </a:r>
            <a:r>
              <a:rPr lang="en-US" dirty="0"/>
              <a:t>.</a:t>
            </a:r>
          </a:p>
          <a:p>
            <a:r>
              <a:rPr lang="en-US" dirty="0"/>
              <a:t> </a:t>
            </a:r>
          </a:p>
          <a:p>
            <a:r>
              <a:rPr lang="en-US" dirty="0"/>
              <a:t>Por </a:t>
            </a:r>
            <a:r>
              <a:rPr lang="en-US" dirty="0" err="1"/>
              <a:t>ejemplo</a:t>
            </a:r>
            <a:r>
              <a:rPr lang="en-US" dirty="0"/>
              <a:t>, </a:t>
            </a:r>
            <a:r>
              <a:rPr lang="en-US" dirty="0" err="1"/>
              <a:t>acordar</a:t>
            </a:r>
            <a:r>
              <a:rPr lang="en-US" dirty="0"/>
              <a:t> </a:t>
            </a:r>
            <a:r>
              <a:rPr lang="en-US" dirty="0" err="1"/>
              <a:t>llamar</a:t>
            </a:r>
            <a:r>
              <a:rPr lang="en-US" dirty="0"/>
              <a:t> a las </a:t>
            </a:r>
            <a:r>
              <a:rPr lang="en-US" dirty="0" err="1"/>
              <a:t>familias</a:t>
            </a:r>
            <a:r>
              <a:rPr lang="en-US" dirty="0"/>
              <a:t> </a:t>
            </a:r>
            <a:r>
              <a:rPr lang="en-US" dirty="0" err="1"/>
              <a:t>todos</a:t>
            </a:r>
            <a:r>
              <a:rPr lang="en-US" dirty="0"/>
              <a:t> </a:t>
            </a:r>
            <a:r>
              <a:rPr lang="en-US" dirty="0" err="1"/>
              <a:t>los</a:t>
            </a:r>
            <a:r>
              <a:rPr lang="en-US" dirty="0"/>
              <a:t> </a:t>
            </a:r>
            <a:r>
              <a:rPr lang="en-US" dirty="0" err="1"/>
              <a:t>viernes</a:t>
            </a:r>
            <a:r>
              <a:rPr lang="en-US" dirty="0"/>
              <a:t> </a:t>
            </a:r>
            <a:r>
              <a:rPr lang="en-US" dirty="0" err="1"/>
              <a:t>por</a:t>
            </a:r>
            <a:r>
              <a:rPr lang="en-US" dirty="0"/>
              <a:t> la </a:t>
            </a:r>
            <a:r>
              <a:rPr lang="en-US" dirty="0" err="1"/>
              <a:t>tarde</a:t>
            </a:r>
            <a:r>
              <a:rPr lang="en-US" dirty="0"/>
              <a:t> para </a:t>
            </a:r>
            <a:r>
              <a:rPr lang="en-US" dirty="0" err="1"/>
              <a:t>ponerles</a:t>
            </a:r>
            <a:r>
              <a:rPr lang="en-US" dirty="0"/>
              <a:t> al día. </a:t>
            </a:r>
            <a:r>
              <a:rPr lang="en-US" dirty="0" err="1"/>
              <a:t>Estas</a:t>
            </a:r>
            <a:r>
              <a:rPr lang="en-US" dirty="0"/>
              <a:t> </a:t>
            </a:r>
            <a:r>
              <a:rPr lang="en-US" dirty="0" err="1"/>
              <a:t>actualizaciones</a:t>
            </a:r>
            <a:r>
              <a:rPr lang="en-US" dirty="0"/>
              <a:t> </a:t>
            </a:r>
            <a:r>
              <a:rPr lang="en-US" dirty="0" err="1"/>
              <a:t>pueden</a:t>
            </a:r>
            <a:r>
              <a:rPr lang="en-US" dirty="0"/>
              <a:t> </a:t>
            </a:r>
            <a:r>
              <a:rPr lang="en-US" dirty="0" err="1"/>
              <a:t>garantizar</a:t>
            </a:r>
            <a:r>
              <a:rPr lang="en-US" dirty="0"/>
              <a:t> que se </a:t>
            </a:r>
            <a:r>
              <a:rPr lang="en-US" dirty="0" err="1"/>
              <a:t>mantengan</a:t>
            </a:r>
            <a:r>
              <a:rPr lang="en-US" dirty="0"/>
              <a:t> </a:t>
            </a:r>
            <a:r>
              <a:rPr lang="en-US" dirty="0" err="1"/>
              <a:t>conversaciones</a:t>
            </a:r>
            <a:r>
              <a:rPr lang="en-US" dirty="0"/>
              <a:t>, </a:t>
            </a:r>
            <a:r>
              <a:rPr lang="en-US" dirty="0" err="1"/>
              <a:t>incluso</a:t>
            </a:r>
            <a:r>
              <a:rPr lang="en-US" dirty="0"/>
              <a:t> las </a:t>
            </a:r>
            <a:r>
              <a:rPr lang="en-US" dirty="0" err="1"/>
              <a:t>difíciles</a:t>
            </a:r>
            <a:r>
              <a:rPr lang="en-US" dirty="0"/>
              <a:t>, y que </a:t>
            </a:r>
            <a:r>
              <a:rPr lang="en-US" dirty="0" err="1"/>
              <a:t>el</a:t>
            </a:r>
            <a:r>
              <a:rPr lang="en-US" dirty="0"/>
              <a:t> "</a:t>
            </a:r>
            <a:r>
              <a:rPr lang="en-US" dirty="0" err="1"/>
              <a:t>equipo</a:t>
            </a:r>
            <a:r>
              <a:rPr lang="en-US" dirty="0"/>
              <a:t> </a:t>
            </a:r>
            <a:r>
              <a:rPr lang="en-US" dirty="0" err="1"/>
              <a:t>en</a:t>
            </a:r>
            <a:r>
              <a:rPr lang="en-US" dirty="0"/>
              <a:t> </a:t>
            </a:r>
            <a:r>
              <a:rPr lang="en-US" dirty="0" err="1"/>
              <a:t>torno</a:t>
            </a:r>
            <a:r>
              <a:rPr lang="en-US" dirty="0"/>
              <a:t> al </a:t>
            </a:r>
            <a:r>
              <a:rPr lang="en-US" dirty="0" err="1"/>
              <a:t>niño</a:t>
            </a:r>
            <a:r>
              <a:rPr lang="en-US" dirty="0"/>
              <a:t> o </a:t>
            </a:r>
            <a:r>
              <a:rPr lang="en-US" dirty="0" err="1"/>
              <a:t>niña</a:t>
            </a:r>
            <a:r>
              <a:rPr lang="en-US" dirty="0"/>
              <a:t>" </a:t>
            </a:r>
            <a:r>
              <a:rPr lang="en-US" dirty="0" err="1"/>
              <a:t>trabaje</a:t>
            </a:r>
            <a:r>
              <a:rPr lang="en-US" dirty="0"/>
              <a:t> bien </a:t>
            </a:r>
            <a:r>
              <a:rPr lang="en-US" dirty="0" err="1"/>
              <a:t>conjuntamente</a:t>
            </a:r>
            <a:r>
              <a:rPr lang="en-US" dirty="0"/>
              <a:t> para </a:t>
            </a:r>
            <a:r>
              <a:rPr lang="en-US" dirty="0" err="1"/>
              <a:t>seguir</a:t>
            </a:r>
            <a:r>
              <a:rPr lang="en-US" dirty="0"/>
              <a:t> </a:t>
            </a:r>
            <a:r>
              <a:rPr lang="en-US" dirty="0" err="1"/>
              <a:t>dando</a:t>
            </a:r>
            <a:r>
              <a:rPr lang="en-US" dirty="0"/>
              <a:t> </a:t>
            </a:r>
            <a:r>
              <a:rPr lang="en-US" dirty="0" err="1"/>
              <a:t>apoyo</a:t>
            </a:r>
            <a:r>
              <a:rPr lang="en-US" dirty="0"/>
              <a:t>.</a:t>
            </a:r>
          </a:p>
          <a:p>
            <a:r>
              <a:rPr lang="en-US" dirty="0"/>
              <a:t> </a:t>
            </a:r>
          </a:p>
          <a:p>
            <a:r>
              <a:rPr lang="en-US" dirty="0" err="1"/>
              <a:t>Mantener</a:t>
            </a:r>
            <a:r>
              <a:rPr lang="en-US" dirty="0"/>
              <a:t> las </a:t>
            </a:r>
            <a:r>
              <a:rPr lang="en-US" dirty="0" err="1"/>
              <a:t>relaciones</a:t>
            </a:r>
            <a:r>
              <a:rPr lang="en-US" dirty="0"/>
              <a:t> </a:t>
            </a:r>
            <a:r>
              <a:rPr lang="en-US" dirty="0" err="1"/>
              <a:t>durante</a:t>
            </a:r>
            <a:r>
              <a:rPr lang="en-US" dirty="0"/>
              <a:t> </a:t>
            </a:r>
            <a:r>
              <a:rPr lang="en-US" dirty="0" err="1"/>
              <a:t>toda</a:t>
            </a:r>
            <a:r>
              <a:rPr lang="en-US" dirty="0"/>
              <a:t> la </a:t>
            </a:r>
            <a:r>
              <a:rPr lang="en-US" dirty="0" err="1"/>
              <a:t>vida</a:t>
            </a:r>
            <a:r>
              <a:rPr lang="en-US" dirty="0"/>
              <a:t> escolar del </a:t>
            </a:r>
            <a:r>
              <a:rPr lang="en-US" dirty="0" err="1"/>
              <a:t>niño</a:t>
            </a:r>
            <a:r>
              <a:rPr lang="en-US" dirty="0"/>
              <a:t> o </a:t>
            </a:r>
            <a:r>
              <a:rPr lang="en-US" dirty="0" err="1"/>
              <a:t>niña</a:t>
            </a:r>
            <a:r>
              <a:rPr lang="en-US" dirty="0"/>
              <a:t> es </a:t>
            </a:r>
            <a:r>
              <a:rPr lang="en-US" dirty="0" err="1"/>
              <a:t>muy</a:t>
            </a:r>
            <a:r>
              <a:rPr lang="en-US" dirty="0"/>
              <a:t> </a:t>
            </a:r>
            <a:r>
              <a:rPr lang="en-US" dirty="0" err="1"/>
              <a:t>importante</a:t>
            </a:r>
            <a:r>
              <a:rPr lang="en-US" dirty="0"/>
              <a:t> y </a:t>
            </a:r>
            <a:r>
              <a:rPr lang="en-US" dirty="0" err="1"/>
              <a:t>beneficioso</a:t>
            </a:r>
            <a:r>
              <a:rPr lang="en-US" dirty="0"/>
              <a:t> para </a:t>
            </a:r>
            <a:r>
              <a:rPr lang="en-US" dirty="0" err="1"/>
              <a:t>él</a:t>
            </a:r>
            <a:r>
              <a:rPr lang="en-US" dirty="0"/>
              <a:t> o </a:t>
            </a:r>
            <a:r>
              <a:rPr lang="en-US" dirty="0" err="1"/>
              <a:t>ella</a:t>
            </a:r>
            <a:r>
              <a:rPr lang="en-US" dirty="0"/>
              <a:t>. La </a:t>
            </a:r>
            <a:r>
              <a:rPr lang="en-US" dirty="0" err="1"/>
              <a:t>asociación</a:t>
            </a:r>
            <a:r>
              <a:rPr lang="en-US" dirty="0"/>
              <a:t> </a:t>
            </a:r>
            <a:r>
              <a:rPr lang="en-US" dirty="0" err="1"/>
              <a:t>debe</a:t>
            </a:r>
            <a:r>
              <a:rPr lang="en-US" dirty="0"/>
              <a:t> </a:t>
            </a:r>
            <a:r>
              <a:rPr lang="en-US" dirty="0" err="1"/>
              <a:t>reconocer</a:t>
            </a:r>
            <a:r>
              <a:rPr lang="en-US" dirty="0"/>
              <a:t> </a:t>
            </a:r>
            <a:r>
              <a:rPr lang="en-US" dirty="0" err="1"/>
              <a:t>desde</a:t>
            </a:r>
            <a:r>
              <a:rPr lang="en-US" dirty="0"/>
              <a:t> </a:t>
            </a:r>
            <a:r>
              <a:rPr lang="en-US" dirty="0" err="1"/>
              <a:t>el</a:t>
            </a:r>
            <a:r>
              <a:rPr lang="en-US" dirty="0"/>
              <a:t> principio que </a:t>
            </a:r>
            <a:r>
              <a:rPr lang="en-US" dirty="0" err="1"/>
              <a:t>puede</a:t>
            </a:r>
            <a:r>
              <a:rPr lang="en-US" dirty="0"/>
              <a:t> </a:t>
            </a:r>
            <a:r>
              <a:rPr lang="en-US" dirty="0" err="1"/>
              <a:t>haber</a:t>
            </a:r>
            <a:r>
              <a:rPr lang="en-US" dirty="0"/>
              <a:t> </a:t>
            </a:r>
            <a:r>
              <a:rPr lang="en-US" dirty="0" err="1"/>
              <a:t>momentos</a:t>
            </a:r>
            <a:r>
              <a:rPr lang="en-US" dirty="0"/>
              <a:t> </a:t>
            </a:r>
            <a:r>
              <a:rPr lang="en-US" dirty="0" err="1"/>
              <a:t>en</a:t>
            </a:r>
            <a:r>
              <a:rPr lang="en-US" dirty="0"/>
              <a:t> </a:t>
            </a:r>
            <a:r>
              <a:rPr lang="en-US" dirty="0" err="1"/>
              <a:t>los</a:t>
            </a:r>
            <a:r>
              <a:rPr lang="en-US" dirty="0"/>
              <a:t> que </a:t>
            </a:r>
            <a:r>
              <a:rPr lang="en-US" dirty="0" err="1"/>
              <a:t>informemos</a:t>
            </a:r>
            <a:r>
              <a:rPr lang="en-US" dirty="0"/>
              <a:t> de que </a:t>
            </a:r>
            <a:r>
              <a:rPr lang="en-US" dirty="0" err="1"/>
              <a:t>todo</a:t>
            </a:r>
            <a:r>
              <a:rPr lang="en-US" dirty="0"/>
              <a:t> </a:t>
            </a:r>
            <a:r>
              <a:rPr lang="en-US" dirty="0" err="1"/>
              <a:t>va</a:t>
            </a:r>
            <a:r>
              <a:rPr lang="en-US" dirty="0"/>
              <a:t> bien, </a:t>
            </a:r>
            <a:r>
              <a:rPr lang="en-US" dirty="0" err="1"/>
              <a:t>pero</a:t>
            </a:r>
            <a:r>
              <a:rPr lang="en-US" dirty="0"/>
              <a:t> </a:t>
            </a:r>
            <a:r>
              <a:rPr lang="en-US" dirty="0" err="1"/>
              <a:t>también</a:t>
            </a:r>
            <a:r>
              <a:rPr lang="en-US" dirty="0"/>
              <a:t> </a:t>
            </a:r>
            <a:r>
              <a:rPr lang="en-US" dirty="0" err="1"/>
              <a:t>debemos</a:t>
            </a:r>
            <a:r>
              <a:rPr lang="en-US" dirty="0"/>
              <a:t> ser </a:t>
            </a:r>
            <a:r>
              <a:rPr lang="en-US" dirty="0" err="1"/>
              <a:t>conscientes</a:t>
            </a:r>
            <a:r>
              <a:rPr lang="en-US" dirty="0"/>
              <a:t> de que a </a:t>
            </a:r>
            <a:r>
              <a:rPr lang="en-US" dirty="0" err="1"/>
              <a:t>veces</a:t>
            </a:r>
            <a:r>
              <a:rPr lang="en-US" dirty="0"/>
              <a:t> </a:t>
            </a:r>
            <a:r>
              <a:rPr lang="en-US" dirty="0" err="1"/>
              <a:t>también</a:t>
            </a:r>
            <a:r>
              <a:rPr lang="en-US" dirty="0"/>
              <a:t> </a:t>
            </a:r>
            <a:r>
              <a:rPr lang="en-US" dirty="0" err="1"/>
              <a:t>tenemos</a:t>
            </a:r>
            <a:r>
              <a:rPr lang="en-US" dirty="0"/>
              <a:t> que </a:t>
            </a:r>
            <a:r>
              <a:rPr lang="en-US" dirty="0" err="1"/>
              <a:t>compartir</a:t>
            </a:r>
            <a:r>
              <a:rPr lang="en-US" dirty="0"/>
              <a:t> las </a:t>
            </a:r>
            <a:r>
              <a:rPr lang="en-US" dirty="0" err="1"/>
              <a:t>cuestiones</a:t>
            </a:r>
            <a:r>
              <a:rPr lang="en-US" dirty="0"/>
              <a:t> </a:t>
            </a:r>
            <a:r>
              <a:rPr lang="en-US" dirty="0" err="1"/>
              <a:t>difíciles</a:t>
            </a:r>
            <a:r>
              <a:rPr lang="en-US" dirty="0"/>
              <a:t>.</a:t>
            </a:r>
          </a:p>
          <a:p>
            <a:pPr marL="0" lvl="0" indent="0" algn="l" rtl="0">
              <a:lnSpc>
                <a:spcPct val="100000"/>
              </a:lnSpc>
              <a:spcBef>
                <a:spcPts val="0"/>
              </a:spcBef>
              <a:spcAft>
                <a:spcPts val="0"/>
              </a:spcAft>
              <a:buSzPts val="1400"/>
              <a:buFont typeface="Arial"/>
              <a:buNone/>
            </a:pPr>
            <a:endParaRPr b="0"/>
          </a:p>
          <a:p>
            <a:pPr marL="0" lvl="0" indent="0" algn="l" rtl="0">
              <a:lnSpc>
                <a:spcPct val="100000"/>
              </a:lnSpc>
              <a:spcBef>
                <a:spcPts val="0"/>
              </a:spcBef>
              <a:spcAft>
                <a:spcPts val="0"/>
              </a:spcAft>
              <a:buSzPts val="1400"/>
              <a:buFont typeface="Arial"/>
              <a:buNone/>
            </a:pPr>
            <a:endParaRPr b="0"/>
          </a:p>
        </p:txBody>
      </p:sp>
      <p:sp>
        <p:nvSpPr>
          <p:cNvPr id="137" name="Google Shape;137;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US" dirty="0" err="1"/>
              <a:t>Cuando</a:t>
            </a:r>
            <a:r>
              <a:rPr lang="en-US" dirty="0"/>
              <a:t> la </a:t>
            </a:r>
            <a:r>
              <a:rPr lang="en-US" dirty="0" err="1"/>
              <a:t>relación</a:t>
            </a:r>
            <a:r>
              <a:rPr lang="en-US" dirty="0"/>
              <a:t> con </a:t>
            </a:r>
            <a:r>
              <a:rPr lang="en-US" dirty="0" err="1"/>
              <a:t>el</a:t>
            </a:r>
            <a:r>
              <a:rPr lang="en-US" dirty="0"/>
              <a:t> </a:t>
            </a:r>
            <a:r>
              <a:rPr lang="en-US" dirty="0" err="1"/>
              <a:t>niño</a:t>
            </a:r>
            <a:r>
              <a:rPr lang="en-US" dirty="0"/>
              <a:t> o </a:t>
            </a:r>
            <a:r>
              <a:rPr lang="en-US" dirty="0" err="1"/>
              <a:t>niña</a:t>
            </a:r>
            <a:r>
              <a:rPr lang="en-US" dirty="0"/>
              <a:t> </a:t>
            </a:r>
            <a:r>
              <a:rPr lang="en-US" dirty="0" err="1"/>
              <a:t>empiece</a:t>
            </a:r>
            <a:r>
              <a:rPr lang="en-US" dirty="0"/>
              <a:t> a </a:t>
            </a:r>
            <a:r>
              <a:rPr lang="en-US" dirty="0" err="1"/>
              <a:t>tomar</a:t>
            </a:r>
            <a:r>
              <a:rPr lang="en-US" dirty="0"/>
              <a:t> forma, no </a:t>
            </a:r>
            <a:r>
              <a:rPr lang="en-US" dirty="0" err="1"/>
              <a:t>espere</a:t>
            </a:r>
            <a:r>
              <a:rPr lang="en-US" dirty="0"/>
              <a:t> a que las </a:t>
            </a:r>
            <a:r>
              <a:rPr lang="en-US" dirty="0" err="1"/>
              <a:t>cosas</a:t>
            </a:r>
            <a:r>
              <a:rPr lang="en-US" dirty="0"/>
              <a:t> </a:t>
            </a:r>
            <a:r>
              <a:rPr lang="en-US" dirty="0" err="1"/>
              <a:t>vayan</a:t>
            </a:r>
            <a:r>
              <a:rPr lang="en-US" dirty="0"/>
              <a:t> mal para </a:t>
            </a:r>
            <a:r>
              <a:rPr lang="en-US" dirty="0" err="1"/>
              <a:t>conocer</a:t>
            </a:r>
            <a:r>
              <a:rPr lang="en-US" dirty="0"/>
              <a:t> a la </a:t>
            </a:r>
            <a:r>
              <a:rPr lang="en-US" dirty="0" err="1"/>
              <a:t>familia</a:t>
            </a:r>
            <a:r>
              <a:rPr lang="en-US" dirty="0"/>
              <a:t>/</a:t>
            </a:r>
            <a:r>
              <a:rPr lang="en-US" dirty="0" err="1"/>
              <a:t>cuidadores</a:t>
            </a:r>
            <a:r>
              <a:rPr lang="en-US" dirty="0"/>
              <a:t>. Una </a:t>
            </a:r>
            <a:r>
              <a:rPr lang="en-US" dirty="0" err="1"/>
              <a:t>buena</a:t>
            </a:r>
            <a:r>
              <a:rPr lang="en-US" dirty="0"/>
              <a:t> idea es </a:t>
            </a:r>
            <a:r>
              <a:rPr lang="en-US" dirty="0" err="1"/>
              <a:t>celebrar</a:t>
            </a:r>
            <a:r>
              <a:rPr lang="en-US" dirty="0"/>
              <a:t> </a:t>
            </a:r>
            <a:r>
              <a:rPr lang="en-US" dirty="0" err="1"/>
              <a:t>una</a:t>
            </a:r>
            <a:r>
              <a:rPr lang="en-US" dirty="0"/>
              <a:t> </a:t>
            </a:r>
            <a:r>
              <a:rPr lang="en-US" dirty="0" err="1"/>
              <a:t>reunión</a:t>
            </a:r>
            <a:r>
              <a:rPr lang="en-US" dirty="0"/>
              <a:t> </a:t>
            </a:r>
            <a:r>
              <a:rPr lang="en-US" dirty="0" err="1"/>
              <a:t>inicial</a:t>
            </a:r>
            <a:r>
              <a:rPr lang="en-US" dirty="0"/>
              <a:t> </a:t>
            </a:r>
            <a:r>
              <a:rPr lang="en-US" dirty="0" err="1"/>
              <a:t>cuando</a:t>
            </a:r>
            <a:r>
              <a:rPr lang="en-US" dirty="0"/>
              <a:t> </a:t>
            </a:r>
            <a:r>
              <a:rPr lang="en-US" dirty="0" err="1"/>
              <a:t>el</a:t>
            </a:r>
            <a:r>
              <a:rPr lang="en-US" dirty="0"/>
              <a:t> </a:t>
            </a:r>
            <a:r>
              <a:rPr lang="en-US" dirty="0" err="1"/>
              <a:t>niño</a:t>
            </a:r>
            <a:r>
              <a:rPr lang="en-US" dirty="0"/>
              <a:t> o </a:t>
            </a:r>
            <a:r>
              <a:rPr lang="en-US" dirty="0" err="1"/>
              <a:t>niña</a:t>
            </a:r>
            <a:r>
              <a:rPr lang="en-US" dirty="0"/>
              <a:t> </a:t>
            </a:r>
            <a:r>
              <a:rPr lang="en-US" dirty="0" err="1"/>
              <a:t>empiece</a:t>
            </a:r>
            <a:r>
              <a:rPr lang="en-US" dirty="0"/>
              <a:t> a </a:t>
            </a:r>
            <a:r>
              <a:rPr lang="en-US" dirty="0" err="1"/>
              <a:t>ir</a:t>
            </a:r>
            <a:r>
              <a:rPr lang="en-US" dirty="0"/>
              <a:t> al colegio para </a:t>
            </a:r>
            <a:r>
              <a:rPr lang="en-US" dirty="0" err="1"/>
              <a:t>asegurarse</a:t>
            </a:r>
            <a:r>
              <a:rPr lang="en-US" dirty="0"/>
              <a:t> de que dispone de </a:t>
            </a:r>
            <a:r>
              <a:rPr lang="en-US" dirty="0" err="1"/>
              <a:t>toda</a:t>
            </a:r>
            <a:r>
              <a:rPr lang="en-US" dirty="0"/>
              <a:t> la </a:t>
            </a:r>
            <a:r>
              <a:rPr lang="en-US" dirty="0" err="1"/>
              <a:t>información</a:t>
            </a:r>
            <a:r>
              <a:rPr lang="en-US" dirty="0"/>
              <a:t> </a:t>
            </a:r>
            <a:r>
              <a:rPr lang="en-US" dirty="0" err="1"/>
              <a:t>necesaria</a:t>
            </a:r>
            <a:r>
              <a:rPr lang="en-US" dirty="0"/>
              <a:t>. </a:t>
            </a:r>
            <a:r>
              <a:rPr lang="en-US" dirty="0" err="1"/>
              <a:t>También</a:t>
            </a:r>
            <a:r>
              <a:rPr lang="en-US" dirty="0"/>
              <a:t> es un </a:t>
            </a:r>
            <a:r>
              <a:rPr lang="en-US" dirty="0" err="1"/>
              <a:t>buen</a:t>
            </a:r>
            <a:r>
              <a:rPr lang="en-US" dirty="0"/>
              <a:t> </a:t>
            </a:r>
            <a:r>
              <a:rPr lang="en-US" dirty="0" err="1"/>
              <a:t>momento</a:t>
            </a:r>
            <a:r>
              <a:rPr lang="en-US" dirty="0"/>
              <a:t> para </a:t>
            </a:r>
            <a:r>
              <a:rPr lang="en-US" dirty="0" err="1"/>
              <a:t>acordar</a:t>
            </a:r>
            <a:r>
              <a:rPr lang="en-US" dirty="0"/>
              <a:t> con la </a:t>
            </a:r>
            <a:r>
              <a:rPr lang="en-US" dirty="0" err="1"/>
              <a:t>familia</a:t>
            </a:r>
            <a:r>
              <a:rPr lang="en-US" dirty="0"/>
              <a:t> lo que se </a:t>
            </a:r>
            <a:r>
              <a:rPr lang="en-US" dirty="0" err="1"/>
              <a:t>puede</a:t>
            </a:r>
            <a:r>
              <a:rPr lang="en-US" dirty="0"/>
              <a:t> o no se </a:t>
            </a:r>
            <a:r>
              <a:rPr lang="en-US" dirty="0" err="1"/>
              <a:t>puede</a:t>
            </a:r>
            <a:r>
              <a:rPr lang="en-US" dirty="0"/>
              <a:t> </a:t>
            </a:r>
            <a:r>
              <a:rPr lang="en-US" dirty="0" err="1"/>
              <a:t>compartir</a:t>
            </a:r>
            <a:r>
              <a:rPr lang="en-US" dirty="0"/>
              <a:t> con </a:t>
            </a:r>
            <a:r>
              <a:rPr lang="en-US" dirty="0" err="1"/>
              <a:t>otros</a:t>
            </a:r>
            <a:r>
              <a:rPr lang="en-US" dirty="0"/>
              <a:t> </a:t>
            </a:r>
            <a:r>
              <a:rPr lang="en-US" dirty="0" err="1"/>
              <a:t>miembros</a:t>
            </a:r>
            <a:r>
              <a:rPr lang="en-US" dirty="0"/>
              <a:t> del personal. Es </a:t>
            </a:r>
            <a:r>
              <a:rPr lang="en-US" dirty="0" err="1"/>
              <a:t>importante</a:t>
            </a:r>
            <a:r>
              <a:rPr lang="en-US" dirty="0"/>
              <a:t> </a:t>
            </a:r>
            <a:r>
              <a:rPr lang="en-US" dirty="0" err="1"/>
              <a:t>entender</a:t>
            </a:r>
            <a:r>
              <a:rPr lang="en-US" dirty="0"/>
              <a:t> que NO es </a:t>
            </a:r>
            <a:r>
              <a:rPr lang="en-US" dirty="0" err="1"/>
              <a:t>necesario</a:t>
            </a:r>
            <a:r>
              <a:rPr lang="en-US" dirty="0"/>
              <a:t> que </a:t>
            </a:r>
            <a:r>
              <a:rPr lang="en-US" dirty="0" err="1"/>
              <a:t>el</a:t>
            </a:r>
            <a:r>
              <a:rPr lang="en-US" dirty="0"/>
              <a:t> </a:t>
            </a:r>
            <a:r>
              <a:rPr lang="en-US" dirty="0" err="1"/>
              <a:t>profesorado</a:t>
            </a:r>
            <a:r>
              <a:rPr lang="en-US" dirty="0"/>
              <a:t>/</a:t>
            </a:r>
            <a:r>
              <a:rPr lang="en-US" dirty="0" err="1"/>
              <a:t>escuelas</a:t>
            </a:r>
            <a:r>
              <a:rPr lang="en-US" dirty="0"/>
              <a:t> </a:t>
            </a:r>
            <a:r>
              <a:rPr lang="en-US" dirty="0" err="1"/>
              <a:t>tengan</a:t>
            </a:r>
            <a:r>
              <a:rPr lang="en-US" dirty="0"/>
              <a:t> </a:t>
            </a:r>
            <a:r>
              <a:rPr lang="en-US" dirty="0" err="1"/>
              <a:t>el</a:t>
            </a:r>
            <a:r>
              <a:rPr lang="en-US" dirty="0"/>
              <a:t> </a:t>
            </a:r>
            <a:r>
              <a:rPr lang="en-US" dirty="0" err="1"/>
              <a:t>historial</a:t>
            </a:r>
            <a:r>
              <a:rPr lang="en-US" dirty="0"/>
              <a:t> </a:t>
            </a:r>
            <a:r>
              <a:rPr lang="en-US" dirty="0" err="1"/>
              <a:t>completo</a:t>
            </a:r>
            <a:r>
              <a:rPr lang="en-US" dirty="0"/>
              <a:t> de un </a:t>
            </a:r>
            <a:r>
              <a:rPr lang="en-US" dirty="0" err="1"/>
              <a:t>niño</a:t>
            </a:r>
            <a:r>
              <a:rPr lang="en-US" dirty="0"/>
              <a:t> o </a:t>
            </a:r>
            <a:r>
              <a:rPr lang="en-US" dirty="0" err="1"/>
              <a:t>niña</a:t>
            </a:r>
            <a:r>
              <a:rPr lang="en-US" dirty="0"/>
              <a:t> (a </a:t>
            </a:r>
            <a:r>
              <a:rPr lang="en-US" dirty="0" err="1"/>
              <a:t>menos</a:t>
            </a:r>
            <a:r>
              <a:rPr lang="en-US" dirty="0"/>
              <a:t> que </a:t>
            </a:r>
            <a:r>
              <a:rPr lang="en-US" dirty="0" err="1"/>
              <a:t>haya</a:t>
            </a:r>
            <a:r>
              <a:rPr lang="en-US" dirty="0"/>
              <a:t> </a:t>
            </a:r>
            <a:r>
              <a:rPr lang="en-US" dirty="0" err="1"/>
              <a:t>riesgo</a:t>
            </a:r>
            <a:r>
              <a:rPr lang="en-US" dirty="0"/>
              <a:t> y sea </a:t>
            </a:r>
            <a:r>
              <a:rPr lang="en-US" dirty="0" err="1"/>
              <a:t>apropiado</a:t>
            </a:r>
            <a:r>
              <a:rPr lang="en-US" dirty="0"/>
              <a:t> </a:t>
            </a:r>
            <a:r>
              <a:rPr lang="en-US" dirty="0" err="1"/>
              <a:t>hacerlo</a:t>
            </a:r>
            <a:r>
              <a:rPr lang="en-US" dirty="0"/>
              <a:t>). Es </a:t>
            </a:r>
            <a:r>
              <a:rPr lang="en-US" dirty="0" err="1"/>
              <a:t>su</a:t>
            </a:r>
            <a:r>
              <a:rPr lang="en-US" dirty="0"/>
              <a:t> </a:t>
            </a:r>
            <a:r>
              <a:rPr lang="en-US" dirty="0" err="1"/>
              <a:t>historia</a:t>
            </a:r>
            <a:r>
              <a:rPr lang="en-US" dirty="0"/>
              <a:t>. Lo </a:t>
            </a:r>
            <a:r>
              <a:rPr lang="en-US" dirty="0" err="1"/>
              <a:t>importante</a:t>
            </a:r>
            <a:r>
              <a:rPr lang="en-US" dirty="0"/>
              <a:t> </a:t>
            </a:r>
            <a:r>
              <a:rPr lang="en-US" dirty="0" err="1"/>
              <a:t>en</a:t>
            </a:r>
            <a:r>
              <a:rPr lang="en-US" dirty="0"/>
              <a:t> la </a:t>
            </a:r>
            <a:r>
              <a:rPr lang="en-US" dirty="0" err="1"/>
              <a:t>relación</a:t>
            </a:r>
            <a:r>
              <a:rPr lang="en-US" dirty="0"/>
              <a:t> es que </a:t>
            </a:r>
            <a:r>
              <a:rPr lang="en-US" dirty="0" err="1"/>
              <a:t>el</a:t>
            </a:r>
            <a:r>
              <a:rPr lang="en-US" dirty="0"/>
              <a:t> </a:t>
            </a:r>
            <a:r>
              <a:rPr lang="en-US" dirty="0" err="1"/>
              <a:t>profesorado</a:t>
            </a:r>
            <a:r>
              <a:rPr lang="en-US" dirty="0"/>
              <a:t> y la </a:t>
            </a:r>
            <a:r>
              <a:rPr lang="en-US" dirty="0" err="1"/>
              <a:t>familia</a:t>
            </a:r>
            <a:r>
              <a:rPr lang="en-US" dirty="0"/>
              <a:t> </a:t>
            </a:r>
            <a:r>
              <a:rPr lang="en-US" dirty="0" err="1"/>
              <a:t>trabajen</a:t>
            </a:r>
            <a:r>
              <a:rPr lang="en-US" dirty="0"/>
              <a:t> </a:t>
            </a:r>
            <a:r>
              <a:rPr lang="en-US" dirty="0" err="1"/>
              <a:t>juntos</a:t>
            </a:r>
            <a:r>
              <a:rPr lang="en-US" dirty="0"/>
              <a:t> </a:t>
            </a:r>
            <a:r>
              <a:rPr lang="en-US" dirty="0" err="1"/>
              <a:t>aprovechando</a:t>
            </a:r>
            <a:r>
              <a:rPr lang="en-US" dirty="0"/>
              <a:t> la </a:t>
            </a:r>
            <a:r>
              <a:rPr lang="en-US" dirty="0" err="1"/>
              <a:t>experiencia</a:t>
            </a:r>
            <a:r>
              <a:rPr lang="en-US" dirty="0"/>
              <a:t> de </a:t>
            </a:r>
            <a:r>
              <a:rPr lang="en-US" dirty="0" err="1"/>
              <a:t>cada</a:t>
            </a:r>
            <a:r>
              <a:rPr lang="en-US" dirty="0"/>
              <a:t> uno y, a </a:t>
            </a:r>
            <a:r>
              <a:rPr lang="en-US" dirty="0" err="1"/>
              <a:t>veces</a:t>
            </a:r>
            <a:r>
              <a:rPr lang="en-US" dirty="0"/>
              <a:t>, con </a:t>
            </a:r>
            <a:r>
              <a:rPr lang="en-US" dirty="0" err="1"/>
              <a:t>el</a:t>
            </a:r>
            <a:r>
              <a:rPr lang="en-US" dirty="0"/>
              <a:t> </a:t>
            </a:r>
            <a:r>
              <a:rPr lang="en-US" dirty="0" err="1"/>
              <a:t>apoyo</a:t>
            </a:r>
            <a:r>
              <a:rPr lang="en-US" dirty="0"/>
              <a:t> o la </a:t>
            </a:r>
            <a:r>
              <a:rPr lang="en-US" dirty="0" err="1"/>
              <a:t>ayuda</a:t>
            </a:r>
            <a:r>
              <a:rPr lang="en-US" dirty="0"/>
              <a:t> de </a:t>
            </a:r>
            <a:r>
              <a:rPr lang="en-US" dirty="0" err="1"/>
              <a:t>profesionales</a:t>
            </a:r>
            <a:r>
              <a:rPr lang="en-US" dirty="0"/>
              <a:t> </a:t>
            </a:r>
            <a:r>
              <a:rPr lang="en-US" dirty="0" err="1"/>
              <a:t>externos</a:t>
            </a:r>
            <a:r>
              <a:rPr lang="en-US" dirty="0"/>
              <a:t>, </a:t>
            </a:r>
            <a:r>
              <a:rPr lang="en-US" dirty="0" err="1"/>
              <a:t>como</a:t>
            </a:r>
            <a:r>
              <a:rPr lang="en-US" dirty="0"/>
              <a:t> un </a:t>
            </a:r>
            <a:r>
              <a:rPr lang="en-US" dirty="0" err="1"/>
              <a:t>psicopedagogo</a:t>
            </a:r>
            <a:r>
              <a:rPr lang="en-US" dirty="0"/>
              <a:t> o un </a:t>
            </a:r>
            <a:r>
              <a:rPr lang="en-US" dirty="0" err="1"/>
              <a:t>psicoterapeuta</a:t>
            </a:r>
            <a:r>
              <a:rPr lang="en-US" dirty="0"/>
              <a:t>. Una </a:t>
            </a:r>
            <a:r>
              <a:rPr lang="en-US" dirty="0" err="1"/>
              <a:t>primera</a:t>
            </a:r>
            <a:r>
              <a:rPr lang="en-US" dirty="0"/>
              <a:t> </a:t>
            </a:r>
            <a:r>
              <a:rPr lang="en-US" dirty="0" err="1"/>
              <a:t>reunión</a:t>
            </a:r>
            <a:r>
              <a:rPr lang="en-US" dirty="0"/>
              <a:t> </a:t>
            </a:r>
            <a:r>
              <a:rPr lang="en-US" dirty="0" err="1"/>
              <a:t>también</a:t>
            </a:r>
            <a:r>
              <a:rPr lang="en-US" dirty="0"/>
              <a:t> le </a:t>
            </a:r>
            <a:r>
              <a:rPr lang="en-US" dirty="0" err="1"/>
              <a:t>dará</a:t>
            </a:r>
            <a:r>
              <a:rPr lang="en-US" dirty="0"/>
              <a:t> la </a:t>
            </a:r>
            <a:r>
              <a:rPr lang="en-US" dirty="0" err="1"/>
              <a:t>oportunidad</a:t>
            </a:r>
            <a:r>
              <a:rPr lang="en-US" dirty="0"/>
              <a:t>, </a:t>
            </a:r>
            <a:r>
              <a:rPr lang="en-US" dirty="0" err="1"/>
              <a:t>como</a:t>
            </a:r>
            <a:r>
              <a:rPr lang="en-US" dirty="0"/>
              <a:t> </a:t>
            </a:r>
            <a:r>
              <a:rPr lang="en-US" dirty="0" err="1"/>
              <a:t>profesor</a:t>
            </a:r>
            <a:r>
              <a:rPr lang="en-US" dirty="0"/>
              <a:t>-a/</a:t>
            </a:r>
            <a:r>
              <a:rPr lang="en-US" dirty="0" err="1"/>
              <a:t>escuela</a:t>
            </a:r>
            <a:r>
              <a:rPr lang="en-US" dirty="0"/>
              <a:t>, de </a:t>
            </a:r>
            <a:r>
              <a:rPr lang="en-US" dirty="0" err="1"/>
              <a:t>comprender</a:t>
            </a:r>
            <a:r>
              <a:rPr lang="en-US" dirty="0"/>
              <a:t> las </a:t>
            </a:r>
            <a:r>
              <a:rPr lang="en-US" dirty="0" err="1"/>
              <a:t>necesidades</a:t>
            </a:r>
            <a:r>
              <a:rPr lang="en-US" dirty="0"/>
              <a:t> del </a:t>
            </a:r>
            <a:r>
              <a:rPr lang="en-US" dirty="0" err="1"/>
              <a:t>niño</a:t>
            </a:r>
            <a:r>
              <a:rPr lang="en-US" dirty="0"/>
              <a:t> o </a:t>
            </a:r>
            <a:r>
              <a:rPr lang="en-US" dirty="0" err="1"/>
              <a:t>niña</a:t>
            </a:r>
            <a:r>
              <a:rPr lang="en-US" dirty="0"/>
              <a:t> y la </a:t>
            </a:r>
            <a:r>
              <a:rPr lang="en-US" dirty="0" err="1"/>
              <a:t>mejor</a:t>
            </a:r>
            <a:r>
              <a:rPr lang="en-US" dirty="0"/>
              <a:t> </a:t>
            </a:r>
            <a:r>
              <a:rPr lang="en-US" dirty="0" err="1"/>
              <a:t>manera</a:t>
            </a:r>
            <a:r>
              <a:rPr lang="en-US" dirty="0"/>
              <a:t> de </a:t>
            </a:r>
            <a:r>
              <a:rPr lang="en-US" dirty="0" err="1"/>
              <a:t>satisfacerlas</a:t>
            </a:r>
            <a:r>
              <a:rPr lang="en-US" dirty="0"/>
              <a:t> </a:t>
            </a:r>
            <a:r>
              <a:rPr lang="en-US" dirty="0" err="1"/>
              <a:t>en</a:t>
            </a:r>
            <a:r>
              <a:rPr lang="en-US" dirty="0"/>
              <a:t> la </a:t>
            </a:r>
            <a:r>
              <a:rPr lang="en-US" dirty="0" err="1"/>
              <a:t>escuela</a:t>
            </a:r>
            <a:r>
              <a:rPr lang="en-US" dirty="0"/>
              <a:t>. </a:t>
            </a:r>
            <a:r>
              <a:rPr lang="en-US" dirty="0" err="1"/>
              <a:t>Programar</a:t>
            </a:r>
            <a:r>
              <a:rPr lang="en-US" dirty="0"/>
              <a:t> </a:t>
            </a:r>
            <a:r>
              <a:rPr lang="en-US" dirty="0" err="1"/>
              <a:t>revisiones</a:t>
            </a:r>
            <a:r>
              <a:rPr lang="en-US" dirty="0"/>
              <a:t>/</a:t>
            </a:r>
            <a:r>
              <a:rPr lang="en-US" dirty="0" err="1"/>
              <a:t>reuniones</a:t>
            </a:r>
            <a:r>
              <a:rPr lang="en-US" dirty="0"/>
              <a:t> </a:t>
            </a:r>
            <a:r>
              <a:rPr lang="en-US" dirty="0" err="1"/>
              <a:t>periódicas</a:t>
            </a:r>
            <a:r>
              <a:rPr lang="en-US" dirty="0"/>
              <a:t> con </a:t>
            </a:r>
            <a:r>
              <a:rPr lang="en-US" dirty="0" err="1"/>
              <a:t>los</a:t>
            </a:r>
            <a:r>
              <a:rPr lang="en-US" dirty="0"/>
              <a:t> padres es </a:t>
            </a:r>
            <a:r>
              <a:rPr lang="en-US" dirty="0" err="1"/>
              <a:t>una</a:t>
            </a:r>
            <a:r>
              <a:rPr lang="en-US" dirty="0"/>
              <a:t> forma </a:t>
            </a:r>
            <a:r>
              <a:rPr lang="en-US" dirty="0" err="1"/>
              <a:t>muy</a:t>
            </a:r>
            <a:r>
              <a:rPr lang="en-US" dirty="0"/>
              <a:t> </a:t>
            </a:r>
            <a:r>
              <a:rPr lang="en-US" dirty="0" err="1"/>
              <a:t>útil</a:t>
            </a:r>
            <a:r>
              <a:rPr lang="en-US" dirty="0"/>
              <a:t> de </a:t>
            </a:r>
            <a:r>
              <a:rPr lang="en-US" dirty="0" err="1"/>
              <a:t>evaluar</a:t>
            </a:r>
            <a:r>
              <a:rPr lang="en-US" dirty="0"/>
              <a:t> las </a:t>
            </a:r>
            <a:r>
              <a:rPr lang="en-US" dirty="0" err="1"/>
              <a:t>necesidades</a:t>
            </a:r>
            <a:r>
              <a:rPr lang="en-US" dirty="0"/>
              <a:t> </a:t>
            </a:r>
            <a:r>
              <a:rPr lang="en-US" dirty="0" err="1"/>
              <a:t>continuas</a:t>
            </a:r>
            <a:r>
              <a:rPr lang="en-US" dirty="0"/>
              <a:t> y de </a:t>
            </a:r>
            <a:r>
              <a:rPr lang="en-US" dirty="0" err="1"/>
              <a:t>comprobar</a:t>
            </a:r>
            <a:r>
              <a:rPr lang="en-US" dirty="0"/>
              <a:t> </a:t>
            </a:r>
            <a:r>
              <a:rPr lang="en-US" dirty="0" err="1"/>
              <a:t>si</a:t>
            </a:r>
            <a:r>
              <a:rPr lang="en-US" dirty="0"/>
              <a:t> </a:t>
            </a:r>
            <a:r>
              <a:rPr lang="en-US" dirty="0" err="1"/>
              <a:t>los</a:t>
            </a:r>
            <a:r>
              <a:rPr lang="en-US" dirty="0"/>
              <a:t> </a:t>
            </a:r>
            <a:r>
              <a:rPr lang="en-US" dirty="0" err="1"/>
              <a:t>recursos</a:t>
            </a:r>
            <a:r>
              <a:rPr lang="en-US" dirty="0"/>
              <a:t> y las </a:t>
            </a:r>
            <a:r>
              <a:rPr lang="en-US" dirty="0" err="1"/>
              <a:t>estrategias</a:t>
            </a:r>
            <a:r>
              <a:rPr lang="en-US" dirty="0"/>
              <a:t> de </a:t>
            </a:r>
            <a:r>
              <a:rPr lang="en-US" dirty="0" err="1"/>
              <a:t>apoyo</a:t>
            </a:r>
            <a:r>
              <a:rPr lang="en-US" dirty="0"/>
              <a:t> </a:t>
            </a:r>
            <a:r>
              <a:rPr lang="en-US" dirty="0" err="1"/>
              <a:t>están</a:t>
            </a:r>
            <a:r>
              <a:rPr lang="en-US" dirty="0"/>
              <a:t> </a:t>
            </a:r>
            <a:r>
              <a:rPr lang="en-US" dirty="0" err="1"/>
              <a:t>funcionando</a:t>
            </a:r>
            <a:r>
              <a:rPr lang="en-US" dirty="0"/>
              <a:t>.</a:t>
            </a:r>
            <a:endParaRPr lang="es-ES" dirty="0"/>
          </a:p>
        </p:txBody>
      </p:sp>
      <p:sp>
        <p:nvSpPr>
          <p:cNvPr id="144" name="Google Shape;144;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
        <p:cNvGrpSpPr/>
        <p:nvPr/>
      </p:nvGrpSpPr>
      <p:grpSpPr>
        <a:xfrm>
          <a:off x="0" y="0"/>
          <a:ext cx="0" cy="0"/>
          <a:chOff x="0" y="0"/>
          <a:chExt cx="0" cy="0"/>
        </a:xfrm>
      </p:grpSpPr>
      <p:sp>
        <p:nvSpPr>
          <p:cNvPr id="16" name="Google Shape;16;p2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9" name="Google Shape;19;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0" name="Google Shape;20;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‹Nº›</a:t>
            </a:fld>
            <a:endParaRPr/>
          </a:p>
        </p:txBody>
      </p:sp>
      <p:pic>
        <p:nvPicPr>
          <p:cNvPr id="21" name="Google Shape;21;p25"/>
          <p:cNvPicPr preferRelativeResize="0"/>
          <p:nvPr/>
        </p:nvPicPr>
        <p:blipFill rotWithShape="1">
          <a:blip r:embed="rId2">
            <a:alphaModFix/>
          </a:blip>
          <a:srcRect/>
          <a:stretch/>
        </p:blipFill>
        <p:spPr>
          <a:xfrm>
            <a:off x="-2" y="-2736"/>
            <a:ext cx="12192002" cy="30543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4"/>
        <p:cNvGrpSpPr/>
        <p:nvPr/>
      </p:nvGrpSpPr>
      <p:grpSpPr>
        <a:xfrm>
          <a:off x="0" y="0"/>
          <a:ext cx="0" cy="0"/>
          <a:chOff x="0" y="0"/>
          <a:chExt cx="0" cy="0"/>
        </a:xfrm>
      </p:grpSpPr>
      <p:sp>
        <p:nvSpPr>
          <p:cNvPr id="75" name="Google Shape;75;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8" name="Google Shape;78;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9" name="Google Shape;79;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80"/>
        <p:cNvGrpSpPr/>
        <p:nvPr/>
      </p:nvGrpSpPr>
      <p:grpSpPr>
        <a:xfrm>
          <a:off x="0" y="0"/>
          <a:ext cx="0" cy="0"/>
          <a:chOff x="0" y="0"/>
          <a:chExt cx="0" cy="0"/>
        </a:xfrm>
      </p:grpSpPr>
      <p:sp>
        <p:nvSpPr>
          <p:cNvPr id="81" name="Google Shape;81;p3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4" name="Google Shape;84;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5" name="Google Shape;85;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2"/>
        <p:cNvGrpSpPr/>
        <p:nvPr/>
      </p:nvGrpSpPr>
      <p:grpSpPr>
        <a:xfrm>
          <a:off x="0" y="0"/>
          <a:ext cx="0" cy="0"/>
          <a:chOff x="0" y="0"/>
          <a:chExt cx="0" cy="0"/>
        </a:xfrm>
      </p:grpSpPr>
      <p:sp>
        <p:nvSpPr>
          <p:cNvPr id="23" name="Google Shape;23;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6" name="Google Shape;2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7" name="Google Shape;2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‹Nº›</a:t>
            </a:fld>
            <a:endParaRPr/>
          </a:p>
        </p:txBody>
      </p:sp>
      <p:pic>
        <p:nvPicPr>
          <p:cNvPr id="28" name="Google Shape;28;p26"/>
          <p:cNvPicPr preferRelativeResize="0"/>
          <p:nvPr/>
        </p:nvPicPr>
        <p:blipFill rotWithShape="1">
          <a:blip r:embed="rId2">
            <a:alphaModFix/>
          </a:blip>
          <a:srcRect/>
          <a:stretch/>
        </p:blipFill>
        <p:spPr>
          <a:xfrm>
            <a:off x="-2" y="-2736"/>
            <a:ext cx="12192002" cy="30543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29"/>
        <p:cNvGrpSpPr/>
        <p:nvPr/>
      </p:nvGrpSpPr>
      <p:grpSpPr>
        <a:xfrm>
          <a:off x="0" y="0"/>
          <a:ext cx="0" cy="0"/>
          <a:chOff x="0" y="0"/>
          <a:chExt cx="0" cy="0"/>
        </a:xfrm>
      </p:grpSpPr>
      <p:sp>
        <p:nvSpPr>
          <p:cNvPr id="30" name="Google Shape;30;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1" name="Google Shape;31;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2" name="Google Shape;32;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3"/>
        <p:cNvGrpSpPr/>
        <p:nvPr/>
      </p:nvGrpSpPr>
      <p:grpSpPr>
        <a:xfrm>
          <a:off x="0" y="0"/>
          <a:ext cx="0" cy="0"/>
          <a:chOff x="0" y="0"/>
          <a:chExt cx="0" cy="0"/>
        </a:xfrm>
      </p:grpSpPr>
      <p:sp>
        <p:nvSpPr>
          <p:cNvPr id="34" name="Google Shape;34;p2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9" name="Google Shape;39;p29"/>
          <p:cNvPicPr preferRelativeResize="0"/>
          <p:nvPr/>
        </p:nvPicPr>
        <p:blipFill rotWithShape="1">
          <a:blip r:embed="rId2">
            <a:alphaModFix/>
          </a:blip>
          <a:srcRect/>
          <a:stretch/>
        </p:blipFill>
        <p:spPr>
          <a:xfrm>
            <a:off x="-2" y="-2736"/>
            <a:ext cx="12192002" cy="30543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40"/>
        <p:cNvGrpSpPr/>
        <p:nvPr/>
      </p:nvGrpSpPr>
      <p:grpSpPr>
        <a:xfrm>
          <a:off x="0" y="0"/>
          <a:ext cx="0" cy="0"/>
          <a:chOff x="0" y="0"/>
          <a:chExt cx="0" cy="0"/>
        </a:xfrm>
      </p:grpSpPr>
      <p:sp>
        <p:nvSpPr>
          <p:cNvPr id="41" name="Google Shape;41;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5" name="Google Shape;45;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6" name="Google Shape;46;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‹Nº›</a:t>
            </a:fld>
            <a:endParaRPr/>
          </a:p>
        </p:txBody>
      </p:sp>
      <p:pic>
        <p:nvPicPr>
          <p:cNvPr id="47" name="Google Shape;47;p28"/>
          <p:cNvPicPr preferRelativeResize="0"/>
          <p:nvPr/>
        </p:nvPicPr>
        <p:blipFill rotWithShape="1">
          <a:blip r:embed="rId2">
            <a:alphaModFix/>
          </a:blip>
          <a:srcRect/>
          <a:stretch/>
        </p:blipFill>
        <p:spPr>
          <a:xfrm>
            <a:off x="-2" y="-2736"/>
            <a:ext cx="12192002" cy="30543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48"/>
        <p:cNvGrpSpPr/>
        <p:nvPr/>
      </p:nvGrpSpPr>
      <p:grpSpPr>
        <a:xfrm>
          <a:off x="0" y="0"/>
          <a:ext cx="0" cy="0"/>
          <a:chOff x="0" y="0"/>
          <a:chExt cx="0" cy="0"/>
        </a:xfrm>
      </p:grpSpPr>
      <p:sp>
        <p:nvSpPr>
          <p:cNvPr id="49" name="Google Shape;49;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3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3" name="Google Shape;53;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4" name="Google Shape;54;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55"/>
        <p:cNvGrpSpPr/>
        <p:nvPr/>
      </p:nvGrpSpPr>
      <p:grpSpPr>
        <a:xfrm>
          <a:off x="0" y="0"/>
          <a:ext cx="0" cy="0"/>
          <a:chOff x="0" y="0"/>
          <a:chExt cx="0" cy="0"/>
        </a:xfrm>
      </p:grpSpPr>
      <p:sp>
        <p:nvSpPr>
          <p:cNvPr id="56" name="Google Shape;56;p2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8" name="Google Shape;58;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9" name="Google Shape;59;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0" name="Google Shape;60;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‹Nº›</a:t>
            </a:fld>
            <a:endParaRPr/>
          </a:p>
        </p:txBody>
      </p:sp>
      <p:pic>
        <p:nvPicPr>
          <p:cNvPr id="61" name="Google Shape;61;p27"/>
          <p:cNvPicPr preferRelativeResize="0"/>
          <p:nvPr/>
        </p:nvPicPr>
        <p:blipFill rotWithShape="1">
          <a:blip r:embed="rId2">
            <a:alphaModFix/>
          </a:blip>
          <a:srcRect/>
          <a:stretch/>
        </p:blipFill>
        <p:spPr>
          <a:xfrm>
            <a:off x="-2" y="-2736"/>
            <a:ext cx="12192002" cy="30543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62"/>
        <p:cNvGrpSpPr/>
        <p:nvPr/>
      </p:nvGrpSpPr>
      <p:grpSpPr>
        <a:xfrm>
          <a:off x="0" y="0"/>
          <a:ext cx="0" cy="0"/>
          <a:chOff x="0" y="0"/>
          <a:chExt cx="0" cy="0"/>
        </a:xfrm>
      </p:grpSpPr>
      <p:sp>
        <p:nvSpPr>
          <p:cNvPr id="63" name="Google Shape;63;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5" name="Google Shape;6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6" name="Google Shape;6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7"/>
        <p:cNvGrpSpPr/>
        <p:nvPr/>
      </p:nvGrpSpPr>
      <p:grpSpPr>
        <a:xfrm>
          <a:off x="0" y="0"/>
          <a:ext cx="0" cy="0"/>
          <a:chOff x="0" y="0"/>
          <a:chExt cx="0" cy="0"/>
        </a:xfrm>
      </p:grpSpPr>
      <p:sp>
        <p:nvSpPr>
          <p:cNvPr id="68" name="Google Shape;68;p3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33"/>
          <p:cNvSpPr>
            <a:spLocks noGrp="1"/>
          </p:cNvSpPr>
          <p:nvPr>
            <p:ph type="pic" idx="2"/>
          </p:nvPr>
        </p:nvSpPr>
        <p:spPr>
          <a:xfrm>
            <a:off x="5183188" y="987425"/>
            <a:ext cx="6172200" cy="4873625"/>
          </a:xfrm>
          <a:prstGeom prst="rect">
            <a:avLst/>
          </a:prstGeom>
          <a:noFill/>
          <a:ln>
            <a:noFill/>
          </a:ln>
        </p:spPr>
      </p:sp>
      <p:sp>
        <p:nvSpPr>
          <p:cNvPr id="70" name="Google Shape;70;p3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1" name="Google Shape;71;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2" name="Google Shape;72;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3" name="Google Shape;73;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2" name="Google Shape;12;p24"/>
          <p:cNvSpPr/>
          <p:nvPr/>
        </p:nvSpPr>
        <p:spPr>
          <a:xfrm>
            <a:off x="0" y="6285186"/>
            <a:ext cx="12192000" cy="572814"/>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 name="Google Shape;13;p24"/>
          <p:cNvSpPr txBox="1"/>
          <p:nvPr/>
        </p:nvSpPr>
        <p:spPr>
          <a:xfrm>
            <a:off x="381000" y="6363844"/>
            <a:ext cx="9148290" cy="430847"/>
          </a:xfrm>
          <a:prstGeom prst="rect">
            <a:avLst/>
          </a:prstGeom>
          <a:noFill/>
          <a:ln>
            <a:noFill/>
          </a:ln>
        </p:spPr>
        <p:txBody>
          <a:bodyPr spcFirstLastPara="1" wrap="square" lIns="91425" tIns="45700" rIns="91425" bIns="45700" anchor="t" anchorCtr="0">
            <a:spAutoFit/>
          </a:bodyPr>
          <a:lstStyle/>
          <a:p>
            <a:pPr>
              <a:buSzPts val="788"/>
            </a:pPr>
            <a:r>
              <a:rPr lang="it" sz="1100" dirty="0">
                <a:solidFill>
                  <a:schemeClr val="lt1"/>
                </a:solidFill>
                <a:latin typeface="Calibri"/>
                <a:cs typeface="Calibri"/>
                <a:sym typeface="Calibri"/>
              </a:rPr>
              <a:t>El proyecto BRIGHTER FUTURE ha sido financiado con el apoyo de la Comisión Europea. Este material refleja únicamente los puntos de vista de sus autoras, y la Comisión no se hace responsable del uso que pueda hacerse de la información contenida en ella.</a:t>
            </a:r>
            <a:endParaRPr lang="it" sz="1100" b="0" i="0" u="none" strike="noStrike" cap="none" dirty="0">
              <a:solidFill>
                <a:schemeClr val="lt1"/>
              </a:solidFill>
              <a:latin typeface="Calibri"/>
              <a:cs typeface="Calibri"/>
            </a:endParaRPr>
          </a:p>
        </p:txBody>
      </p:sp>
      <p:pic>
        <p:nvPicPr>
          <p:cNvPr id="2" name="Imagen 1">
            <a:extLst>
              <a:ext uri="{FF2B5EF4-FFF2-40B4-BE49-F238E27FC236}">
                <a16:creationId xmlns:a16="http://schemas.microsoft.com/office/drawing/2014/main" id="{F1F1A4FA-04B4-2590-EEB8-416406C7F412}"/>
              </a:ext>
            </a:extLst>
          </p:cNvPr>
          <p:cNvPicPr>
            <a:picLocks noChangeAspect="1"/>
          </p:cNvPicPr>
          <p:nvPr userDrawn="1"/>
        </p:nvPicPr>
        <p:blipFill>
          <a:blip r:embed="rId13"/>
          <a:stretch>
            <a:fillRect/>
          </a:stretch>
        </p:blipFill>
        <p:spPr>
          <a:xfrm>
            <a:off x="9812607" y="6261664"/>
            <a:ext cx="2096076" cy="596336"/>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36"/>
          <p:cNvSpPr txBox="1">
            <a:spLocks noGrp="1"/>
          </p:cNvSpPr>
          <p:nvPr>
            <p:ph type="subTitle" idx="1"/>
          </p:nvPr>
        </p:nvSpPr>
        <p:spPr>
          <a:xfrm>
            <a:off x="2164177" y="2388085"/>
            <a:ext cx="7943400" cy="1881600"/>
          </a:xfrm>
          <a:prstGeom prst="rect">
            <a:avLst/>
          </a:prstGeom>
          <a:noFill/>
          <a:ln>
            <a:noFill/>
          </a:ln>
        </p:spPr>
        <p:txBody>
          <a:bodyPr spcFirstLastPara="1" wrap="square" lIns="91425" tIns="45700" rIns="91425" bIns="45700" anchor="t" anchorCtr="0">
            <a:noAutofit/>
          </a:bodyPr>
          <a:lstStyle/>
          <a:p>
            <a:pPr marL="457200" lvl="0" indent="-406400" algn="ctr" rtl="0">
              <a:lnSpc>
                <a:spcPct val="90000"/>
              </a:lnSpc>
              <a:spcBef>
                <a:spcPts val="1000"/>
              </a:spcBef>
              <a:spcAft>
                <a:spcPts val="0"/>
              </a:spcAft>
              <a:buClr>
                <a:schemeClr val="dk1"/>
              </a:buClr>
              <a:buSzPts val="2824"/>
              <a:buNone/>
            </a:pPr>
            <a:r>
              <a:rPr lang="en-US" sz="4100" dirty="0" err="1"/>
              <a:t>Trabajar</a:t>
            </a:r>
            <a:r>
              <a:rPr lang="en-US" sz="4100" dirty="0"/>
              <a:t> </a:t>
            </a:r>
            <a:r>
              <a:rPr lang="en-US" sz="4100" dirty="0" err="1"/>
              <a:t>en</a:t>
            </a:r>
            <a:r>
              <a:rPr lang="en-US" sz="4100" dirty="0"/>
              <a:t> </a:t>
            </a:r>
            <a:r>
              <a:rPr lang="en-US" sz="4100" dirty="0" err="1"/>
              <a:t>colaboración</a:t>
            </a:r>
            <a:br>
              <a:rPr lang="en-US" sz="4100" dirty="0"/>
            </a:br>
            <a:r>
              <a:rPr lang="en-US" sz="4100" dirty="0"/>
              <a:t>con las </a:t>
            </a:r>
            <a:r>
              <a:rPr lang="en-US" sz="4100" dirty="0" err="1"/>
              <a:t>familias</a:t>
            </a:r>
            <a:r>
              <a:rPr lang="en-US" sz="4100" dirty="0"/>
              <a:t> y las personas que </a:t>
            </a:r>
            <a:r>
              <a:rPr lang="en-US" sz="4100" dirty="0" err="1"/>
              <a:t>ejercen</a:t>
            </a:r>
            <a:r>
              <a:rPr lang="en-US" sz="4100" dirty="0"/>
              <a:t> </a:t>
            </a:r>
            <a:r>
              <a:rPr lang="en-US" sz="4100" dirty="0" err="1"/>
              <a:t>el</a:t>
            </a:r>
            <a:r>
              <a:rPr lang="en-US" sz="4100" dirty="0"/>
              <a:t> </a:t>
            </a:r>
            <a:r>
              <a:rPr lang="en-US" sz="4100" dirty="0" err="1"/>
              <a:t>cuidado</a:t>
            </a:r>
            <a:endParaRPr sz="4100" dirty="0"/>
          </a:p>
        </p:txBody>
      </p:sp>
      <p:pic>
        <p:nvPicPr>
          <p:cNvPr id="92" name="Google Shape;92;p36"/>
          <p:cNvPicPr preferRelativeResize="0"/>
          <p:nvPr/>
        </p:nvPicPr>
        <p:blipFill rotWithShape="1">
          <a:blip r:embed="rId3">
            <a:alphaModFix/>
          </a:blip>
          <a:srcRect/>
          <a:stretch/>
        </p:blipFill>
        <p:spPr>
          <a:xfrm>
            <a:off x="8556814" y="416128"/>
            <a:ext cx="2909887" cy="704365"/>
          </a:xfrm>
          <a:prstGeom prst="rect">
            <a:avLst/>
          </a:prstGeom>
          <a:solidFill>
            <a:schemeClr val="lt1"/>
          </a:solidFill>
          <a:ln>
            <a:noFill/>
          </a:ln>
        </p:spPr>
      </p:pic>
      <p:sp>
        <p:nvSpPr>
          <p:cNvPr id="93" name="Google Shape;93;p36"/>
          <p:cNvSpPr/>
          <p:nvPr/>
        </p:nvSpPr>
        <p:spPr>
          <a:xfrm>
            <a:off x="0" y="6285186"/>
            <a:ext cx="12192000" cy="572815"/>
          </a:xfrm>
          <a:prstGeom prst="rect">
            <a:avLst/>
          </a:prstGeom>
          <a:solidFill>
            <a:srgbClr val="10AD9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94" name="Google Shape;94;p36"/>
          <p:cNvSpPr txBox="1"/>
          <p:nvPr/>
        </p:nvSpPr>
        <p:spPr>
          <a:xfrm>
            <a:off x="381000" y="6363845"/>
            <a:ext cx="9148291" cy="430847"/>
          </a:xfrm>
          <a:prstGeom prst="rect">
            <a:avLst/>
          </a:prstGeom>
          <a:noFill/>
          <a:ln>
            <a:noFill/>
          </a:ln>
        </p:spPr>
        <p:txBody>
          <a:bodyPr spcFirstLastPara="1" wrap="square" lIns="91425" tIns="45700" rIns="91425" bIns="45700" anchor="t" anchorCtr="0">
            <a:spAutoFit/>
          </a:bodyPr>
          <a:lstStyle/>
          <a:p>
            <a:pPr>
              <a:buSzPts val="788"/>
            </a:pPr>
            <a:r>
              <a:rPr lang="it" sz="1100" dirty="0">
                <a:solidFill>
                  <a:schemeClr val="lt1"/>
                </a:solidFill>
                <a:latin typeface="Calibri"/>
                <a:cs typeface="Calibri"/>
                <a:sym typeface="Calibri"/>
              </a:rPr>
              <a:t>El proyecto BRIGHTER FUTURE ha sido financiado con el apoyo de la Comisión Europea. Este material refleja únicamente los puntos de vista de sus autoras, y la Comisión no se hace responsable del uso que pueda hacerse de la información contenida en ella.</a:t>
            </a:r>
            <a:endParaRPr lang="it" sz="1100" b="0" i="0" u="none" strike="noStrike" cap="none" dirty="0">
              <a:solidFill>
                <a:schemeClr val="lt1"/>
              </a:solidFill>
              <a:latin typeface="Calibri"/>
              <a:cs typeface="Calibri"/>
            </a:endParaRPr>
          </a:p>
        </p:txBody>
      </p:sp>
      <p:sp>
        <p:nvSpPr>
          <p:cNvPr id="96" name="Google Shape;96;p36"/>
          <p:cNvSpPr/>
          <p:nvPr/>
        </p:nvSpPr>
        <p:spPr>
          <a:xfrm>
            <a:off x="2164082" y="2273085"/>
            <a:ext cx="7943495" cy="2155145"/>
          </a:xfrm>
          <a:prstGeom prst="rect">
            <a:avLst/>
          </a:prstGeom>
          <a:noFill/>
          <a:ln w="25400" cap="flat" cmpd="sng">
            <a:solidFill>
              <a:srgbClr val="00994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i="0" u="none" strike="noStrike" cap="none">
              <a:solidFill>
                <a:schemeClr val="lt1"/>
              </a:solidFill>
              <a:latin typeface="Calibri"/>
              <a:ea typeface="Calibri"/>
              <a:cs typeface="Calibri"/>
              <a:sym typeface="Calibri"/>
            </a:endParaRPr>
          </a:p>
        </p:txBody>
      </p:sp>
      <p:sp>
        <p:nvSpPr>
          <p:cNvPr id="97" name="Google Shape;97;p36"/>
          <p:cNvSpPr txBox="1"/>
          <p:nvPr/>
        </p:nvSpPr>
        <p:spPr>
          <a:xfrm>
            <a:off x="4707579" y="1688075"/>
            <a:ext cx="2715900" cy="585000"/>
          </a:xfrm>
          <a:prstGeom prst="rect">
            <a:avLst/>
          </a:prstGeom>
          <a:solidFill>
            <a:srgbClr val="009949"/>
          </a:solid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None/>
            </a:pPr>
            <a:r>
              <a:rPr lang="en-US" sz="3200" b="0" i="0" u="none" strike="noStrike" cap="none">
                <a:solidFill>
                  <a:schemeClr val="lt1"/>
                </a:solidFill>
                <a:latin typeface="Calibri"/>
                <a:ea typeface="Calibri"/>
                <a:cs typeface="Calibri"/>
                <a:sym typeface="Calibri"/>
              </a:rPr>
              <a:t>UNI</a:t>
            </a:r>
            <a:r>
              <a:rPr lang="en-US" sz="3200">
                <a:solidFill>
                  <a:schemeClr val="lt1"/>
                </a:solidFill>
                <a:latin typeface="Calibri"/>
                <a:ea typeface="Calibri"/>
                <a:cs typeface="Calibri"/>
                <a:sym typeface="Calibri"/>
              </a:rPr>
              <a:t>DAD</a:t>
            </a:r>
            <a:r>
              <a:rPr lang="en-US" sz="3200" b="0" i="0" u="none" strike="noStrike" cap="none">
                <a:solidFill>
                  <a:schemeClr val="lt1"/>
                </a:solidFill>
                <a:latin typeface="Calibri"/>
                <a:ea typeface="Calibri"/>
                <a:cs typeface="Calibri"/>
                <a:sym typeface="Calibri"/>
              </a:rPr>
              <a:t> 5.2</a:t>
            </a:r>
            <a:endParaRPr sz="6000" b="0" i="0" u="none" strike="noStrike" cap="none">
              <a:solidFill>
                <a:schemeClr val="lt1"/>
              </a:solidFill>
              <a:latin typeface="Calibri"/>
              <a:ea typeface="Calibri"/>
              <a:cs typeface="Calibri"/>
              <a:sym typeface="Calibri"/>
            </a:endParaRPr>
          </a:p>
        </p:txBody>
      </p:sp>
      <p:sp>
        <p:nvSpPr>
          <p:cNvPr id="98" name="Google Shape;98;p36"/>
          <p:cNvSpPr/>
          <p:nvPr/>
        </p:nvSpPr>
        <p:spPr>
          <a:xfrm rot="10800000">
            <a:off x="5867400" y="4428229"/>
            <a:ext cx="396240" cy="341587"/>
          </a:xfrm>
          <a:prstGeom prst="triangle">
            <a:avLst>
              <a:gd name="adj" fmla="val 50000"/>
            </a:avLst>
          </a:prstGeom>
          <a:solidFill>
            <a:srgbClr val="00994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2" name="Imagen 1" descr="Texto&#10;&#10;Descripción generada automáticamente con confianza media">
            <a:extLst>
              <a:ext uri="{FF2B5EF4-FFF2-40B4-BE49-F238E27FC236}">
                <a16:creationId xmlns:a16="http://schemas.microsoft.com/office/drawing/2014/main" id="{EEB70B52-27F1-A954-A942-926F585260D2}"/>
              </a:ext>
            </a:extLst>
          </p:cNvPr>
          <p:cNvPicPr>
            <a:picLocks noChangeAspect="1"/>
          </p:cNvPicPr>
          <p:nvPr/>
        </p:nvPicPr>
        <p:blipFill>
          <a:blip r:embed="rId4"/>
          <a:stretch>
            <a:fillRect/>
          </a:stretch>
        </p:blipFill>
        <p:spPr>
          <a:xfrm>
            <a:off x="10107577" y="6354247"/>
            <a:ext cx="1916785" cy="42492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43"/>
          <p:cNvSpPr txBox="1">
            <a:spLocks noGrp="1"/>
          </p:cNvSpPr>
          <p:nvPr>
            <p:ph type="title"/>
          </p:nvPr>
        </p:nvSpPr>
        <p:spPr>
          <a:xfrm>
            <a:off x="838199" y="365125"/>
            <a:ext cx="1086326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sz="3600" dirty="0"/>
              <a:t>Planes de </a:t>
            </a:r>
            <a:r>
              <a:rPr lang="en-US" sz="3600" dirty="0" err="1"/>
              <a:t>apoyo</a:t>
            </a:r>
            <a:r>
              <a:rPr lang="en-US" sz="3600" dirty="0"/>
              <a:t>: </a:t>
            </a:r>
            <a:br>
              <a:rPr lang="en-US" sz="3600" dirty="0"/>
            </a:br>
            <a:r>
              <a:rPr lang="en-US" sz="3600" dirty="0" err="1"/>
              <a:t>Medición</a:t>
            </a:r>
            <a:r>
              <a:rPr lang="en-US" sz="3600" dirty="0"/>
              <a:t> del </a:t>
            </a:r>
            <a:r>
              <a:rPr lang="en-US" sz="3600" dirty="0" err="1"/>
              <a:t>impacto</a:t>
            </a:r>
            <a:r>
              <a:rPr lang="en-US" sz="3600" dirty="0"/>
              <a:t> y </a:t>
            </a:r>
            <a:r>
              <a:rPr lang="en-US" sz="3600" dirty="0" err="1"/>
              <a:t>los</a:t>
            </a:r>
            <a:r>
              <a:rPr lang="en-US" sz="3600" dirty="0"/>
              <a:t> </a:t>
            </a:r>
            <a:r>
              <a:rPr lang="en-US" sz="3600" dirty="0" err="1"/>
              <a:t>resultados</a:t>
            </a:r>
            <a:endParaRPr sz="3600" dirty="0"/>
          </a:p>
        </p:txBody>
      </p:sp>
      <p:sp>
        <p:nvSpPr>
          <p:cNvPr id="154" name="Google Shape;154;p43"/>
          <p:cNvSpPr txBox="1">
            <a:spLocks noGrp="1"/>
          </p:cNvSpPr>
          <p:nvPr>
            <p:ph type="body" idx="1"/>
          </p:nvPr>
        </p:nvSpPr>
        <p:spPr>
          <a:xfrm>
            <a:off x="4067529" y="1690688"/>
            <a:ext cx="7906756" cy="4297156"/>
          </a:xfrm>
          <a:prstGeom prst="rect">
            <a:avLst/>
          </a:prstGeom>
          <a:noFill/>
          <a:ln>
            <a:noFill/>
          </a:ln>
        </p:spPr>
        <p:txBody>
          <a:bodyPr spcFirstLastPara="1" wrap="square" lIns="91425" tIns="45700" rIns="91425" bIns="45700" anchor="t" anchorCtr="0">
            <a:normAutofit fontScale="92500" lnSpcReduction="20000"/>
          </a:bodyPr>
          <a:lstStyle/>
          <a:p>
            <a:pPr marL="457200" lvl="0" indent="-342900" algn="l" rtl="0">
              <a:lnSpc>
                <a:spcPct val="120000"/>
              </a:lnSpc>
              <a:spcBef>
                <a:spcPts val="1000"/>
              </a:spcBef>
              <a:spcAft>
                <a:spcPts val="0"/>
              </a:spcAft>
              <a:buSzPct val="91836"/>
              <a:buFont typeface="Arial"/>
              <a:buChar char="•"/>
            </a:pPr>
            <a:r>
              <a:rPr lang="en-US" dirty="0" err="1"/>
              <a:t>Reflejar</a:t>
            </a:r>
            <a:r>
              <a:rPr lang="en-US" dirty="0"/>
              <a:t> con </a:t>
            </a:r>
            <a:r>
              <a:rPr lang="en-US" dirty="0" err="1"/>
              <a:t>sensibilidad</a:t>
            </a:r>
            <a:r>
              <a:rPr lang="en-US" dirty="0"/>
              <a:t> a </a:t>
            </a:r>
            <a:r>
              <a:rPr lang="en-US" dirty="0" err="1"/>
              <a:t>los</a:t>
            </a:r>
            <a:r>
              <a:rPr lang="en-US" dirty="0"/>
              <a:t> </a:t>
            </a:r>
            <a:r>
              <a:rPr lang="en-US" dirty="0" err="1"/>
              <a:t>niños</a:t>
            </a:r>
            <a:r>
              <a:rPr lang="en-US" dirty="0"/>
              <a:t> y </a:t>
            </a:r>
            <a:r>
              <a:rPr lang="en-US" dirty="0" err="1"/>
              <a:t>niñas</a:t>
            </a:r>
            <a:r>
              <a:rPr lang="en-US" dirty="0"/>
              <a:t> </a:t>
            </a:r>
            <a:r>
              <a:rPr lang="en-US" dirty="0" err="1"/>
              <a:t>adoptados</a:t>
            </a:r>
            <a:r>
              <a:rPr lang="en-US" dirty="0"/>
              <a:t>/as y </a:t>
            </a:r>
            <a:r>
              <a:rPr lang="en-US" dirty="0" err="1"/>
              <a:t>tutelados</a:t>
            </a:r>
            <a:r>
              <a:rPr lang="en-US" dirty="0"/>
              <a:t>/as </a:t>
            </a:r>
            <a:r>
              <a:rPr lang="en-US" dirty="0" err="1"/>
              <a:t>en</a:t>
            </a:r>
            <a:r>
              <a:rPr lang="en-US" dirty="0"/>
              <a:t> </a:t>
            </a:r>
            <a:r>
              <a:rPr lang="en-US" dirty="0" err="1"/>
              <a:t>el</a:t>
            </a:r>
            <a:r>
              <a:rPr lang="en-US" dirty="0"/>
              <a:t> plan de </a:t>
            </a:r>
            <a:r>
              <a:rPr lang="en-US" dirty="0" err="1"/>
              <a:t>estudios</a:t>
            </a:r>
            <a:endParaRPr dirty="0"/>
          </a:p>
          <a:p>
            <a:pPr marL="457200" lvl="0" indent="-342900" algn="l" rtl="0">
              <a:lnSpc>
                <a:spcPct val="120000"/>
              </a:lnSpc>
              <a:spcBef>
                <a:spcPts val="1000"/>
              </a:spcBef>
              <a:spcAft>
                <a:spcPts val="0"/>
              </a:spcAft>
              <a:buSzPct val="91836"/>
              <a:buFont typeface="Arial"/>
              <a:buChar char="•"/>
            </a:pPr>
            <a:r>
              <a:rPr lang="en-US" dirty="0" err="1"/>
              <a:t>Abordar</a:t>
            </a:r>
            <a:r>
              <a:rPr lang="en-US" dirty="0"/>
              <a:t> </a:t>
            </a:r>
            <a:r>
              <a:rPr lang="en-US" dirty="0" err="1"/>
              <a:t>los</a:t>
            </a:r>
            <a:r>
              <a:rPr lang="en-US" dirty="0"/>
              <a:t> puntos </a:t>
            </a:r>
            <a:r>
              <a:rPr lang="en-US" dirty="0" err="1"/>
              <a:t>conflictivos</a:t>
            </a:r>
            <a:r>
              <a:rPr lang="en-US" dirty="0"/>
              <a:t> del plan de </a:t>
            </a:r>
            <a:r>
              <a:rPr lang="en-US" dirty="0" err="1"/>
              <a:t>estudios</a:t>
            </a:r>
            <a:endParaRPr dirty="0"/>
          </a:p>
          <a:p>
            <a:pPr marL="457200" lvl="0" indent="-342900" algn="l" rtl="0">
              <a:lnSpc>
                <a:spcPct val="120000"/>
              </a:lnSpc>
              <a:spcBef>
                <a:spcPts val="1000"/>
              </a:spcBef>
              <a:spcAft>
                <a:spcPts val="0"/>
              </a:spcAft>
              <a:buSzPct val="91836"/>
              <a:buFont typeface="Arial"/>
              <a:buChar char="•"/>
            </a:pPr>
            <a:r>
              <a:rPr lang="en-US" dirty="0" err="1"/>
              <a:t>Pedir</a:t>
            </a:r>
            <a:r>
              <a:rPr lang="en-US" dirty="0"/>
              <a:t> la </a:t>
            </a:r>
            <a:r>
              <a:rPr lang="en-US" dirty="0" err="1"/>
              <a:t>opinión</a:t>
            </a:r>
            <a:r>
              <a:rPr lang="en-US" dirty="0"/>
              <a:t> de las </a:t>
            </a:r>
            <a:r>
              <a:rPr lang="en-US" dirty="0" err="1"/>
              <a:t>familias</a:t>
            </a:r>
            <a:r>
              <a:rPr lang="en-US" dirty="0"/>
              <a:t> y las personas que </a:t>
            </a:r>
            <a:r>
              <a:rPr lang="en-US" dirty="0" err="1"/>
              <a:t>ejercen</a:t>
            </a:r>
            <a:r>
              <a:rPr lang="en-US" dirty="0"/>
              <a:t> </a:t>
            </a:r>
            <a:r>
              <a:rPr lang="en-US" dirty="0" err="1"/>
              <a:t>el</a:t>
            </a:r>
            <a:r>
              <a:rPr lang="en-US" dirty="0"/>
              <a:t> </a:t>
            </a:r>
            <a:r>
              <a:rPr lang="en-US" dirty="0" err="1"/>
              <a:t>cuidado</a:t>
            </a:r>
            <a:endParaRPr dirty="0"/>
          </a:p>
          <a:p>
            <a:pPr marL="457200" lvl="0" indent="-342900" algn="l" rtl="0">
              <a:lnSpc>
                <a:spcPct val="120000"/>
              </a:lnSpc>
              <a:spcBef>
                <a:spcPts val="1000"/>
              </a:spcBef>
              <a:spcAft>
                <a:spcPts val="0"/>
              </a:spcAft>
              <a:buSzPct val="91836"/>
              <a:buFont typeface="Arial"/>
              <a:buChar char="•"/>
            </a:pPr>
            <a:r>
              <a:rPr lang="en-US" dirty="0" err="1"/>
              <a:t>Lenguaje</a:t>
            </a:r>
            <a:r>
              <a:rPr lang="en-US" dirty="0"/>
              <a:t> </a:t>
            </a:r>
            <a:r>
              <a:rPr lang="en-US" dirty="0" err="1"/>
              <a:t>apropiado</a:t>
            </a:r>
            <a:r>
              <a:rPr lang="en-US" dirty="0"/>
              <a:t> </a:t>
            </a:r>
            <a:r>
              <a:rPr lang="en-US" dirty="0" err="1"/>
              <a:t>sobre</a:t>
            </a:r>
            <a:r>
              <a:rPr lang="en-US" dirty="0"/>
              <a:t> </a:t>
            </a:r>
            <a:r>
              <a:rPr lang="en-US" dirty="0" err="1"/>
              <a:t>adopción</a:t>
            </a:r>
            <a:r>
              <a:rPr lang="en-US" dirty="0"/>
              <a:t> </a:t>
            </a:r>
            <a:endParaRPr dirty="0"/>
          </a:p>
          <a:p>
            <a:pPr marL="457200" lvl="0" indent="-342900" algn="l" rtl="0">
              <a:lnSpc>
                <a:spcPct val="120000"/>
              </a:lnSpc>
              <a:spcBef>
                <a:spcPts val="1000"/>
              </a:spcBef>
              <a:spcAft>
                <a:spcPts val="0"/>
              </a:spcAft>
              <a:buSzPct val="91836"/>
              <a:buFont typeface="Arial"/>
              <a:buChar char="•"/>
            </a:pPr>
            <a:r>
              <a:rPr lang="en-US" dirty="0" err="1"/>
              <a:t>Tratar</a:t>
            </a:r>
            <a:r>
              <a:rPr lang="en-US" dirty="0"/>
              <a:t> con </a:t>
            </a:r>
            <a:r>
              <a:rPr lang="en-US" dirty="0" err="1"/>
              <a:t>compañeros</a:t>
            </a:r>
            <a:r>
              <a:rPr lang="en-US" dirty="0"/>
              <a:t>/as curiosos</a:t>
            </a:r>
            <a:endParaRPr dirty="0"/>
          </a:p>
          <a:p>
            <a:pPr marL="342900" lvl="0" indent="-342900" algn="l" rtl="0">
              <a:lnSpc>
                <a:spcPct val="120000"/>
              </a:lnSpc>
              <a:spcBef>
                <a:spcPts val="1000"/>
              </a:spcBef>
              <a:spcAft>
                <a:spcPts val="0"/>
              </a:spcAft>
              <a:buSzPct val="91836"/>
              <a:buFont typeface="Arial"/>
              <a:buChar char="•"/>
            </a:pPr>
            <a:r>
              <a:rPr lang="en-US" dirty="0"/>
              <a:t>  </a:t>
            </a:r>
            <a:r>
              <a:rPr lang="en-US" dirty="0" err="1"/>
              <a:t>Evaluación</a:t>
            </a:r>
            <a:endParaRPr dirty="0"/>
          </a:p>
          <a:p>
            <a:pPr marL="342900" lvl="0" indent="-228600" algn="l" rtl="0">
              <a:lnSpc>
                <a:spcPct val="120000"/>
              </a:lnSpc>
              <a:spcBef>
                <a:spcPts val="1000"/>
              </a:spcBef>
              <a:spcAft>
                <a:spcPts val="0"/>
              </a:spcAft>
              <a:buSzPct val="91836"/>
              <a:buFont typeface="Arial"/>
              <a:buNone/>
            </a:pPr>
            <a:endParaRPr dirty="0"/>
          </a:p>
          <a:p>
            <a:pPr marL="342900" lvl="0" indent="-228600" algn="l" rtl="0">
              <a:lnSpc>
                <a:spcPct val="120000"/>
              </a:lnSpc>
              <a:spcBef>
                <a:spcPts val="1000"/>
              </a:spcBef>
              <a:spcAft>
                <a:spcPts val="0"/>
              </a:spcAft>
              <a:buSzPct val="91836"/>
              <a:buFont typeface="Arial"/>
              <a:buNone/>
            </a:pPr>
            <a:endParaRPr dirty="0"/>
          </a:p>
        </p:txBody>
      </p:sp>
      <p:sp>
        <p:nvSpPr>
          <p:cNvPr id="155" name="Google Shape;155;p43" descr="Outcomes should outweigh activities"/>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pic>
        <p:nvPicPr>
          <p:cNvPr id="156" name="Google Shape;156;p43"/>
          <p:cNvPicPr preferRelativeResize="0"/>
          <p:nvPr/>
        </p:nvPicPr>
        <p:blipFill rotWithShape="1">
          <a:blip r:embed="rId3">
            <a:alphaModFix/>
          </a:blip>
          <a:srcRect/>
          <a:stretch/>
        </p:blipFill>
        <p:spPr>
          <a:xfrm>
            <a:off x="628976" y="2096190"/>
            <a:ext cx="3183723" cy="211862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44"/>
          <p:cNvSpPr txBox="1">
            <a:spLocks noGrp="1"/>
          </p:cNvSpPr>
          <p:nvPr>
            <p:ph type="body" idx="2"/>
          </p:nvPr>
        </p:nvSpPr>
        <p:spPr>
          <a:xfrm>
            <a:off x="170448" y="257177"/>
            <a:ext cx="11851104" cy="6000750"/>
          </a:xfrm>
          <a:prstGeom prst="rect">
            <a:avLst/>
          </a:prstGeom>
          <a:noFill/>
          <a:ln>
            <a:noFill/>
          </a:ln>
        </p:spPr>
        <p:txBody>
          <a:bodyPr spcFirstLastPara="1" wrap="square" lIns="91425" tIns="45700" rIns="91425" bIns="45700" numCol="2" spcCol="108000" anchor="t" anchorCtr="0">
            <a:normAutofit/>
          </a:bodyPr>
          <a:lstStyle/>
          <a:p>
            <a:pPr marL="0" lvl="0" indent="0" algn="l" rtl="0">
              <a:lnSpc>
                <a:spcPct val="110000"/>
              </a:lnSpc>
              <a:spcBef>
                <a:spcPts val="500"/>
              </a:spcBef>
              <a:spcAft>
                <a:spcPts val="0"/>
              </a:spcAft>
              <a:buSzPts val="1600"/>
              <a:buNone/>
            </a:pPr>
            <a:r>
              <a:rPr lang="en-US" sz="1400" dirty="0"/>
              <a:t>NOTAS</a:t>
            </a:r>
            <a:endParaRPr sz="1400" dirty="0"/>
          </a:p>
          <a:p>
            <a:pPr marL="0" lvl="0" indent="0" algn="l" rtl="0">
              <a:lnSpc>
                <a:spcPct val="110000"/>
              </a:lnSpc>
              <a:spcBef>
                <a:spcPts val="0"/>
              </a:spcBef>
              <a:spcAft>
                <a:spcPts val="0"/>
              </a:spcAft>
              <a:buSzPts val="1600"/>
              <a:buNone/>
            </a:pPr>
            <a:endParaRPr sz="1100" dirty="0">
              <a:latin typeface="Calibri"/>
              <a:ea typeface="Calibri"/>
              <a:cs typeface="Calibri"/>
              <a:sym typeface="Calibri"/>
            </a:endParaRPr>
          </a:p>
          <a:p>
            <a:pPr marL="0" lvl="0" indent="0" algn="l" rtl="0">
              <a:lnSpc>
                <a:spcPct val="110000"/>
              </a:lnSpc>
              <a:spcBef>
                <a:spcPts val="0"/>
              </a:spcBef>
              <a:spcAft>
                <a:spcPts val="0"/>
              </a:spcAft>
              <a:buSzPts val="1600"/>
              <a:buNone/>
            </a:pPr>
            <a:r>
              <a:rPr lang="en-US" sz="1400" b="1" dirty="0"/>
              <a:t>¿</a:t>
            </a:r>
            <a:r>
              <a:rPr lang="en-US" sz="1400" b="1" dirty="0" err="1"/>
              <a:t>Qué</a:t>
            </a:r>
            <a:r>
              <a:rPr lang="en-US" sz="1400" b="1" dirty="0"/>
              <a:t> </a:t>
            </a:r>
            <a:r>
              <a:rPr lang="en-US" sz="1400" b="1" dirty="0" err="1"/>
              <a:t>implica</a:t>
            </a:r>
            <a:r>
              <a:rPr lang="en-US" sz="1400" b="1" dirty="0"/>
              <a:t> </a:t>
            </a:r>
            <a:r>
              <a:rPr lang="en-US" sz="1400" b="1" dirty="0" err="1"/>
              <a:t>una</a:t>
            </a:r>
            <a:r>
              <a:rPr lang="en-US" sz="1400" b="1" dirty="0"/>
              <a:t> </a:t>
            </a:r>
            <a:r>
              <a:rPr lang="en-US" sz="1400" b="1" dirty="0" err="1"/>
              <a:t>verdadera</a:t>
            </a:r>
            <a:r>
              <a:rPr lang="en-US" sz="1400" b="1" dirty="0"/>
              <a:t> </a:t>
            </a:r>
            <a:r>
              <a:rPr lang="en-US" sz="1400" b="1" dirty="0" err="1"/>
              <a:t>relación</a:t>
            </a:r>
            <a:r>
              <a:rPr lang="en-US" sz="1400" b="1" dirty="0"/>
              <a:t>? ¿</a:t>
            </a:r>
            <a:r>
              <a:rPr lang="en-US" sz="1400" b="1" dirty="0" err="1"/>
              <a:t>Cuáles</a:t>
            </a:r>
            <a:r>
              <a:rPr lang="en-US" sz="1400" b="1" dirty="0"/>
              <a:t> son </a:t>
            </a:r>
            <a:r>
              <a:rPr lang="en-US" sz="1400" b="1" dirty="0" err="1"/>
              <a:t>los</a:t>
            </a:r>
            <a:r>
              <a:rPr lang="en-US" sz="1400" b="1" dirty="0"/>
              <a:t> </a:t>
            </a:r>
            <a:r>
              <a:rPr lang="en-US" sz="1400" b="1" dirty="0" err="1"/>
              <a:t>posibles</a:t>
            </a:r>
            <a:r>
              <a:rPr lang="en-US" sz="1400" b="1" dirty="0"/>
              <a:t> </a:t>
            </a:r>
            <a:r>
              <a:rPr lang="en-US" sz="1400" b="1" dirty="0" err="1"/>
              <a:t>obstáculos</a:t>
            </a:r>
            <a:r>
              <a:rPr lang="en-US" sz="1400" b="1" dirty="0"/>
              <a:t> a </a:t>
            </a:r>
            <a:r>
              <a:rPr lang="en-US" sz="1400" b="1" dirty="0" err="1"/>
              <a:t>una</a:t>
            </a:r>
            <a:r>
              <a:rPr lang="en-US" sz="1400" b="1" dirty="0"/>
              <a:t> </a:t>
            </a:r>
            <a:r>
              <a:rPr lang="en-US" sz="1400" b="1" dirty="0" err="1"/>
              <a:t>relación</a:t>
            </a:r>
            <a:r>
              <a:rPr lang="en-US" sz="1400" b="1" dirty="0"/>
              <a:t>?</a:t>
            </a:r>
            <a:endParaRPr dirty="0"/>
          </a:p>
          <a:p>
            <a:pPr marL="0" lvl="0" indent="0" algn="l" rtl="0">
              <a:lnSpc>
                <a:spcPct val="110000"/>
              </a:lnSpc>
              <a:spcBef>
                <a:spcPts val="0"/>
              </a:spcBef>
              <a:spcAft>
                <a:spcPts val="0"/>
              </a:spcAft>
              <a:buSzPts val="1600"/>
              <a:buNone/>
            </a:pPr>
            <a:r>
              <a:rPr lang="en-US" sz="1200" dirty="0" err="1"/>
              <a:t>Cuando</a:t>
            </a:r>
            <a:r>
              <a:rPr lang="en-US" sz="1200" dirty="0"/>
              <a:t> </a:t>
            </a:r>
            <a:r>
              <a:rPr lang="en-US" sz="1200" dirty="0" err="1"/>
              <a:t>los</a:t>
            </a:r>
            <a:r>
              <a:rPr lang="en-US" sz="1200" dirty="0"/>
              <a:t> </a:t>
            </a:r>
            <a:r>
              <a:rPr lang="en-US" sz="1200" dirty="0" err="1"/>
              <a:t>niños</a:t>
            </a:r>
            <a:r>
              <a:rPr lang="en-US" sz="1200" dirty="0"/>
              <a:t> y </a:t>
            </a:r>
            <a:r>
              <a:rPr lang="en-US" sz="1200" dirty="0" err="1"/>
              <a:t>niñas</a:t>
            </a:r>
            <a:r>
              <a:rPr lang="en-US" sz="1200" dirty="0"/>
              <a:t> que </a:t>
            </a:r>
            <a:r>
              <a:rPr lang="en-US" sz="1200" dirty="0" err="1"/>
              <a:t>han</a:t>
            </a:r>
            <a:r>
              <a:rPr lang="en-US" sz="1200" dirty="0"/>
              <a:t> </a:t>
            </a:r>
            <a:r>
              <a:rPr lang="en-US" sz="1200" dirty="0" err="1"/>
              <a:t>vivido</a:t>
            </a:r>
            <a:r>
              <a:rPr lang="en-US" sz="1200" dirty="0"/>
              <a:t> </a:t>
            </a:r>
            <a:r>
              <a:rPr lang="en-US" sz="1200" dirty="0" err="1"/>
              <a:t>una</a:t>
            </a:r>
            <a:r>
              <a:rPr lang="en-US" sz="1200" dirty="0"/>
              <a:t> </a:t>
            </a:r>
            <a:r>
              <a:rPr lang="en-US" sz="1200" dirty="0" err="1"/>
              <a:t>adversidad</a:t>
            </a:r>
            <a:r>
              <a:rPr lang="en-US" sz="1200" dirty="0"/>
              <a:t> </a:t>
            </a:r>
            <a:r>
              <a:rPr lang="en-US" sz="1200" dirty="0" err="1"/>
              <a:t>temprana</a:t>
            </a:r>
            <a:r>
              <a:rPr lang="en-US" sz="1200" dirty="0"/>
              <a:t> </a:t>
            </a:r>
            <a:r>
              <a:rPr lang="en-US" sz="1200" dirty="0" err="1"/>
              <a:t>experimentan</a:t>
            </a:r>
            <a:r>
              <a:rPr lang="en-US" sz="1200" dirty="0"/>
              <a:t> </a:t>
            </a:r>
            <a:r>
              <a:rPr lang="en-US" sz="1200" dirty="0" err="1"/>
              <a:t>dificultades</a:t>
            </a:r>
            <a:r>
              <a:rPr lang="en-US" sz="1200" dirty="0"/>
              <a:t>, las personas que les </a:t>
            </a:r>
            <a:r>
              <a:rPr lang="en-US" sz="1200" dirty="0" err="1"/>
              <a:t>prestan</a:t>
            </a:r>
            <a:r>
              <a:rPr lang="en-US" sz="1200" dirty="0"/>
              <a:t> </a:t>
            </a:r>
            <a:r>
              <a:rPr lang="en-US" sz="1200" dirty="0" err="1"/>
              <a:t>apoyo</a:t>
            </a:r>
            <a:r>
              <a:rPr lang="en-US" sz="1200" dirty="0"/>
              <a:t> </a:t>
            </a:r>
            <a:r>
              <a:rPr lang="en-US" sz="1200" dirty="0" err="1"/>
              <a:t>pueden</a:t>
            </a:r>
            <a:r>
              <a:rPr lang="en-US" sz="1200" dirty="0"/>
              <a:t> verse </a:t>
            </a:r>
            <a:r>
              <a:rPr lang="en-US" sz="1200" dirty="0" err="1"/>
              <a:t>sometidas</a:t>
            </a:r>
            <a:r>
              <a:rPr lang="en-US" sz="1200" dirty="0"/>
              <a:t> a </a:t>
            </a:r>
            <a:r>
              <a:rPr lang="en-US" sz="1200" dirty="0" err="1"/>
              <a:t>una</a:t>
            </a:r>
            <a:r>
              <a:rPr lang="en-US" sz="1200" dirty="0"/>
              <a:t> gran </a:t>
            </a:r>
            <a:r>
              <a:rPr lang="en-US" sz="1200" dirty="0" err="1"/>
              <a:t>presión</a:t>
            </a:r>
            <a:r>
              <a:rPr lang="en-US" sz="1200" dirty="0"/>
              <a:t>. </a:t>
            </a:r>
            <a:r>
              <a:rPr lang="en-US" sz="1200" dirty="0" err="1"/>
              <a:t>Todas</a:t>
            </a:r>
            <a:r>
              <a:rPr lang="en-US" sz="1200" dirty="0"/>
              <a:t> las que </a:t>
            </a:r>
            <a:r>
              <a:rPr lang="en-US" sz="1200" dirty="0" err="1"/>
              <a:t>forman</a:t>
            </a:r>
            <a:r>
              <a:rPr lang="en-US" sz="1200" dirty="0"/>
              <a:t> </a:t>
            </a:r>
            <a:r>
              <a:rPr lang="en-US" sz="1200" dirty="0" err="1"/>
              <a:t>parte</a:t>
            </a:r>
            <a:r>
              <a:rPr lang="en-US" sz="1200" dirty="0"/>
              <a:t> de </a:t>
            </a:r>
            <a:r>
              <a:rPr lang="en-US" sz="1200" dirty="0" err="1"/>
              <a:t>esta</a:t>
            </a:r>
            <a:r>
              <a:rPr lang="en-US" sz="1200" dirty="0"/>
              <a:t> red de </a:t>
            </a:r>
            <a:r>
              <a:rPr lang="en-US" sz="1200" dirty="0" err="1"/>
              <a:t>apoyo</a:t>
            </a:r>
            <a:r>
              <a:rPr lang="en-US" sz="1200" dirty="0"/>
              <a:t> </a:t>
            </a:r>
            <a:r>
              <a:rPr lang="en-US" sz="1200" dirty="0" err="1"/>
              <a:t>pueden</a:t>
            </a:r>
            <a:r>
              <a:rPr lang="en-US" sz="1200" dirty="0"/>
              <a:t> </a:t>
            </a:r>
            <a:r>
              <a:rPr lang="en-US" sz="1200" dirty="0" err="1"/>
              <a:t>sentir</a:t>
            </a:r>
            <a:r>
              <a:rPr lang="en-US" sz="1200" dirty="0"/>
              <a:t> altos </a:t>
            </a:r>
            <a:r>
              <a:rPr lang="en-US" sz="1200" dirty="0" err="1"/>
              <a:t>niveles</a:t>
            </a:r>
            <a:r>
              <a:rPr lang="en-US" sz="1200" dirty="0"/>
              <a:t> de </a:t>
            </a:r>
            <a:r>
              <a:rPr lang="en-US" sz="1200" dirty="0" err="1"/>
              <a:t>ansiedad</a:t>
            </a:r>
            <a:r>
              <a:rPr lang="en-US" sz="1200" dirty="0"/>
              <a:t> y, a </a:t>
            </a:r>
            <a:r>
              <a:rPr lang="en-US" sz="1200" dirty="0" err="1"/>
              <a:t>veces</a:t>
            </a:r>
            <a:r>
              <a:rPr lang="en-US" sz="1200" dirty="0"/>
              <a:t>, </a:t>
            </a:r>
            <a:r>
              <a:rPr lang="en-US" sz="1200" dirty="0" err="1"/>
              <a:t>caer</a:t>
            </a:r>
            <a:r>
              <a:rPr lang="en-US" sz="1200" dirty="0"/>
              <a:t> </a:t>
            </a:r>
            <a:r>
              <a:rPr lang="en-US" sz="1200" dirty="0" err="1"/>
              <a:t>en</a:t>
            </a:r>
            <a:r>
              <a:rPr lang="en-US" sz="1200" dirty="0"/>
              <a:t> </a:t>
            </a:r>
            <a:r>
              <a:rPr lang="en-US" sz="1200" dirty="0" err="1"/>
              <a:t>una</a:t>
            </a:r>
            <a:r>
              <a:rPr lang="en-US" sz="1200" dirty="0"/>
              <a:t> </a:t>
            </a:r>
            <a:r>
              <a:rPr lang="en-US" sz="1200" dirty="0" err="1"/>
              <a:t>cultura</a:t>
            </a:r>
            <a:r>
              <a:rPr lang="en-US" sz="1200" dirty="0"/>
              <a:t> de </a:t>
            </a:r>
            <a:r>
              <a:rPr lang="en-US" sz="1200" dirty="0" err="1"/>
              <a:t>culpabilización</a:t>
            </a:r>
            <a:r>
              <a:rPr lang="en-US" sz="1200" dirty="0"/>
              <a:t>.  Las </a:t>
            </a:r>
            <a:r>
              <a:rPr lang="en-US" sz="1200" dirty="0" err="1"/>
              <a:t>familias</a:t>
            </a:r>
            <a:r>
              <a:rPr lang="en-US" sz="1200" dirty="0"/>
              <a:t> y personas que </a:t>
            </a:r>
            <a:r>
              <a:rPr lang="en-US" sz="1200" dirty="0" err="1"/>
              <a:t>ejercen</a:t>
            </a:r>
            <a:r>
              <a:rPr lang="en-US" sz="1200" dirty="0"/>
              <a:t> </a:t>
            </a:r>
            <a:r>
              <a:rPr lang="en-US" sz="1200" dirty="0" err="1"/>
              <a:t>el</a:t>
            </a:r>
            <a:r>
              <a:rPr lang="en-US" sz="1200" dirty="0"/>
              <a:t> </a:t>
            </a:r>
            <a:r>
              <a:rPr lang="en-US" sz="1200" dirty="0" err="1"/>
              <a:t>cuidado</a:t>
            </a:r>
            <a:r>
              <a:rPr lang="en-US" sz="1200" dirty="0"/>
              <a:t> </a:t>
            </a:r>
            <a:r>
              <a:rPr lang="en-US" sz="1200" dirty="0" err="1"/>
              <a:t>nos</a:t>
            </a:r>
            <a:r>
              <a:rPr lang="en-US" sz="1200" dirty="0"/>
              <a:t> </a:t>
            </a:r>
            <a:r>
              <a:rPr lang="en-US" sz="1200" dirty="0" err="1"/>
              <a:t>dicen</a:t>
            </a:r>
            <a:r>
              <a:rPr lang="en-US" sz="1200" dirty="0"/>
              <a:t> a menudo que a </a:t>
            </a:r>
            <a:r>
              <a:rPr lang="en-US" sz="1200" dirty="0" err="1"/>
              <a:t>veces</a:t>
            </a:r>
            <a:r>
              <a:rPr lang="en-US" sz="1200" dirty="0"/>
              <a:t> se </a:t>
            </a:r>
            <a:r>
              <a:rPr lang="en-US" sz="1200" dirty="0" err="1"/>
              <a:t>sienten</a:t>
            </a:r>
            <a:r>
              <a:rPr lang="en-US" sz="1200" dirty="0"/>
              <a:t> </a:t>
            </a:r>
            <a:r>
              <a:rPr lang="en-US" sz="1200" dirty="0" err="1"/>
              <a:t>culpables</a:t>
            </a:r>
            <a:r>
              <a:rPr lang="en-US" sz="1200" dirty="0"/>
              <a:t> de las </a:t>
            </a:r>
            <a:r>
              <a:rPr lang="en-US" sz="1200" dirty="0" err="1"/>
              <a:t>dificultades</a:t>
            </a:r>
            <a:r>
              <a:rPr lang="en-US" sz="1200" dirty="0"/>
              <a:t> y </a:t>
            </a:r>
            <a:r>
              <a:rPr lang="en-US" sz="1200" dirty="0" err="1"/>
              <a:t>los</a:t>
            </a:r>
            <a:r>
              <a:rPr lang="en-US" sz="1200" dirty="0"/>
              <a:t> </a:t>
            </a:r>
            <a:r>
              <a:rPr lang="en-US" sz="1200" dirty="0" err="1"/>
              <a:t>problemas</a:t>
            </a:r>
            <a:r>
              <a:rPr lang="en-US" sz="1200" dirty="0"/>
              <a:t> de sus </a:t>
            </a:r>
            <a:r>
              <a:rPr lang="en-US" sz="1200" dirty="0" err="1"/>
              <a:t>hijos</a:t>
            </a:r>
            <a:r>
              <a:rPr lang="en-US" sz="1200" dirty="0"/>
              <a:t> e </a:t>
            </a:r>
            <a:r>
              <a:rPr lang="en-US" sz="1200" dirty="0" err="1"/>
              <a:t>hijas</a:t>
            </a:r>
            <a:r>
              <a:rPr lang="en-US" sz="1200" dirty="0"/>
              <a:t> </a:t>
            </a:r>
            <a:r>
              <a:rPr lang="en-US" sz="1200" dirty="0" err="1"/>
              <a:t>en</a:t>
            </a:r>
            <a:r>
              <a:rPr lang="en-US" sz="1200" dirty="0"/>
              <a:t> la </a:t>
            </a:r>
            <a:r>
              <a:rPr lang="en-US" sz="1200" dirty="0" err="1"/>
              <a:t>escuela</a:t>
            </a:r>
            <a:r>
              <a:rPr lang="en-US" sz="1200" dirty="0"/>
              <a:t>, </a:t>
            </a:r>
            <a:r>
              <a:rPr lang="en-US" sz="1200" dirty="0" err="1"/>
              <a:t>quizá</a:t>
            </a:r>
            <a:r>
              <a:rPr lang="en-US" sz="1200" dirty="0"/>
              <a:t> </a:t>
            </a:r>
            <a:r>
              <a:rPr lang="en-US" sz="1200" dirty="0" err="1"/>
              <a:t>porque</a:t>
            </a:r>
            <a:r>
              <a:rPr lang="en-US" sz="1200" dirty="0"/>
              <a:t> </a:t>
            </a:r>
            <a:r>
              <a:rPr lang="en-US" sz="1200" dirty="0" err="1"/>
              <a:t>existe</a:t>
            </a:r>
            <a:r>
              <a:rPr lang="en-US" sz="1200" dirty="0"/>
              <a:t> la idea </a:t>
            </a:r>
            <a:r>
              <a:rPr lang="en-US" sz="1200" dirty="0" err="1"/>
              <a:t>errónea</a:t>
            </a:r>
            <a:r>
              <a:rPr lang="en-US" sz="1200" dirty="0"/>
              <a:t> de que las </a:t>
            </a:r>
            <a:r>
              <a:rPr lang="en-US" sz="1200" dirty="0" err="1"/>
              <a:t>dificultades</a:t>
            </a:r>
            <a:r>
              <a:rPr lang="en-US" sz="1200" dirty="0"/>
              <a:t> del </a:t>
            </a:r>
            <a:r>
              <a:rPr lang="en-US" sz="1200" dirty="0" err="1"/>
              <a:t>niño</a:t>
            </a:r>
            <a:r>
              <a:rPr lang="en-US" sz="1200" dirty="0"/>
              <a:t> o </a:t>
            </a:r>
            <a:r>
              <a:rPr lang="en-US" sz="1200" dirty="0" err="1"/>
              <a:t>niña</a:t>
            </a:r>
            <a:r>
              <a:rPr lang="en-US" sz="1200" dirty="0"/>
              <a:t> se </a:t>
            </a:r>
            <a:r>
              <a:rPr lang="en-US" sz="1200" dirty="0" err="1"/>
              <a:t>deben</a:t>
            </a:r>
            <a:r>
              <a:rPr lang="en-US" sz="1200" dirty="0"/>
              <a:t> a </a:t>
            </a:r>
            <a:r>
              <a:rPr lang="en-US" sz="1200" dirty="0" err="1"/>
              <a:t>una</a:t>
            </a:r>
            <a:r>
              <a:rPr lang="en-US" sz="1200" dirty="0"/>
              <a:t> mala </a:t>
            </a:r>
            <a:r>
              <a:rPr lang="en-US" sz="1200" dirty="0" err="1"/>
              <a:t>crianza</a:t>
            </a:r>
            <a:r>
              <a:rPr lang="en-US" sz="1200" dirty="0"/>
              <a:t>. Las </a:t>
            </a:r>
            <a:r>
              <a:rPr lang="en-US" sz="1200" dirty="0" err="1"/>
              <a:t>escuelas</a:t>
            </a:r>
            <a:r>
              <a:rPr lang="en-US" sz="1200" dirty="0"/>
              <a:t>, </a:t>
            </a:r>
            <a:r>
              <a:rPr lang="en-US" sz="1200" dirty="0" err="1"/>
              <a:t>el</a:t>
            </a:r>
            <a:r>
              <a:rPr lang="en-US" sz="1200" dirty="0"/>
              <a:t> </a:t>
            </a:r>
            <a:r>
              <a:rPr lang="en-US" sz="1200" dirty="0" err="1"/>
              <a:t>profesorado</a:t>
            </a:r>
            <a:r>
              <a:rPr lang="en-US" sz="1200" dirty="0"/>
              <a:t> y </a:t>
            </a:r>
            <a:r>
              <a:rPr lang="en-US" sz="1200" dirty="0" err="1"/>
              <a:t>el</a:t>
            </a:r>
            <a:r>
              <a:rPr lang="en-US" sz="1200" dirty="0"/>
              <a:t> "</a:t>
            </a:r>
            <a:r>
              <a:rPr lang="en-US" sz="1200" dirty="0" err="1"/>
              <a:t>equipo</a:t>
            </a:r>
            <a:r>
              <a:rPr lang="en-US" sz="1200" dirty="0"/>
              <a:t> que </a:t>
            </a:r>
            <a:r>
              <a:rPr lang="en-US" sz="1200" dirty="0" err="1"/>
              <a:t>rodea</a:t>
            </a:r>
            <a:r>
              <a:rPr lang="en-US" sz="1200" dirty="0"/>
              <a:t> al </a:t>
            </a:r>
            <a:r>
              <a:rPr lang="en-US" sz="1200" dirty="0" err="1"/>
              <a:t>niño</a:t>
            </a:r>
            <a:r>
              <a:rPr lang="en-US" sz="1200" dirty="0"/>
              <a:t> o </a:t>
            </a:r>
            <a:r>
              <a:rPr lang="en-US" sz="1200" dirty="0" err="1"/>
              <a:t>niña</a:t>
            </a:r>
            <a:r>
              <a:rPr lang="en-US" sz="1200" dirty="0"/>
              <a:t>" </a:t>
            </a:r>
            <a:r>
              <a:rPr lang="en-US" sz="1200" dirty="0" err="1"/>
              <a:t>pueden</a:t>
            </a:r>
            <a:r>
              <a:rPr lang="en-US" sz="1200" dirty="0"/>
              <a:t> </a:t>
            </a:r>
            <a:r>
              <a:rPr lang="en-US" sz="1200" dirty="0" err="1"/>
              <a:t>ayudar</a:t>
            </a:r>
            <a:r>
              <a:rPr lang="en-US" sz="1200" dirty="0"/>
              <a:t> </a:t>
            </a:r>
            <a:r>
              <a:rPr lang="en-US" sz="1200" dirty="0" err="1"/>
              <a:t>en</a:t>
            </a:r>
            <a:r>
              <a:rPr lang="en-US" sz="1200" dirty="0"/>
              <a:t> </a:t>
            </a:r>
            <a:r>
              <a:rPr lang="en-US" sz="1200" dirty="0" err="1"/>
              <a:t>estas</a:t>
            </a:r>
            <a:r>
              <a:rPr lang="en-US" sz="1200" dirty="0"/>
              <a:t> </a:t>
            </a:r>
            <a:r>
              <a:rPr lang="en-US" sz="1200" dirty="0" err="1"/>
              <a:t>situaciones</a:t>
            </a:r>
            <a:r>
              <a:rPr lang="en-US" sz="1200" dirty="0"/>
              <a:t> </a:t>
            </a:r>
            <a:r>
              <a:rPr lang="en-US" sz="1200" dirty="0" err="1"/>
              <a:t>reconociendo</a:t>
            </a:r>
            <a:r>
              <a:rPr lang="en-US" sz="1200" dirty="0"/>
              <a:t> que las </a:t>
            </a:r>
            <a:r>
              <a:rPr lang="en-US" sz="1200" dirty="0" err="1"/>
              <a:t>dificultades</a:t>
            </a:r>
            <a:r>
              <a:rPr lang="en-US" sz="1200" dirty="0"/>
              <a:t> </a:t>
            </a:r>
            <a:r>
              <a:rPr lang="en-US" sz="1200" dirty="0" err="1"/>
              <a:t>pueden</a:t>
            </a:r>
            <a:r>
              <a:rPr lang="en-US" sz="1200" dirty="0"/>
              <a:t> </a:t>
            </a:r>
            <a:r>
              <a:rPr lang="en-US" sz="1200" dirty="0" err="1"/>
              <a:t>deberse</a:t>
            </a:r>
            <a:r>
              <a:rPr lang="en-US" sz="1200" dirty="0"/>
              <a:t> a </a:t>
            </a:r>
            <a:r>
              <a:rPr lang="en-US" sz="1200" dirty="0" err="1"/>
              <a:t>su</a:t>
            </a:r>
            <a:r>
              <a:rPr lang="en-US" sz="1200" dirty="0"/>
              <a:t> </a:t>
            </a:r>
            <a:r>
              <a:rPr lang="en-US" sz="1200" dirty="0" err="1"/>
              <a:t>historia</a:t>
            </a:r>
            <a:r>
              <a:rPr lang="en-US" sz="1200" dirty="0"/>
              <a:t> vital </a:t>
            </a:r>
            <a:r>
              <a:rPr lang="en-US" sz="1200" dirty="0" err="1"/>
              <a:t>temprana</a:t>
            </a:r>
            <a:r>
              <a:rPr lang="en-US" sz="1200" dirty="0"/>
              <a:t>, no a </a:t>
            </a:r>
            <a:r>
              <a:rPr lang="en-US" sz="1200" dirty="0" err="1"/>
              <a:t>su</a:t>
            </a:r>
            <a:r>
              <a:rPr lang="en-US" sz="1200" dirty="0"/>
              <a:t> </a:t>
            </a:r>
            <a:r>
              <a:rPr lang="en-US" sz="1200" dirty="0" err="1"/>
              <a:t>familia</a:t>
            </a:r>
            <a:r>
              <a:rPr lang="en-US" sz="1200" dirty="0"/>
              <a:t> </a:t>
            </a:r>
            <a:r>
              <a:rPr lang="en-US" sz="1200" dirty="0" err="1"/>
              <a:t>adoptiva</a:t>
            </a:r>
            <a:r>
              <a:rPr lang="en-US" sz="1200" dirty="0"/>
              <a:t> o de </a:t>
            </a:r>
            <a:r>
              <a:rPr lang="en-US" sz="1200" dirty="0" err="1"/>
              <a:t>acogida</a:t>
            </a:r>
            <a:r>
              <a:rPr lang="en-US" sz="1200" dirty="0"/>
              <a:t>, </a:t>
            </a:r>
            <a:r>
              <a:rPr lang="en-US" sz="1200" dirty="0" err="1"/>
              <a:t>ni</a:t>
            </a:r>
            <a:r>
              <a:rPr lang="en-US" sz="1200" dirty="0"/>
              <a:t> </a:t>
            </a:r>
            <a:r>
              <a:rPr lang="en-US" sz="1200" dirty="0" err="1"/>
              <a:t>siquiera</a:t>
            </a:r>
            <a:r>
              <a:rPr lang="en-US" sz="1200" dirty="0"/>
              <a:t> a </a:t>
            </a:r>
            <a:r>
              <a:rPr lang="en-US" sz="1200" dirty="0" err="1"/>
              <a:t>su</a:t>
            </a:r>
            <a:r>
              <a:rPr lang="en-US" sz="1200" dirty="0"/>
              <a:t> </a:t>
            </a:r>
            <a:r>
              <a:rPr lang="en-US" sz="1200" dirty="0" err="1"/>
              <a:t>experiencia</a:t>
            </a:r>
            <a:r>
              <a:rPr lang="en-US" sz="1200" dirty="0"/>
              <a:t> de </a:t>
            </a:r>
            <a:r>
              <a:rPr lang="en-US" sz="1200" dirty="0" err="1"/>
              <a:t>adopción</a:t>
            </a:r>
            <a:r>
              <a:rPr lang="en-US" sz="1200" dirty="0"/>
              <a:t> o </a:t>
            </a:r>
            <a:r>
              <a:rPr lang="en-US" sz="1200" dirty="0" err="1"/>
              <a:t>acogimiento</a:t>
            </a:r>
            <a:r>
              <a:rPr lang="en-US" sz="1200" dirty="0"/>
              <a:t>. La </a:t>
            </a:r>
            <a:r>
              <a:rPr lang="en-US" sz="1200" dirty="0" err="1"/>
              <a:t>colaboración</a:t>
            </a:r>
            <a:r>
              <a:rPr lang="en-US" sz="1200" dirty="0"/>
              <a:t> entre las </a:t>
            </a:r>
            <a:r>
              <a:rPr lang="en-US" sz="1200" dirty="0" err="1"/>
              <a:t>familias</a:t>
            </a:r>
            <a:r>
              <a:rPr lang="en-US" sz="1200" dirty="0"/>
              <a:t> y la </a:t>
            </a:r>
            <a:r>
              <a:rPr lang="en-US" sz="1200" dirty="0" err="1"/>
              <a:t>escuela</a:t>
            </a:r>
            <a:r>
              <a:rPr lang="en-US" sz="1200" dirty="0"/>
              <a:t> </a:t>
            </a:r>
            <a:r>
              <a:rPr lang="en-US" sz="1200" dirty="0" err="1"/>
              <a:t>puede</a:t>
            </a:r>
            <a:r>
              <a:rPr lang="en-US" sz="1200" dirty="0"/>
              <a:t> ser </a:t>
            </a:r>
            <a:r>
              <a:rPr lang="en-US" sz="1200" dirty="0" err="1"/>
              <a:t>aún</a:t>
            </a:r>
            <a:r>
              <a:rPr lang="en-US" sz="1200" dirty="0"/>
              <a:t> </a:t>
            </a:r>
            <a:r>
              <a:rPr lang="en-US" sz="1200" dirty="0" err="1"/>
              <a:t>más</a:t>
            </a:r>
            <a:r>
              <a:rPr lang="en-US" sz="1200" dirty="0"/>
              <a:t> </a:t>
            </a:r>
            <a:r>
              <a:rPr lang="en-US" sz="1200" dirty="0" err="1"/>
              <a:t>difícil</a:t>
            </a:r>
            <a:r>
              <a:rPr lang="en-US" sz="1200" dirty="0"/>
              <a:t> </a:t>
            </a:r>
            <a:r>
              <a:rPr lang="en-US" sz="1200" dirty="0" err="1"/>
              <a:t>cuando</a:t>
            </a:r>
            <a:r>
              <a:rPr lang="en-US" sz="1200" dirty="0"/>
              <a:t> </a:t>
            </a:r>
            <a:r>
              <a:rPr lang="en-US" sz="1200" dirty="0" err="1"/>
              <a:t>los</a:t>
            </a:r>
            <a:r>
              <a:rPr lang="en-US" sz="1200" dirty="0"/>
              <a:t> </a:t>
            </a:r>
            <a:r>
              <a:rPr lang="en-US" sz="1200" dirty="0" err="1"/>
              <a:t>niños</a:t>
            </a:r>
            <a:r>
              <a:rPr lang="en-US" sz="1200" dirty="0"/>
              <a:t> y </a:t>
            </a:r>
            <a:r>
              <a:rPr lang="en-US" sz="1200" dirty="0" err="1"/>
              <a:t>niñas</a:t>
            </a:r>
            <a:r>
              <a:rPr lang="en-US" sz="1200" dirty="0"/>
              <a:t> no </a:t>
            </a:r>
            <a:r>
              <a:rPr lang="en-US" sz="1200" dirty="0" err="1"/>
              <a:t>parecen</a:t>
            </a:r>
            <a:r>
              <a:rPr lang="en-US" sz="1200" dirty="0"/>
              <a:t> </a:t>
            </a:r>
            <a:r>
              <a:rPr lang="en-US" sz="1200" dirty="0" err="1"/>
              <a:t>tener</a:t>
            </a:r>
            <a:r>
              <a:rPr lang="en-US" sz="1200" dirty="0"/>
              <a:t> </a:t>
            </a:r>
            <a:r>
              <a:rPr lang="en-US" sz="1200" dirty="0" err="1"/>
              <a:t>dificultades</a:t>
            </a:r>
            <a:r>
              <a:rPr lang="en-US" sz="1200" dirty="0"/>
              <a:t> </a:t>
            </a:r>
            <a:r>
              <a:rPr lang="en-US" sz="1200" dirty="0" err="1"/>
              <a:t>en</a:t>
            </a:r>
            <a:r>
              <a:rPr lang="en-US" sz="1200" dirty="0"/>
              <a:t> la </a:t>
            </a:r>
            <a:r>
              <a:rPr lang="en-US" sz="1200" dirty="0" err="1"/>
              <a:t>escuela</a:t>
            </a:r>
            <a:r>
              <a:rPr lang="en-US" sz="1200" dirty="0"/>
              <a:t>. La </a:t>
            </a:r>
            <a:r>
              <a:rPr lang="en-US" sz="1200" dirty="0" err="1"/>
              <a:t>escuela</a:t>
            </a:r>
            <a:r>
              <a:rPr lang="en-US" sz="1200" dirty="0"/>
              <a:t> </a:t>
            </a:r>
            <a:r>
              <a:rPr lang="en-US" sz="1200" dirty="0" err="1"/>
              <a:t>puede</a:t>
            </a:r>
            <a:r>
              <a:rPr lang="en-US" sz="1200" dirty="0"/>
              <a:t> </a:t>
            </a:r>
            <a:r>
              <a:rPr lang="en-US" sz="1200" dirty="0" err="1"/>
              <a:t>interpretar</a:t>
            </a:r>
            <a:r>
              <a:rPr lang="en-US" sz="1200" dirty="0"/>
              <a:t> que </a:t>
            </a:r>
            <a:r>
              <a:rPr lang="en-US" sz="1200" dirty="0" err="1"/>
              <a:t>el</a:t>
            </a:r>
            <a:r>
              <a:rPr lang="en-US" sz="1200" dirty="0"/>
              <a:t> </a:t>
            </a:r>
            <a:r>
              <a:rPr lang="en-US" sz="1200" dirty="0" err="1"/>
              <a:t>niño</a:t>
            </a:r>
            <a:r>
              <a:rPr lang="en-US" sz="1200" dirty="0"/>
              <a:t> o </a:t>
            </a:r>
            <a:r>
              <a:rPr lang="en-US" sz="1200" dirty="0" err="1"/>
              <a:t>niña</a:t>
            </a:r>
            <a:r>
              <a:rPr lang="en-US" sz="1200" dirty="0"/>
              <a:t> </a:t>
            </a:r>
            <a:r>
              <a:rPr lang="en-US" sz="1200" dirty="0" err="1"/>
              <a:t>está</a:t>
            </a:r>
            <a:r>
              <a:rPr lang="en-US" sz="1200" dirty="0"/>
              <a:t> bien, </a:t>
            </a:r>
            <a:r>
              <a:rPr lang="en-US" sz="1200" dirty="0" err="1"/>
              <a:t>mientras</a:t>
            </a:r>
            <a:r>
              <a:rPr lang="en-US" sz="1200" dirty="0"/>
              <a:t> que las </a:t>
            </a:r>
            <a:r>
              <a:rPr lang="en-US" sz="1200" dirty="0" err="1"/>
              <a:t>familias</a:t>
            </a:r>
            <a:r>
              <a:rPr lang="en-US" sz="1200" dirty="0"/>
              <a:t>/</a:t>
            </a:r>
            <a:r>
              <a:rPr lang="en-US" sz="1200" dirty="0" err="1"/>
              <a:t>cuidadores</a:t>
            </a:r>
            <a:r>
              <a:rPr lang="en-US" sz="1200" dirty="0"/>
              <a:t>-as </a:t>
            </a:r>
            <a:r>
              <a:rPr lang="en-US" sz="1200" dirty="0" err="1"/>
              <a:t>saben</a:t>
            </a:r>
            <a:r>
              <a:rPr lang="en-US" sz="1200" dirty="0"/>
              <a:t> </a:t>
            </a:r>
            <a:r>
              <a:rPr lang="en-US" sz="1200" dirty="0" err="1"/>
              <a:t>muy</a:t>
            </a:r>
            <a:r>
              <a:rPr lang="en-US" sz="1200" dirty="0"/>
              <a:t> bien que </a:t>
            </a:r>
            <a:r>
              <a:rPr lang="en-US" sz="1200" dirty="0" err="1"/>
              <a:t>el</a:t>
            </a:r>
            <a:r>
              <a:rPr lang="en-US" sz="1200" dirty="0"/>
              <a:t> </a:t>
            </a:r>
            <a:r>
              <a:rPr lang="en-US" sz="1200" dirty="0" err="1"/>
              <a:t>niño</a:t>
            </a:r>
            <a:r>
              <a:rPr lang="en-US" sz="1200" dirty="0"/>
              <a:t> o </a:t>
            </a:r>
            <a:r>
              <a:rPr lang="en-US" sz="1200" dirty="0" err="1"/>
              <a:t>niña</a:t>
            </a:r>
            <a:r>
              <a:rPr lang="en-US" sz="1200" dirty="0"/>
              <a:t> se las </a:t>
            </a:r>
            <a:r>
              <a:rPr lang="en-US" sz="1200" dirty="0" err="1"/>
              <a:t>arregla</a:t>
            </a:r>
            <a:r>
              <a:rPr lang="en-US" sz="1200" dirty="0"/>
              <a:t> para </a:t>
            </a:r>
            <a:r>
              <a:rPr lang="en-US" sz="1200" dirty="0" err="1"/>
              <a:t>mantener</a:t>
            </a:r>
            <a:r>
              <a:rPr lang="en-US" sz="1200" dirty="0"/>
              <a:t> la </a:t>
            </a:r>
            <a:r>
              <a:rPr lang="en-US" sz="1200" dirty="0" err="1"/>
              <a:t>compostura</a:t>
            </a:r>
            <a:r>
              <a:rPr lang="en-US" sz="1200" dirty="0"/>
              <a:t> </a:t>
            </a:r>
            <a:r>
              <a:rPr lang="en-US" sz="1200" dirty="0" err="1"/>
              <a:t>en</a:t>
            </a:r>
            <a:r>
              <a:rPr lang="en-US" sz="1200" dirty="0"/>
              <a:t> la </a:t>
            </a:r>
            <a:r>
              <a:rPr lang="en-US" sz="1200" dirty="0" err="1"/>
              <a:t>escuela</a:t>
            </a:r>
            <a:r>
              <a:rPr lang="en-US" sz="1200" dirty="0"/>
              <a:t> y </a:t>
            </a:r>
            <a:r>
              <a:rPr lang="en-US" sz="1200" dirty="0" err="1"/>
              <a:t>luego</a:t>
            </a:r>
            <a:r>
              <a:rPr lang="en-US" sz="1200" dirty="0"/>
              <a:t> </a:t>
            </a:r>
            <a:r>
              <a:rPr lang="en-US" sz="1200" dirty="0" err="1"/>
              <a:t>llega</a:t>
            </a:r>
            <a:r>
              <a:rPr lang="en-US" sz="1200" dirty="0"/>
              <a:t> a casa y </a:t>
            </a:r>
            <a:r>
              <a:rPr lang="en-US" sz="1200" dirty="0" err="1"/>
              <a:t>deja</a:t>
            </a:r>
            <a:r>
              <a:rPr lang="en-US" sz="1200" dirty="0"/>
              <a:t> que </a:t>
            </a:r>
            <a:r>
              <a:rPr lang="en-US" sz="1200" dirty="0" err="1"/>
              <a:t>el</a:t>
            </a:r>
            <a:r>
              <a:rPr lang="en-US" sz="1200" dirty="0"/>
              <a:t> </a:t>
            </a:r>
            <a:r>
              <a:rPr lang="en-US" sz="1200" dirty="0" err="1"/>
              <a:t>estrés</a:t>
            </a:r>
            <a:r>
              <a:rPr lang="en-US" sz="1200" dirty="0"/>
              <a:t> se </a:t>
            </a:r>
            <a:r>
              <a:rPr lang="en-US" sz="1200" dirty="0" err="1"/>
              <a:t>desborde</a:t>
            </a:r>
            <a:r>
              <a:rPr lang="en-US" sz="1200" dirty="0"/>
              <a:t>. </a:t>
            </a:r>
            <a:r>
              <a:rPr lang="en-US" sz="1200" dirty="0" err="1"/>
              <a:t>Imagina</a:t>
            </a:r>
            <a:r>
              <a:rPr lang="en-US" sz="1200" dirty="0"/>
              <a:t> </a:t>
            </a:r>
            <a:r>
              <a:rPr lang="en-US" sz="1200" dirty="0" err="1"/>
              <a:t>una</a:t>
            </a:r>
            <a:r>
              <a:rPr lang="en-US" sz="1200" dirty="0"/>
              <a:t> </a:t>
            </a:r>
            <a:r>
              <a:rPr lang="en-US" sz="1200" dirty="0" err="1"/>
              <a:t>botella</a:t>
            </a:r>
            <a:r>
              <a:rPr lang="en-US" sz="1200" dirty="0"/>
              <a:t> de coca cola que se ha </a:t>
            </a:r>
            <a:r>
              <a:rPr lang="en-US" sz="1200" dirty="0" err="1"/>
              <a:t>estado</a:t>
            </a:r>
            <a:r>
              <a:rPr lang="en-US" sz="1200" dirty="0"/>
              <a:t> </a:t>
            </a:r>
            <a:r>
              <a:rPr lang="en-US" sz="1200" dirty="0" err="1"/>
              <a:t>agitando</a:t>
            </a:r>
            <a:r>
              <a:rPr lang="en-US" sz="1200" dirty="0"/>
              <a:t> </a:t>
            </a:r>
            <a:r>
              <a:rPr lang="en-US" sz="1200" dirty="0" err="1"/>
              <a:t>durante</a:t>
            </a:r>
            <a:r>
              <a:rPr lang="en-US" sz="1200" dirty="0"/>
              <a:t> </a:t>
            </a:r>
            <a:r>
              <a:rPr lang="en-US" sz="1200" dirty="0" err="1"/>
              <a:t>todo</a:t>
            </a:r>
            <a:r>
              <a:rPr lang="en-US" sz="1200" dirty="0"/>
              <a:t> </a:t>
            </a:r>
            <a:r>
              <a:rPr lang="en-US" sz="1200" dirty="0" err="1"/>
              <a:t>el</a:t>
            </a:r>
            <a:r>
              <a:rPr lang="en-US" sz="1200" dirty="0"/>
              <a:t> día y al final del día, </a:t>
            </a:r>
            <a:r>
              <a:rPr lang="en-US" sz="1200" dirty="0" err="1"/>
              <a:t>después</a:t>
            </a:r>
            <a:r>
              <a:rPr lang="en-US" sz="1200" dirty="0"/>
              <a:t> de </a:t>
            </a:r>
            <a:r>
              <a:rPr lang="en-US" sz="1200" dirty="0" err="1"/>
              <a:t>agitarla</a:t>
            </a:r>
            <a:r>
              <a:rPr lang="en-US" sz="1200" dirty="0"/>
              <a:t> tanto, se </a:t>
            </a:r>
            <a:r>
              <a:rPr lang="en-US" sz="1200" dirty="0" err="1"/>
              <a:t>destapa</a:t>
            </a:r>
            <a:r>
              <a:rPr lang="en-US" sz="1200" dirty="0"/>
              <a:t> y la coca cola se </a:t>
            </a:r>
            <a:r>
              <a:rPr lang="en-US" sz="1200" dirty="0" err="1"/>
              <a:t>derrama</a:t>
            </a:r>
            <a:r>
              <a:rPr lang="en-US" sz="1200" dirty="0"/>
              <a:t> </a:t>
            </a:r>
            <a:r>
              <a:rPr lang="en-US" sz="1200" dirty="0" err="1"/>
              <a:t>por</a:t>
            </a:r>
            <a:r>
              <a:rPr lang="en-US" sz="1200" dirty="0"/>
              <a:t> </a:t>
            </a:r>
            <a:r>
              <a:rPr lang="en-US" sz="1200" dirty="0" err="1"/>
              <a:t>todas</a:t>
            </a:r>
            <a:r>
              <a:rPr lang="en-US" sz="1200" dirty="0"/>
              <a:t> </a:t>
            </a:r>
            <a:r>
              <a:rPr lang="en-US" sz="1200" dirty="0" err="1"/>
              <a:t>partes</a:t>
            </a:r>
            <a:r>
              <a:rPr lang="en-US" sz="1200" dirty="0"/>
              <a:t>. </a:t>
            </a:r>
            <a:r>
              <a:rPr lang="en-US" sz="1200" dirty="0" err="1"/>
              <a:t>Muchos</a:t>
            </a:r>
            <a:r>
              <a:rPr lang="en-US" sz="1200" dirty="0"/>
              <a:t> </a:t>
            </a:r>
            <a:r>
              <a:rPr lang="en-US" sz="1200" dirty="0" err="1"/>
              <a:t>adoptantes</a:t>
            </a:r>
            <a:r>
              <a:rPr lang="en-US" sz="1200" dirty="0"/>
              <a:t> y </a:t>
            </a:r>
            <a:r>
              <a:rPr lang="en-US" sz="1200" dirty="0" err="1"/>
              <a:t>cuidadores</a:t>
            </a:r>
            <a:r>
              <a:rPr lang="en-US" sz="1200" dirty="0"/>
              <a:t> </a:t>
            </a:r>
            <a:r>
              <a:rPr lang="en-US" sz="1200" dirty="0" err="1"/>
              <a:t>pueden</a:t>
            </a:r>
            <a:r>
              <a:rPr lang="en-US" sz="1200" dirty="0"/>
              <a:t> </a:t>
            </a:r>
            <a:r>
              <a:rPr lang="en-US" sz="1200" dirty="0" err="1"/>
              <a:t>identificarse</a:t>
            </a:r>
            <a:r>
              <a:rPr lang="en-US" sz="1200" dirty="0"/>
              <a:t> con </a:t>
            </a:r>
            <a:r>
              <a:rPr lang="en-US" sz="1200" dirty="0" err="1"/>
              <a:t>esta</a:t>
            </a:r>
            <a:r>
              <a:rPr lang="en-US" sz="1200" dirty="0"/>
              <a:t> </a:t>
            </a:r>
            <a:r>
              <a:rPr lang="en-US" sz="1200" dirty="0" err="1"/>
              <a:t>analogía.El</a:t>
            </a:r>
            <a:r>
              <a:rPr lang="en-US" sz="1200" dirty="0"/>
              <a:t> </a:t>
            </a:r>
            <a:r>
              <a:rPr lang="en-US" sz="1200" dirty="0" err="1"/>
              <a:t>exceso</a:t>
            </a:r>
            <a:r>
              <a:rPr lang="en-US" sz="1200" dirty="0"/>
              <a:t> de </a:t>
            </a:r>
            <a:r>
              <a:rPr lang="en-US" sz="1200" dirty="0" err="1"/>
              <a:t>cumplimiento</a:t>
            </a:r>
            <a:r>
              <a:rPr lang="en-US" sz="1200" dirty="0"/>
              <a:t> </a:t>
            </a:r>
            <a:r>
              <a:rPr lang="en-US" sz="1200" dirty="0" err="1"/>
              <a:t>puede</a:t>
            </a:r>
            <a:r>
              <a:rPr lang="en-US" sz="1200" dirty="0"/>
              <a:t> ser un </a:t>
            </a:r>
            <a:r>
              <a:rPr lang="en-US" sz="1200" dirty="0" err="1"/>
              <a:t>problema</a:t>
            </a:r>
            <a:r>
              <a:rPr lang="en-US" sz="1200" dirty="0"/>
              <a:t> especial para </a:t>
            </a:r>
            <a:r>
              <a:rPr lang="en-US" sz="1200" dirty="0" err="1"/>
              <a:t>los</a:t>
            </a:r>
            <a:r>
              <a:rPr lang="en-US" sz="1200" dirty="0"/>
              <a:t> </a:t>
            </a:r>
            <a:r>
              <a:rPr lang="en-US" sz="1200" dirty="0" err="1"/>
              <a:t>niños</a:t>
            </a:r>
            <a:r>
              <a:rPr lang="en-US" sz="1200" dirty="0"/>
              <a:t> y </a:t>
            </a:r>
            <a:r>
              <a:rPr lang="en-US" sz="1200" dirty="0" err="1"/>
              <a:t>niñas</a:t>
            </a:r>
            <a:r>
              <a:rPr lang="en-US" sz="1200" dirty="0"/>
              <a:t> </a:t>
            </a:r>
            <a:r>
              <a:rPr lang="en-US" sz="1200" dirty="0" err="1"/>
              <a:t>adoptados</a:t>
            </a:r>
            <a:r>
              <a:rPr lang="en-US" sz="1200" dirty="0"/>
              <a:t>. Sus </a:t>
            </a:r>
            <a:r>
              <a:rPr lang="en-US" sz="1200" dirty="0" err="1"/>
              <a:t>primeras</a:t>
            </a:r>
            <a:r>
              <a:rPr lang="en-US" sz="1200" dirty="0"/>
              <a:t> </a:t>
            </a:r>
            <a:r>
              <a:rPr lang="en-US" sz="1200" dirty="0" err="1"/>
              <a:t>experiencias</a:t>
            </a:r>
            <a:r>
              <a:rPr lang="en-US" sz="1200" dirty="0"/>
              <a:t> </a:t>
            </a:r>
            <a:r>
              <a:rPr lang="en-US" sz="1200" dirty="0" err="1"/>
              <a:t>vitales</a:t>
            </a:r>
            <a:r>
              <a:rPr lang="en-US" sz="1200" dirty="0"/>
              <a:t> les </a:t>
            </a:r>
            <a:r>
              <a:rPr lang="en-US" sz="1200" dirty="0" err="1"/>
              <a:t>han</a:t>
            </a:r>
            <a:r>
              <a:rPr lang="en-US" sz="1200" dirty="0"/>
              <a:t> </a:t>
            </a:r>
            <a:r>
              <a:rPr lang="en-US" sz="1200" dirty="0" err="1"/>
              <a:t>enseñado</a:t>
            </a:r>
            <a:r>
              <a:rPr lang="en-US" sz="1200" dirty="0"/>
              <a:t> que la </a:t>
            </a:r>
            <a:r>
              <a:rPr lang="en-US" sz="1200" dirty="0" err="1"/>
              <a:t>mejor</a:t>
            </a:r>
            <a:r>
              <a:rPr lang="en-US" sz="1200" dirty="0"/>
              <a:t> </a:t>
            </a:r>
            <a:r>
              <a:rPr lang="en-US" sz="1200" dirty="0" err="1"/>
              <a:t>manera</a:t>
            </a:r>
            <a:r>
              <a:rPr lang="en-US" sz="1200" dirty="0"/>
              <a:t> de </a:t>
            </a:r>
            <a:r>
              <a:rPr lang="en-US" sz="1200" dirty="0" err="1"/>
              <a:t>mantenerse</a:t>
            </a:r>
            <a:r>
              <a:rPr lang="en-US" sz="1200" dirty="0"/>
              <a:t> a salvo es </a:t>
            </a:r>
            <a:r>
              <a:rPr lang="en-US" sz="1200" dirty="0" err="1"/>
              <a:t>portarse</a:t>
            </a:r>
            <a:r>
              <a:rPr lang="en-US" sz="1200" dirty="0"/>
              <a:t> </a:t>
            </a:r>
            <a:r>
              <a:rPr lang="en-US" sz="1200" dirty="0" err="1"/>
              <a:t>muy</a:t>
            </a:r>
            <a:r>
              <a:rPr lang="en-US" sz="1200" dirty="0"/>
              <a:t> bien, </a:t>
            </a:r>
            <a:r>
              <a:rPr lang="en-US" sz="1200" dirty="0" err="1"/>
              <a:t>pero</a:t>
            </a:r>
            <a:r>
              <a:rPr lang="en-US" sz="1200" dirty="0"/>
              <a:t> lo que no se </a:t>
            </a:r>
            <a:r>
              <a:rPr lang="en-US" sz="1200" dirty="0" err="1"/>
              <a:t>ve</a:t>
            </a:r>
            <a:r>
              <a:rPr lang="en-US" sz="1200" dirty="0"/>
              <a:t> es </a:t>
            </a:r>
            <a:r>
              <a:rPr lang="en-US" sz="1200" dirty="0" err="1"/>
              <a:t>el</a:t>
            </a:r>
            <a:r>
              <a:rPr lang="en-US" sz="1200" dirty="0"/>
              <a:t> alto </a:t>
            </a:r>
            <a:r>
              <a:rPr lang="en-US" sz="1200" dirty="0" err="1"/>
              <a:t>grado</a:t>
            </a:r>
            <a:r>
              <a:rPr lang="en-US" sz="1200" dirty="0"/>
              <a:t> de </a:t>
            </a:r>
            <a:r>
              <a:rPr lang="en-US" sz="1200" dirty="0" err="1"/>
              <a:t>miedo</a:t>
            </a:r>
            <a:r>
              <a:rPr lang="en-US" sz="1200" dirty="0"/>
              <a:t> y </a:t>
            </a:r>
            <a:r>
              <a:rPr lang="en-US" sz="1200" dirty="0" err="1"/>
              <a:t>estrés</a:t>
            </a:r>
            <a:r>
              <a:rPr lang="en-US" sz="1200" dirty="0"/>
              <a:t> que </a:t>
            </a:r>
            <a:r>
              <a:rPr lang="en-US" sz="1200" dirty="0" err="1"/>
              <a:t>subyace</a:t>
            </a:r>
            <a:r>
              <a:rPr lang="en-US" sz="1200" dirty="0"/>
              <a:t> bajo la </a:t>
            </a:r>
            <a:r>
              <a:rPr lang="en-US" sz="1200" dirty="0" err="1"/>
              <a:t>superficie</a:t>
            </a:r>
            <a:r>
              <a:rPr lang="en-US" sz="1200" dirty="0"/>
              <a:t> de </a:t>
            </a:r>
            <a:r>
              <a:rPr lang="en-US" sz="1200" dirty="0" err="1"/>
              <a:t>este</a:t>
            </a:r>
            <a:r>
              <a:rPr lang="en-US" sz="1200" dirty="0"/>
              <a:t> </a:t>
            </a:r>
            <a:r>
              <a:rPr lang="en-US" sz="1200" dirty="0" err="1"/>
              <a:t>exceso</a:t>
            </a:r>
            <a:r>
              <a:rPr lang="en-US" sz="1200" dirty="0"/>
              <a:t> de </a:t>
            </a:r>
            <a:r>
              <a:rPr lang="en-US" sz="1200" dirty="0" err="1"/>
              <a:t>cumplimiento</a:t>
            </a:r>
            <a:r>
              <a:rPr lang="en-US" sz="1200" dirty="0"/>
              <a:t>.</a:t>
            </a:r>
            <a:endParaRPr sz="1400" b="1" dirty="0">
              <a:latin typeface="Calibri"/>
              <a:ea typeface="Calibri"/>
              <a:cs typeface="Calibri"/>
              <a:sym typeface="Calibri"/>
            </a:endParaRPr>
          </a:p>
          <a:p>
            <a:pPr marL="0" lvl="0" indent="0" algn="l" rtl="0">
              <a:lnSpc>
                <a:spcPct val="100000"/>
              </a:lnSpc>
              <a:spcBef>
                <a:spcPts val="0"/>
              </a:spcBef>
              <a:spcAft>
                <a:spcPts val="0"/>
              </a:spcAft>
              <a:buSzPts val="1600"/>
              <a:buNone/>
            </a:pPr>
            <a:endParaRPr sz="1400" b="1" dirty="0">
              <a:latin typeface="Calibri"/>
              <a:ea typeface="Calibri"/>
              <a:cs typeface="Calibri"/>
              <a:sym typeface="Calibri"/>
            </a:endParaRPr>
          </a:p>
          <a:p>
            <a:pPr marL="0" lvl="0" indent="0" algn="l" rtl="0">
              <a:lnSpc>
                <a:spcPct val="100000"/>
              </a:lnSpc>
              <a:spcBef>
                <a:spcPts val="0"/>
              </a:spcBef>
              <a:spcAft>
                <a:spcPts val="0"/>
              </a:spcAft>
              <a:buSzPts val="1600"/>
              <a:buNone/>
            </a:pPr>
            <a:r>
              <a:rPr lang="en-US" sz="1400" b="1" dirty="0"/>
              <a:t>El </a:t>
            </a:r>
            <a:r>
              <a:rPr lang="en-US" sz="1400" b="1" dirty="0" err="1"/>
              <a:t>niño</a:t>
            </a:r>
            <a:r>
              <a:rPr lang="en-US" sz="1400" b="1" dirty="0"/>
              <a:t> o </a:t>
            </a:r>
            <a:r>
              <a:rPr lang="en-US" sz="1400" b="1" dirty="0" err="1"/>
              <a:t>niña</a:t>
            </a:r>
            <a:r>
              <a:rPr lang="en-US" sz="1400" b="1" dirty="0"/>
              <a:t> </a:t>
            </a:r>
            <a:r>
              <a:rPr lang="en-US" sz="1400" b="1" dirty="0" err="1"/>
              <a:t>complaciente</a:t>
            </a:r>
            <a:r>
              <a:rPr lang="en-US" sz="1400" b="1" dirty="0"/>
              <a:t> y </a:t>
            </a:r>
            <a:r>
              <a:rPr lang="en-US" sz="1400" b="1" dirty="0" err="1"/>
              <a:t>pseudoindependiente</a:t>
            </a:r>
            <a:endParaRPr dirty="0"/>
          </a:p>
          <a:p>
            <a:pPr marL="0" lvl="0" indent="0" algn="l" rtl="0">
              <a:lnSpc>
                <a:spcPct val="100000"/>
              </a:lnSpc>
              <a:spcBef>
                <a:spcPts val="0"/>
              </a:spcBef>
              <a:spcAft>
                <a:spcPts val="0"/>
              </a:spcAft>
              <a:buSzPts val="1600"/>
              <a:buNone/>
            </a:pPr>
            <a:r>
              <a:rPr lang="en-US" sz="1200" dirty="0" err="1"/>
              <a:t>Comportamientos</a:t>
            </a:r>
            <a:r>
              <a:rPr lang="en-US" sz="1200" dirty="0"/>
              <a:t> </a:t>
            </a:r>
            <a:r>
              <a:rPr lang="en-US" sz="1200" dirty="0" err="1"/>
              <a:t>como</a:t>
            </a:r>
            <a:r>
              <a:rPr lang="en-US" sz="1200" dirty="0"/>
              <a:t> </a:t>
            </a:r>
            <a:r>
              <a:rPr lang="en-US" sz="1200" dirty="0" err="1"/>
              <a:t>el</a:t>
            </a:r>
            <a:r>
              <a:rPr lang="en-US" sz="1200" dirty="0"/>
              <a:t> </a:t>
            </a:r>
            <a:r>
              <a:rPr lang="en-US" sz="1200" dirty="0" err="1"/>
              <a:t>cumplimiento</a:t>
            </a:r>
            <a:r>
              <a:rPr lang="en-US" sz="1200" dirty="0"/>
              <a:t> </a:t>
            </a:r>
            <a:r>
              <a:rPr lang="en-US" sz="1200" dirty="0" err="1"/>
              <a:t>excesivo</a:t>
            </a:r>
            <a:r>
              <a:rPr lang="en-US" sz="1200" dirty="0"/>
              <a:t> y la </a:t>
            </a:r>
            <a:r>
              <a:rPr lang="en-US" sz="1200" dirty="0" err="1"/>
              <a:t>pseudoindependencia</a:t>
            </a:r>
            <a:r>
              <a:rPr lang="en-US" sz="1200" dirty="0"/>
              <a:t> dan la </a:t>
            </a:r>
            <a:r>
              <a:rPr lang="en-US" sz="1200" dirty="0" err="1"/>
              <a:t>impresión</a:t>
            </a:r>
            <a:r>
              <a:rPr lang="en-US" sz="1200" dirty="0"/>
              <a:t> de que </a:t>
            </a:r>
            <a:r>
              <a:rPr lang="en-US" sz="1200" dirty="0" err="1"/>
              <a:t>el</a:t>
            </a:r>
            <a:r>
              <a:rPr lang="en-US" sz="1200" dirty="0"/>
              <a:t> </a:t>
            </a:r>
            <a:r>
              <a:rPr lang="en-US" sz="1200" dirty="0" err="1"/>
              <a:t>niño</a:t>
            </a:r>
            <a:r>
              <a:rPr lang="en-US" sz="1200" dirty="0"/>
              <a:t> o </a:t>
            </a:r>
            <a:r>
              <a:rPr lang="en-US" sz="1200" dirty="0" err="1"/>
              <a:t>niña</a:t>
            </a:r>
            <a:r>
              <a:rPr lang="en-US" sz="1200" dirty="0"/>
              <a:t> </a:t>
            </a:r>
            <a:r>
              <a:rPr lang="en-US" sz="1200" dirty="0" err="1"/>
              <a:t>está</a:t>
            </a:r>
            <a:r>
              <a:rPr lang="en-US" sz="1200" dirty="0"/>
              <a:t> </a:t>
            </a:r>
            <a:r>
              <a:rPr lang="en-US" sz="1200" dirty="0" err="1"/>
              <a:t>haciendo</a:t>
            </a:r>
            <a:r>
              <a:rPr lang="en-US" sz="1200" dirty="0"/>
              <a:t> </a:t>
            </a:r>
            <a:r>
              <a:rPr lang="en-US" sz="1200" dirty="0" err="1"/>
              <a:t>frente</a:t>
            </a:r>
            <a:r>
              <a:rPr lang="en-US" sz="1200" dirty="0"/>
              <a:t> a la </a:t>
            </a:r>
            <a:r>
              <a:rPr lang="en-US" sz="1200" dirty="0" err="1"/>
              <a:t>situación</a:t>
            </a:r>
            <a:r>
              <a:rPr lang="en-US" sz="1200" dirty="0"/>
              <a:t>. </a:t>
            </a:r>
            <a:r>
              <a:rPr lang="en-US" sz="1200" dirty="0" err="1"/>
              <a:t>Estos</a:t>
            </a:r>
            <a:r>
              <a:rPr lang="en-US" sz="1200" dirty="0"/>
              <a:t> </a:t>
            </a:r>
            <a:r>
              <a:rPr lang="en-US" sz="1200" dirty="0" err="1"/>
              <a:t>comportamientos</a:t>
            </a:r>
            <a:r>
              <a:rPr lang="en-US" sz="1200" dirty="0"/>
              <a:t> son </a:t>
            </a:r>
            <a:r>
              <a:rPr lang="en-US" sz="1200" dirty="0" err="1"/>
              <a:t>preocupantes</a:t>
            </a:r>
            <a:r>
              <a:rPr lang="en-US" sz="1200" dirty="0"/>
              <a:t> </a:t>
            </a:r>
            <a:r>
              <a:rPr lang="en-US" sz="1200" dirty="0" err="1"/>
              <a:t>porque</a:t>
            </a:r>
            <a:r>
              <a:rPr lang="en-US" sz="1200" dirty="0"/>
              <a:t> a menudo </a:t>
            </a:r>
            <a:r>
              <a:rPr lang="en-US" sz="1200" dirty="0" err="1"/>
              <a:t>tienen</a:t>
            </a:r>
            <a:r>
              <a:rPr lang="en-US" sz="1200" dirty="0"/>
              <a:t> </a:t>
            </a:r>
            <a:r>
              <a:rPr lang="en-US" sz="1200" dirty="0" err="1"/>
              <a:t>su</a:t>
            </a:r>
            <a:r>
              <a:rPr lang="en-US" sz="1200" dirty="0"/>
              <a:t> </a:t>
            </a:r>
            <a:r>
              <a:rPr lang="en-US" sz="1200" dirty="0" err="1"/>
              <a:t>origen</a:t>
            </a:r>
            <a:r>
              <a:rPr lang="en-US" sz="1200" dirty="0"/>
              <a:t> </a:t>
            </a:r>
            <a:r>
              <a:rPr lang="en-US" sz="1200" dirty="0" err="1"/>
              <a:t>en</a:t>
            </a:r>
            <a:r>
              <a:rPr lang="en-US" sz="1200" dirty="0"/>
              <a:t> </a:t>
            </a:r>
            <a:r>
              <a:rPr lang="en-US" sz="1200" dirty="0" err="1"/>
              <a:t>el</a:t>
            </a:r>
            <a:r>
              <a:rPr lang="en-US" sz="1200" dirty="0"/>
              <a:t> </a:t>
            </a:r>
            <a:r>
              <a:rPr lang="en-US" sz="1200" dirty="0" err="1"/>
              <a:t>miedo</a:t>
            </a:r>
            <a:r>
              <a:rPr lang="en-US" sz="1200" dirty="0"/>
              <a:t> a las personas </a:t>
            </a:r>
            <a:r>
              <a:rPr lang="en-US" sz="1200" dirty="0" err="1"/>
              <a:t>adultas</a:t>
            </a:r>
            <a:r>
              <a:rPr lang="en-US" sz="1200" dirty="0"/>
              <a:t> y la </a:t>
            </a:r>
            <a:r>
              <a:rPr lang="en-US" sz="1200" dirty="0" err="1"/>
              <a:t>falta</a:t>
            </a:r>
            <a:r>
              <a:rPr lang="en-US" sz="1200" dirty="0"/>
              <a:t> de </a:t>
            </a:r>
            <a:r>
              <a:rPr lang="en-US" sz="1200" dirty="0" err="1"/>
              <a:t>confianza</a:t>
            </a:r>
            <a:r>
              <a:rPr lang="en-US" sz="1200" dirty="0"/>
              <a:t> </a:t>
            </a:r>
            <a:r>
              <a:rPr lang="en-US" sz="1200" dirty="0" err="1"/>
              <a:t>en</a:t>
            </a:r>
            <a:r>
              <a:rPr lang="en-US" sz="1200" dirty="0"/>
              <a:t> </a:t>
            </a:r>
            <a:r>
              <a:rPr lang="en-US" sz="1200" dirty="0" err="1"/>
              <a:t>los</a:t>
            </a:r>
            <a:r>
              <a:rPr lang="en-US" sz="1200" dirty="0"/>
              <a:t> </a:t>
            </a:r>
            <a:r>
              <a:rPr lang="en-US" sz="1200" dirty="0" err="1"/>
              <a:t>demás</a:t>
            </a:r>
            <a:r>
              <a:rPr lang="en-US" sz="1200" dirty="0"/>
              <a:t>. </a:t>
            </a:r>
            <a:r>
              <a:rPr lang="en-US" sz="1200" dirty="0" err="1"/>
              <a:t>Estos</a:t>
            </a:r>
            <a:r>
              <a:rPr lang="en-US" sz="1200" dirty="0"/>
              <a:t> </a:t>
            </a:r>
            <a:r>
              <a:rPr lang="en-US" sz="1200" dirty="0" err="1"/>
              <a:t>niños</a:t>
            </a:r>
            <a:r>
              <a:rPr lang="en-US" sz="1200" dirty="0"/>
              <a:t> y </a:t>
            </a:r>
            <a:r>
              <a:rPr lang="en-US" sz="1200" dirty="0" err="1"/>
              <a:t>niñas</a:t>
            </a:r>
            <a:r>
              <a:rPr lang="en-US" sz="1200" dirty="0"/>
              <a:t> </a:t>
            </a:r>
            <a:r>
              <a:rPr lang="en-US" sz="1200" dirty="0" err="1"/>
              <a:t>necesitan</a:t>
            </a:r>
            <a:r>
              <a:rPr lang="en-US" sz="1200" dirty="0"/>
              <a:t> </a:t>
            </a:r>
            <a:r>
              <a:rPr lang="en-US" sz="1200" dirty="0" err="1"/>
              <a:t>ayuda</a:t>
            </a:r>
            <a:r>
              <a:rPr lang="en-US" sz="1200" dirty="0"/>
              <a:t> para </a:t>
            </a:r>
            <a:r>
              <a:rPr lang="en-US" sz="1200" dirty="0" err="1"/>
              <a:t>aprender</a:t>
            </a:r>
            <a:r>
              <a:rPr lang="en-US" sz="1200" dirty="0"/>
              <a:t> a </a:t>
            </a:r>
            <a:r>
              <a:rPr lang="en-US" sz="1200" dirty="0" err="1"/>
              <a:t>confiar</a:t>
            </a:r>
            <a:r>
              <a:rPr lang="en-US" sz="1200" dirty="0"/>
              <a:t> </a:t>
            </a:r>
            <a:r>
              <a:rPr lang="en-US" sz="1200" dirty="0" err="1"/>
              <a:t>en</a:t>
            </a:r>
            <a:r>
              <a:rPr lang="en-US" sz="1200" dirty="0"/>
              <a:t> que </a:t>
            </a:r>
            <a:r>
              <a:rPr lang="en-US" sz="1200" dirty="0" err="1"/>
              <a:t>los</a:t>
            </a:r>
            <a:r>
              <a:rPr lang="en-US" sz="1200" dirty="0"/>
              <a:t> </a:t>
            </a:r>
            <a:r>
              <a:rPr lang="en-US" sz="1200" dirty="0" err="1"/>
              <a:t>demás</a:t>
            </a:r>
            <a:r>
              <a:rPr lang="en-US" sz="1200" dirty="0"/>
              <a:t> </a:t>
            </a:r>
            <a:r>
              <a:rPr lang="en-US" sz="1200" dirty="0" err="1"/>
              <a:t>pueden</a:t>
            </a:r>
            <a:r>
              <a:rPr lang="en-US" sz="1200" dirty="0"/>
              <a:t> </a:t>
            </a:r>
            <a:r>
              <a:rPr lang="en-US" sz="1200" dirty="0" err="1"/>
              <a:t>apoyarlos</a:t>
            </a:r>
            <a:r>
              <a:rPr lang="en-US" sz="1200" dirty="0"/>
              <a:t> y que no </a:t>
            </a:r>
            <a:r>
              <a:rPr lang="en-US" sz="1200" dirty="0" err="1"/>
              <a:t>tienen</a:t>
            </a:r>
            <a:r>
              <a:rPr lang="en-US" sz="1200" dirty="0"/>
              <a:t> que </a:t>
            </a:r>
            <a:r>
              <a:rPr lang="en-US" sz="1200" dirty="0" err="1"/>
              <a:t>arreglárselas</a:t>
            </a:r>
            <a:r>
              <a:rPr lang="en-US" sz="1200" dirty="0"/>
              <a:t> solos/</a:t>
            </a:r>
            <a:r>
              <a:rPr lang="en-US" sz="1200" dirty="0" err="1"/>
              <a:t>as.Con</a:t>
            </a:r>
            <a:r>
              <a:rPr lang="en-US" sz="1200" dirty="0"/>
              <a:t> </a:t>
            </a:r>
            <a:r>
              <a:rPr lang="en-US" sz="1200" dirty="0" err="1"/>
              <a:t>demasiada</a:t>
            </a:r>
            <a:r>
              <a:rPr lang="en-US" sz="1200" dirty="0"/>
              <a:t> </a:t>
            </a:r>
            <a:r>
              <a:rPr lang="en-US" sz="1200" dirty="0" err="1"/>
              <a:t>frecuencia</a:t>
            </a:r>
            <a:r>
              <a:rPr lang="en-US" sz="1200" dirty="0"/>
              <a:t>, las </a:t>
            </a:r>
            <a:r>
              <a:rPr lang="en-US" sz="1200" dirty="0" err="1"/>
              <a:t>familias</a:t>
            </a:r>
            <a:r>
              <a:rPr lang="en-US" sz="1200" dirty="0"/>
              <a:t> </a:t>
            </a:r>
            <a:r>
              <a:rPr lang="en-US" sz="1200" dirty="0" err="1"/>
              <a:t>nos</a:t>
            </a:r>
            <a:r>
              <a:rPr lang="en-US" sz="1200" dirty="0"/>
              <a:t> </a:t>
            </a:r>
            <a:r>
              <a:rPr lang="en-US" sz="1200" dirty="0" err="1"/>
              <a:t>dicen</a:t>
            </a:r>
            <a:r>
              <a:rPr lang="en-US" sz="1200" dirty="0"/>
              <a:t> que </a:t>
            </a:r>
            <a:r>
              <a:rPr lang="en-US" sz="1200" dirty="0" err="1"/>
              <a:t>el</a:t>
            </a:r>
            <a:r>
              <a:rPr lang="en-US" sz="1200" dirty="0"/>
              <a:t> </a:t>
            </a:r>
            <a:r>
              <a:rPr lang="en-US" sz="1200" dirty="0" err="1"/>
              <a:t>comportamiento</a:t>
            </a:r>
            <a:r>
              <a:rPr lang="en-US" sz="1200" dirty="0"/>
              <a:t> de sus </a:t>
            </a:r>
            <a:r>
              <a:rPr lang="en-US" sz="1200" dirty="0" err="1"/>
              <a:t>hijos</a:t>
            </a:r>
            <a:r>
              <a:rPr lang="en-US" sz="1200" dirty="0"/>
              <a:t> e </a:t>
            </a:r>
            <a:r>
              <a:rPr lang="en-US" sz="1200" dirty="0" err="1"/>
              <a:t>hijas</a:t>
            </a:r>
            <a:r>
              <a:rPr lang="en-US" sz="1200" dirty="0"/>
              <a:t> </a:t>
            </a:r>
            <a:r>
              <a:rPr lang="en-US" sz="1200" dirty="0" err="1"/>
              <a:t>en</a:t>
            </a:r>
            <a:r>
              <a:rPr lang="en-US" sz="1200" dirty="0"/>
              <a:t> la </a:t>
            </a:r>
            <a:r>
              <a:rPr lang="en-US" sz="1200" dirty="0" err="1"/>
              <a:t>escuela</a:t>
            </a:r>
            <a:r>
              <a:rPr lang="en-US" sz="1200" dirty="0"/>
              <a:t> es </a:t>
            </a:r>
            <a:r>
              <a:rPr lang="en-US" sz="1200" dirty="0" err="1"/>
              <a:t>excelente</a:t>
            </a:r>
            <a:r>
              <a:rPr lang="en-US" sz="1200" dirty="0"/>
              <a:t>, que se </a:t>
            </a:r>
            <a:r>
              <a:rPr lang="en-US" sz="1200" dirty="0" err="1"/>
              <a:t>esfuerzan</a:t>
            </a:r>
            <a:r>
              <a:rPr lang="en-US" sz="1200" dirty="0"/>
              <a:t> </a:t>
            </a:r>
            <a:r>
              <a:rPr lang="en-US" sz="1200" dirty="0" err="1"/>
              <a:t>mucho</a:t>
            </a:r>
            <a:r>
              <a:rPr lang="en-US" sz="1200" dirty="0"/>
              <a:t> </a:t>
            </a:r>
            <a:r>
              <a:rPr lang="en-US" sz="1200" dirty="0" err="1"/>
              <a:t>en</a:t>
            </a:r>
            <a:r>
              <a:rPr lang="en-US" sz="1200" dirty="0"/>
              <a:t> </a:t>
            </a:r>
            <a:r>
              <a:rPr lang="en-US" sz="1200" dirty="0" err="1"/>
              <a:t>el</a:t>
            </a:r>
            <a:r>
              <a:rPr lang="en-US" sz="1200" dirty="0"/>
              <a:t> </a:t>
            </a:r>
            <a:r>
              <a:rPr lang="en-US" sz="1200" dirty="0" err="1"/>
              <a:t>trabajo</a:t>
            </a:r>
            <a:r>
              <a:rPr lang="en-US" sz="1200" dirty="0"/>
              <a:t> y que </a:t>
            </a:r>
            <a:r>
              <a:rPr lang="en-US" sz="1200" dirty="0" err="1"/>
              <a:t>tienen</a:t>
            </a:r>
            <a:r>
              <a:rPr lang="en-US" sz="1200" dirty="0"/>
              <a:t> </a:t>
            </a:r>
            <a:r>
              <a:rPr lang="en-US" sz="1200" dirty="0" err="1"/>
              <a:t>muchas</a:t>
            </a:r>
            <a:r>
              <a:rPr lang="en-US" sz="1200" dirty="0"/>
              <a:t> </a:t>
            </a:r>
            <a:r>
              <a:rPr lang="en-US" sz="1200" dirty="0" err="1"/>
              <a:t>amistades</a:t>
            </a:r>
            <a:r>
              <a:rPr lang="en-US" sz="1200" dirty="0"/>
              <a:t>. Se </a:t>
            </a:r>
            <a:r>
              <a:rPr lang="en-US" sz="1200" dirty="0" err="1"/>
              <a:t>necesita</a:t>
            </a:r>
            <a:r>
              <a:rPr lang="en-US" sz="1200" dirty="0"/>
              <a:t> </a:t>
            </a:r>
            <a:r>
              <a:rPr lang="en-US" sz="1200" dirty="0" err="1"/>
              <a:t>una</a:t>
            </a:r>
            <a:r>
              <a:rPr lang="en-US" sz="1200" dirty="0"/>
              <a:t> </a:t>
            </a:r>
            <a:r>
              <a:rPr lang="en-US" sz="1200" dirty="0" err="1"/>
              <a:t>escuela</a:t>
            </a:r>
            <a:r>
              <a:rPr lang="en-US" sz="1200" dirty="0"/>
              <a:t> </a:t>
            </a:r>
            <a:r>
              <a:rPr lang="en-US" sz="1200" dirty="0" err="1"/>
              <a:t>muy</a:t>
            </a:r>
            <a:r>
              <a:rPr lang="en-US" sz="1200" dirty="0"/>
              <a:t> bien </a:t>
            </a:r>
            <a:r>
              <a:rPr lang="en-US" sz="1200" dirty="0" err="1"/>
              <a:t>informada</a:t>
            </a:r>
            <a:r>
              <a:rPr lang="en-US" sz="1200" dirty="0"/>
              <a:t>, </a:t>
            </a:r>
            <a:r>
              <a:rPr lang="en-US" sz="1200" dirty="0" err="1"/>
              <a:t>abierta</a:t>
            </a:r>
            <a:r>
              <a:rPr lang="en-US" sz="1200" dirty="0"/>
              <a:t>, que </a:t>
            </a:r>
            <a:r>
              <a:rPr lang="en-US" sz="1200" dirty="0" err="1"/>
              <a:t>apoye</a:t>
            </a:r>
            <a:r>
              <a:rPr lang="en-US" sz="1200" dirty="0"/>
              <a:t> y </a:t>
            </a:r>
            <a:r>
              <a:rPr lang="en-US" sz="1200" dirty="0" err="1"/>
              <a:t>acepte</a:t>
            </a:r>
            <a:r>
              <a:rPr lang="en-US" sz="1200" dirty="0"/>
              <a:t> para </a:t>
            </a:r>
            <a:r>
              <a:rPr lang="en-US" sz="1200" dirty="0" err="1"/>
              <a:t>reconocer</a:t>
            </a:r>
            <a:r>
              <a:rPr lang="en-US" sz="1200" dirty="0"/>
              <a:t> que un </a:t>
            </a:r>
            <a:r>
              <a:rPr lang="en-US" sz="1200" dirty="0" err="1"/>
              <a:t>niño</a:t>
            </a:r>
            <a:r>
              <a:rPr lang="en-US" sz="1200" dirty="0"/>
              <a:t> o </a:t>
            </a:r>
            <a:r>
              <a:rPr lang="en-US" sz="1200" dirty="0" err="1"/>
              <a:t>niña</a:t>
            </a:r>
            <a:r>
              <a:rPr lang="en-US" sz="1200" dirty="0"/>
              <a:t> </a:t>
            </a:r>
            <a:r>
              <a:rPr lang="en-US" sz="1200" dirty="0" err="1"/>
              <a:t>está</a:t>
            </a:r>
            <a:r>
              <a:rPr lang="en-US" sz="1200" dirty="0"/>
              <a:t> </a:t>
            </a:r>
            <a:r>
              <a:rPr lang="en-US" sz="1200" dirty="0" err="1"/>
              <a:t>luchando</a:t>
            </a:r>
            <a:r>
              <a:rPr lang="en-US" sz="1200" dirty="0"/>
              <a:t> </a:t>
            </a:r>
            <a:r>
              <a:rPr lang="en-US" sz="1200" dirty="0" err="1"/>
              <a:t>detrás</a:t>
            </a:r>
            <a:r>
              <a:rPr lang="en-US" sz="1200" dirty="0"/>
              <a:t> de lo que </a:t>
            </a:r>
            <a:r>
              <a:rPr lang="en-US" sz="1200" dirty="0" err="1"/>
              <a:t>aparenta</a:t>
            </a:r>
            <a:r>
              <a:rPr lang="en-US" sz="1200" dirty="0"/>
              <a:t>. </a:t>
            </a:r>
            <a:r>
              <a:rPr lang="en-US" sz="1200" dirty="0" err="1"/>
              <a:t>Esto</a:t>
            </a:r>
            <a:r>
              <a:rPr lang="en-US" sz="1200" dirty="0"/>
              <a:t> </a:t>
            </a:r>
            <a:r>
              <a:rPr lang="en-US" sz="1200" dirty="0" err="1"/>
              <a:t>puede</a:t>
            </a:r>
            <a:r>
              <a:rPr lang="en-US" sz="1200" dirty="0"/>
              <a:t> </a:t>
            </a:r>
            <a:r>
              <a:rPr lang="en-US" sz="1200" dirty="0" err="1"/>
              <a:t>significar</a:t>
            </a:r>
            <a:r>
              <a:rPr lang="en-US" sz="1200" dirty="0"/>
              <a:t> que </a:t>
            </a:r>
            <a:r>
              <a:rPr lang="en-US" sz="1200" dirty="0" err="1"/>
              <a:t>los</a:t>
            </a:r>
            <a:r>
              <a:rPr lang="en-US" sz="1200" dirty="0"/>
              <a:t> </a:t>
            </a:r>
            <a:r>
              <a:rPr lang="en-US" sz="1200" dirty="0" err="1"/>
              <a:t>niños</a:t>
            </a:r>
            <a:r>
              <a:rPr lang="en-US" sz="1200" dirty="0"/>
              <a:t> y </a:t>
            </a:r>
            <a:r>
              <a:rPr lang="en-US" sz="1200" dirty="0" err="1"/>
              <a:t>niñas</a:t>
            </a:r>
            <a:r>
              <a:rPr lang="en-US" sz="1200" dirty="0"/>
              <a:t> que son </a:t>
            </a:r>
            <a:r>
              <a:rPr lang="en-US" sz="1200" dirty="0" err="1"/>
              <a:t>cumplidores</a:t>
            </a:r>
            <a:r>
              <a:rPr lang="en-US" sz="1200" dirty="0"/>
              <a:t> y que </a:t>
            </a:r>
            <a:r>
              <a:rPr lang="en-US" sz="1200" dirty="0" err="1"/>
              <a:t>realizan</a:t>
            </a:r>
            <a:r>
              <a:rPr lang="en-US" sz="1200" dirty="0"/>
              <a:t> las </a:t>
            </a:r>
            <a:r>
              <a:rPr lang="en-US" sz="1200" dirty="0" err="1"/>
              <a:t>tareas</a:t>
            </a:r>
            <a:r>
              <a:rPr lang="en-US" sz="1200" dirty="0"/>
              <a:t> que se les </a:t>
            </a:r>
            <a:r>
              <a:rPr lang="en-US" sz="1200" dirty="0" err="1"/>
              <a:t>asignan</a:t>
            </a:r>
            <a:r>
              <a:rPr lang="en-US" sz="1200" dirty="0"/>
              <a:t> y </a:t>
            </a:r>
            <a:r>
              <a:rPr lang="en-US" sz="1200" dirty="0" err="1"/>
              <a:t>obtienen</a:t>
            </a:r>
            <a:r>
              <a:rPr lang="en-US" sz="1200" dirty="0"/>
              <a:t> buenos </a:t>
            </a:r>
            <a:r>
              <a:rPr lang="en-US" sz="1200" dirty="0" err="1"/>
              <a:t>resultados</a:t>
            </a:r>
            <a:r>
              <a:rPr lang="en-US" sz="1200" dirty="0"/>
              <a:t> a menudo "</a:t>
            </a:r>
            <a:r>
              <a:rPr lang="en-US" sz="1200" dirty="0" err="1"/>
              <a:t>pasan</a:t>
            </a:r>
            <a:r>
              <a:rPr lang="en-US" sz="1200" dirty="0"/>
              <a:t> </a:t>
            </a:r>
            <a:r>
              <a:rPr lang="en-US" sz="1200" dirty="0" err="1"/>
              <a:t>desapercibidos</a:t>
            </a:r>
            <a:r>
              <a:rPr lang="en-US" sz="1200" dirty="0"/>
              <a:t>" y, </a:t>
            </a:r>
            <a:r>
              <a:rPr lang="en-US" sz="1200" dirty="0" err="1"/>
              <a:t>por</a:t>
            </a:r>
            <a:r>
              <a:rPr lang="en-US" sz="1200" dirty="0"/>
              <a:t> tanto, </a:t>
            </a:r>
            <a:r>
              <a:rPr lang="en-US" sz="1200" dirty="0" err="1"/>
              <a:t>si</a:t>
            </a:r>
            <a:r>
              <a:rPr lang="en-US" sz="1200" dirty="0"/>
              <a:t> no </a:t>
            </a:r>
            <a:r>
              <a:rPr lang="en-US" sz="1200" dirty="0" err="1"/>
              <a:t>existe</a:t>
            </a:r>
            <a:r>
              <a:rPr lang="en-US" sz="1200" dirty="0"/>
              <a:t> </a:t>
            </a:r>
            <a:r>
              <a:rPr lang="en-US" sz="1200" dirty="0" err="1"/>
              <a:t>una</a:t>
            </a:r>
            <a:r>
              <a:rPr lang="en-US" sz="1200" dirty="0"/>
              <a:t> </a:t>
            </a:r>
            <a:r>
              <a:rPr lang="en-US" sz="1200" dirty="0" err="1"/>
              <a:t>colaboración</a:t>
            </a:r>
            <a:r>
              <a:rPr lang="en-US" sz="1200" dirty="0"/>
              <a:t> </a:t>
            </a:r>
            <a:r>
              <a:rPr lang="en-US" sz="1200" dirty="0" err="1"/>
              <a:t>sólida</a:t>
            </a:r>
            <a:r>
              <a:rPr lang="en-US" sz="1200" dirty="0"/>
              <a:t> entre la </a:t>
            </a:r>
            <a:r>
              <a:rPr lang="en-US" sz="1200" dirty="0" err="1"/>
              <a:t>escuela</a:t>
            </a:r>
            <a:r>
              <a:rPr lang="en-US" sz="1200" dirty="0"/>
              <a:t> y </a:t>
            </a:r>
            <a:r>
              <a:rPr lang="en-US" sz="1200" dirty="0" err="1"/>
              <a:t>los</a:t>
            </a:r>
            <a:r>
              <a:rPr lang="en-US" sz="1200" dirty="0"/>
              <a:t> padres </a:t>
            </a:r>
            <a:r>
              <a:rPr lang="en-US" sz="1200" dirty="0" err="1"/>
              <a:t>en</a:t>
            </a:r>
            <a:r>
              <a:rPr lang="en-US" sz="1200" dirty="0"/>
              <a:t> la que </a:t>
            </a:r>
            <a:r>
              <a:rPr lang="en-US" sz="1200" dirty="0" err="1"/>
              <a:t>haya</a:t>
            </a:r>
            <a:r>
              <a:rPr lang="en-US" sz="1200" dirty="0"/>
              <a:t> un </a:t>
            </a:r>
            <a:r>
              <a:rPr lang="en-US" sz="1200" dirty="0" err="1"/>
              <a:t>entendimiento</a:t>
            </a:r>
            <a:r>
              <a:rPr lang="en-US" sz="1200" dirty="0"/>
              <a:t> </a:t>
            </a:r>
            <a:r>
              <a:rPr lang="en-US" sz="1200" dirty="0" err="1"/>
              <a:t>compartido</a:t>
            </a:r>
            <a:r>
              <a:rPr lang="en-US" sz="1200" dirty="0"/>
              <a:t>, con </a:t>
            </a:r>
            <a:r>
              <a:rPr lang="en-US" sz="1200" dirty="0" err="1"/>
              <a:t>demasiada</a:t>
            </a:r>
            <a:r>
              <a:rPr lang="en-US" sz="1200" dirty="0"/>
              <a:t> </a:t>
            </a:r>
            <a:r>
              <a:rPr lang="en-US" sz="1200" dirty="0" err="1"/>
              <a:t>frecuencia</a:t>
            </a:r>
            <a:r>
              <a:rPr lang="en-US" sz="1200" dirty="0"/>
              <a:t> </a:t>
            </a:r>
            <a:r>
              <a:rPr lang="en-US" sz="1200" dirty="0" err="1"/>
              <a:t>el</a:t>
            </a:r>
            <a:r>
              <a:rPr lang="en-US" sz="1200" dirty="0"/>
              <a:t> </a:t>
            </a:r>
            <a:r>
              <a:rPr lang="en-US" sz="1200" dirty="0" err="1"/>
              <a:t>bienestar</a:t>
            </a:r>
            <a:r>
              <a:rPr lang="en-US" sz="1200" dirty="0"/>
              <a:t> social y </a:t>
            </a:r>
            <a:r>
              <a:rPr lang="en-US" sz="1200" dirty="0" err="1"/>
              <a:t>emocional</a:t>
            </a:r>
            <a:r>
              <a:rPr lang="en-US" sz="1200" dirty="0"/>
              <a:t> de un </a:t>
            </a:r>
            <a:r>
              <a:rPr lang="en-US" sz="1200" dirty="0" err="1"/>
              <a:t>niño</a:t>
            </a:r>
            <a:r>
              <a:rPr lang="en-US" sz="1200" dirty="0"/>
              <a:t> o </a:t>
            </a:r>
            <a:r>
              <a:rPr lang="en-US" sz="1200" dirty="0" err="1"/>
              <a:t>niña</a:t>
            </a:r>
            <a:r>
              <a:rPr lang="en-US" sz="1200" dirty="0"/>
              <a:t> </a:t>
            </a:r>
            <a:r>
              <a:rPr lang="en-US" sz="1200" dirty="0" err="1"/>
              <a:t>puede</a:t>
            </a:r>
            <a:r>
              <a:rPr lang="en-US" sz="1200" dirty="0"/>
              <a:t> </a:t>
            </a:r>
            <a:r>
              <a:rPr lang="en-US" sz="1200" dirty="0" err="1"/>
              <a:t>pasarse</a:t>
            </a:r>
            <a:r>
              <a:rPr lang="en-US" sz="1200" dirty="0"/>
              <a:t> </a:t>
            </a:r>
            <a:r>
              <a:rPr lang="en-US" sz="1200" dirty="0" err="1"/>
              <a:t>por</a:t>
            </a:r>
            <a:r>
              <a:rPr lang="en-US" sz="1200" dirty="0"/>
              <a:t> alto o </a:t>
            </a:r>
            <a:r>
              <a:rPr lang="en-US" sz="1200" dirty="0" err="1"/>
              <a:t>malinterpretarse</a:t>
            </a:r>
            <a:r>
              <a:rPr lang="en-US" sz="1200" dirty="0"/>
              <a:t>.</a:t>
            </a:r>
            <a:endParaRPr lang="en-US" dirty="0"/>
          </a:p>
          <a:p>
            <a:pPr marL="0" lvl="0" indent="0" algn="l" rtl="0">
              <a:lnSpc>
                <a:spcPct val="100000"/>
              </a:lnSpc>
              <a:spcBef>
                <a:spcPts val="0"/>
              </a:spcBef>
              <a:spcAft>
                <a:spcPts val="0"/>
              </a:spcAft>
              <a:buSzPts val="1600"/>
              <a:buNone/>
            </a:pPr>
            <a:endParaRPr lang="en-US" sz="1400" b="1" dirty="0"/>
          </a:p>
          <a:p>
            <a:pPr marL="0" lvl="0" indent="0" algn="l" rtl="0">
              <a:lnSpc>
                <a:spcPct val="100000"/>
              </a:lnSpc>
              <a:spcBef>
                <a:spcPts val="0"/>
              </a:spcBef>
              <a:spcAft>
                <a:spcPts val="0"/>
              </a:spcAft>
              <a:buSzPts val="1600"/>
              <a:buNone/>
            </a:pPr>
            <a:r>
              <a:rPr lang="es-ES" sz="1400" b="1" dirty="0"/>
              <a:t>Las bases de una buena relación</a:t>
            </a:r>
          </a:p>
          <a:p>
            <a:pPr marL="0" lvl="0" indent="0" algn="l" rtl="0">
              <a:lnSpc>
                <a:spcPct val="100000"/>
              </a:lnSpc>
              <a:spcBef>
                <a:spcPts val="0"/>
              </a:spcBef>
              <a:spcAft>
                <a:spcPts val="0"/>
              </a:spcAft>
              <a:buSzPts val="1600"/>
              <a:buNone/>
            </a:pPr>
            <a:r>
              <a:rPr lang="en-US" sz="1200" dirty="0"/>
              <a:t>Una </a:t>
            </a:r>
            <a:r>
              <a:rPr lang="en-US" sz="1200" dirty="0" err="1"/>
              <a:t>verdadera</a:t>
            </a:r>
            <a:r>
              <a:rPr lang="en-US" sz="1200" dirty="0"/>
              <a:t> </a:t>
            </a:r>
            <a:r>
              <a:rPr lang="en-US" sz="1200" dirty="0" err="1"/>
              <a:t>colaboración</a:t>
            </a:r>
            <a:r>
              <a:rPr lang="en-US" sz="1200" dirty="0"/>
              <a:t> entre las </a:t>
            </a:r>
            <a:r>
              <a:rPr lang="en-US" sz="1200" dirty="0" err="1"/>
              <a:t>familias</a:t>
            </a:r>
            <a:r>
              <a:rPr lang="en-US" sz="1200" dirty="0"/>
              <a:t> y la </a:t>
            </a:r>
            <a:r>
              <a:rPr lang="en-US" sz="1200" dirty="0" err="1"/>
              <a:t>escuela</a:t>
            </a:r>
            <a:r>
              <a:rPr lang="en-US" sz="1200" dirty="0"/>
              <a:t> </a:t>
            </a:r>
            <a:r>
              <a:rPr lang="en-US" sz="1200" dirty="0" err="1"/>
              <a:t>significa</a:t>
            </a:r>
            <a:r>
              <a:rPr lang="en-US" sz="1200" dirty="0"/>
              <a:t> que </a:t>
            </a:r>
            <a:r>
              <a:rPr lang="en-US" sz="1200" dirty="0" err="1"/>
              <a:t>estas</a:t>
            </a:r>
            <a:r>
              <a:rPr lang="en-US" sz="1200" dirty="0"/>
              <a:t> son </a:t>
            </a:r>
            <a:r>
              <a:rPr lang="en-US" sz="1200" dirty="0" err="1"/>
              <a:t>informadas</a:t>
            </a:r>
            <a:r>
              <a:rPr lang="en-US" sz="1200" dirty="0"/>
              <a:t>, </a:t>
            </a:r>
            <a:r>
              <a:rPr lang="en-US" sz="1200" dirty="0" err="1"/>
              <a:t>consultadas</a:t>
            </a:r>
            <a:r>
              <a:rPr lang="en-US" sz="1200" dirty="0"/>
              <a:t>, </a:t>
            </a:r>
            <a:r>
              <a:rPr lang="en-US" sz="1200" dirty="0" err="1"/>
              <a:t>implicadas</a:t>
            </a:r>
            <a:r>
              <a:rPr lang="en-US" sz="1200" dirty="0"/>
              <a:t> y </a:t>
            </a:r>
            <a:r>
              <a:rPr lang="en-US" sz="1200" dirty="0" err="1"/>
              <a:t>comprometidas</a:t>
            </a:r>
            <a:r>
              <a:rPr lang="en-US" sz="1200" dirty="0"/>
              <a:t>. A </a:t>
            </a:r>
            <a:r>
              <a:rPr lang="en-US" sz="1200" dirty="0" err="1"/>
              <a:t>veces</a:t>
            </a:r>
            <a:r>
              <a:rPr lang="en-US" sz="1200" dirty="0"/>
              <a:t>, sus </a:t>
            </a:r>
            <a:r>
              <a:rPr lang="en-US" sz="1200" dirty="0" err="1"/>
              <a:t>interacciones</a:t>
            </a:r>
            <a:r>
              <a:rPr lang="en-US" sz="1200" dirty="0"/>
              <a:t> con las </a:t>
            </a:r>
            <a:r>
              <a:rPr lang="en-US" sz="1200" dirty="0" err="1"/>
              <a:t>familias</a:t>
            </a:r>
            <a:r>
              <a:rPr lang="en-US" sz="1200" dirty="0"/>
              <a:t>/</a:t>
            </a:r>
            <a:r>
              <a:rPr lang="en-US" sz="1200" dirty="0" err="1"/>
              <a:t>cuidadores</a:t>
            </a:r>
            <a:r>
              <a:rPr lang="en-US" sz="1200" dirty="0"/>
              <a:t> se </a:t>
            </a:r>
            <a:r>
              <a:rPr lang="en-US" sz="1200" dirty="0" err="1"/>
              <a:t>centrarán</a:t>
            </a:r>
            <a:r>
              <a:rPr lang="en-US" sz="1200" dirty="0"/>
              <a:t> </a:t>
            </a:r>
            <a:r>
              <a:rPr lang="en-US" sz="1200" dirty="0" err="1"/>
              <a:t>en</a:t>
            </a:r>
            <a:r>
              <a:rPr lang="en-US" sz="1200" dirty="0"/>
              <a:t> </a:t>
            </a:r>
            <a:r>
              <a:rPr lang="en-US" sz="1200" dirty="0" err="1"/>
              <a:t>su</a:t>
            </a:r>
            <a:r>
              <a:rPr lang="en-US" sz="1200" dirty="0"/>
              <a:t> </a:t>
            </a:r>
            <a:r>
              <a:rPr lang="en-US" sz="1200" dirty="0" err="1"/>
              <a:t>hijo</a:t>
            </a:r>
            <a:r>
              <a:rPr lang="en-US" sz="1200" dirty="0"/>
              <a:t> o </a:t>
            </a:r>
            <a:r>
              <a:rPr lang="en-US" sz="1200" dirty="0" err="1"/>
              <a:t>hija</a:t>
            </a:r>
            <a:r>
              <a:rPr lang="en-US" sz="1200" dirty="0"/>
              <a:t>. </a:t>
            </a:r>
            <a:r>
              <a:rPr lang="en-US" sz="1200" dirty="0" err="1"/>
              <a:t>En</a:t>
            </a:r>
            <a:r>
              <a:rPr lang="en-US" sz="1200" dirty="0"/>
              <a:t> </a:t>
            </a:r>
            <a:r>
              <a:rPr lang="en-US" sz="1200" dirty="0" err="1"/>
              <a:t>otras</a:t>
            </a:r>
            <a:r>
              <a:rPr lang="en-US" sz="1200" dirty="0"/>
              <a:t> </a:t>
            </a:r>
            <a:r>
              <a:rPr lang="en-US" sz="1200" dirty="0" err="1"/>
              <a:t>ocasiones</a:t>
            </a:r>
            <a:r>
              <a:rPr lang="en-US" sz="1200" dirty="0"/>
              <a:t>, </a:t>
            </a:r>
            <a:r>
              <a:rPr lang="en-US" sz="1200" dirty="0" err="1"/>
              <a:t>su</a:t>
            </a:r>
            <a:r>
              <a:rPr lang="en-US" sz="1200" dirty="0"/>
              <a:t> </a:t>
            </a:r>
            <a:r>
              <a:rPr lang="en-US" sz="1200" dirty="0" err="1"/>
              <a:t>relación</a:t>
            </a:r>
            <a:r>
              <a:rPr lang="en-US" sz="1200" dirty="0"/>
              <a:t> con las </a:t>
            </a:r>
            <a:r>
              <a:rPr lang="en-US" sz="1200" dirty="0" err="1"/>
              <a:t>familias</a:t>
            </a:r>
            <a:r>
              <a:rPr lang="en-US" sz="1200" dirty="0"/>
              <a:t> </a:t>
            </a:r>
            <a:r>
              <a:rPr lang="en-US" sz="1200" dirty="0" err="1"/>
              <a:t>será</a:t>
            </a:r>
            <a:r>
              <a:rPr lang="en-US" sz="1200" dirty="0"/>
              <a:t> </a:t>
            </a:r>
            <a:r>
              <a:rPr lang="en-US" sz="1200" dirty="0" err="1"/>
              <a:t>más</a:t>
            </a:r>
            <a:r>
              <a:rPr lang="en-US" sz="1200" dirty="0"/>
              <a:t> </a:t>
            </a:r>
            <a:r>
              <a:rPr lang="en-US" sz="1200" dirty="0" err="1"/>
              <a:t>amplia</a:t>
            </a:r>
            <a:r>
              <a:rPr lang="en-US" sz="1200" dirty="0"/>
              <a:t> y </a:t>
            </a:r>
            <a:r>
              <a:rPr lang="en-US" sz="1200" dirty="0" err="1"/>
              <a:t>versará</a:t>
            </a:r>
            <a:r>
              <a:rPr lang="en-US" sz="1200" dirty="0"/>
              <a:t> </a:t>
            </a:r>
            <a:r>
              <a:rPr lang="en-US" sz="1200" dirty="0" err="1"/>
              <a:t>sobre</a:t>
            </a:r>
            <a:r>
              <a:rPr lang="en-US" sz="1200" dirty="0"/>
              <a:t> la </a:t>
            </a:r>
            <a:r>
              <a:rPr lang="en-US" sz="1200" dirty="0" err="1"/>
              <a:t>vida</a:t>
            </a:r>
            <a:r>
              <a:rPr lang="en-US" sz="1200" dirty="0"/>
              <a:t> de la </a:t>
            </a:r>
            <a:r>
              <a:rPr lang="en-US" sz="1200" dirty="0" err="1"/>
              <a:t>escuela</a:t>
            </a:r>
            <a:r>
              <a:rPr lang="en-US" sz="1200" dirty="0"/>
              <a:t>. </a:t>
            </a:r>
            <a:endParaRPr dirty="0"/>
          </a:p>
          <a:p>
            <a:pPr marL="0" lvl="0" indent="0" algn="l" rtl="0">
              <a:lnSpc>
                <a:spcPct val="100000"/>
              </a:lnSpc>
              <a:spcBef>
                <a:spcPts val="0"/>
              </a:spcBef>
              <a:spcAft>
                <a:spcPts val="0"/>
              </a:spcAft>
              <a:buSzPts val="1600"/>
              <a:buNone/>
            </a:pPr>
            <a:r>
              <a:rPr lang="en-US" sz="1200" dirty="0"/>
              <a:t>La </a:t>
            </a:r>
            <a:r>
              <a:rPr lang="en-US" sz="1200" dirty="0" err="1"/>
              <a:t>verdadera</a:t>
            </a:r>
            <a:r>
              <a:rPr lang="en-US" sz="1200" dirty="0"/>
              <a:t> </a:t>
            </a:r>
            <a:r>
              <a:rPr lang="en-US" sz="1200" dirty="0" err="1"/>
              <a:t>colaboración</a:t>
            </a:r>
            <a:r>
              <a:rPr lang="en-US" sz="1200" dirty="0"/>
              <a:t> entre las </a:t>
            </a:r>
            <a:r>
              <a:rPr lang="en-US" sz="1200" dirty="0" err="1"/>
              <a:t>familias</a:t>
            </a:r>
            <a:r>
              <a:rPr lang="en-US" sz="1200" dirty="0"/>
              <a:t> (o personas que </a:t>
            </a:r>
            <a:r>
              <a:rPr lang="en-US" sz="1200" dirty="0" err="1"/>
              <a:t>ejercen</a:t>
            </a:r>
            <a:r>
              <a:rPr lang="en-US" sz="1200" dirty="0"/>
              <a:t> </a:t>
            </a:r>
            <a:r>
              <a:rPr lang="en-US" sz="1200" dirty="0" err="1"/>
              <a:t>el</a:t>
            </a:r>
            <a:r>
              <a:rPr lang="en-US" sz="1200" dirty="0"/>
              <a:t> </a:t>
            </a:r>
            <a:r>
              <a:rPr lang="en-US" sz="1200" dirty="0" err="1"/>
              <a:t>cuidado</a:t>
            </a:r>
            <a:r>
              <a:rPr lang="en-US" sz="1200" dirty="0"/>
              <a:t>) y la </a:t>
            </a:r>
            <a:r>
              <a:rPr lang="en-US" sz="1200" dirty="0" err="1"/>
              <a:t>escuela</a:t>
            </a:r>
            <a:r>
              <a:rPr lang="en-US" sz="1200" dirty="0"/>
              <a:t> es vital para </a:t>
            </a:r>
            <a:r>
              <a:rPr lang="en-US" sz="1200" dirty="0" err="1"/>
              <a:t>el</a:t>
            </a:r>
            <a:r>
              <a:rPr lang="en-US" sz="1200" dirty="0"/>
              <a:t> </a:t>
            </a:r>
            <a:r>
              <a:rPr lang="en-US" sz="1200" dirty="0" err="1"/>
              <a:t>apoyo</a:t>
            </a:r>
            <a:r>
              <a:rPr lang="en-US" sz="1200" dirty="0"/>
              <a:t> y </a:t>
            </a:r>
            <a:r>
              <a:rPr lang="en-US" sz="1200" dirty="0" err="1"/>
              <a:t>el</a:t>
            </a:r>
            <a:r>
              <a:rPr lang="en-US" sz="1200" dirty="0"/>
              <a:t> </a:t>
            </a:r>
            <a:r>
              <a:rPr lang="en-US" sz="1200" dirty="0" err="1"/>
              <a:t>bienestar</a:t>
            </a:r>
            <a:r>
              <a:rPr lang="en-US" sz="1200" dirty="0"/>
              <a:t> del </a:t>
            </a:r>
            <a:r>
              <a:rPr lang="en-US" sz="1200" dirty="0" err="1"/>
              <a:t>niño</a:t>
            </a:r>
            <a:r>
              <a:rPr lang="en-US" sz="1200" dirty="0"/>
              <a:t> o </a:t>
            </a:r>
            <a:r>
              <a:rPr lang="en-US" sz="1200" dirty="0" err="1"/>
              <a:t>niña</a:t>
            </a:r>
            <a:r>
              <a:rPr lang="en-US" sz="1200" dirty="0"/>
              <a:t>.</a:t>
            </a:r>
          </a:p>
          <a:p>
            <a:pPr marL="0" lvl="0" indent="0" algn="l" rtl="0">
              <a:lnSpc>
                <a:spcPct val="100000"/>
              </a:lnSpc>
              <a:spcBef>
                <a:spcPts val="0"/>
              </a:spcBef>
              <a:spcAft>
                <a:spcPts val="0"/>
              </a:spcAft>
              <a:buSzPts val="1600"/>
              <a:buNone/>
            </a:pPr>
            <a:endParaRPr lang="en-US" sz="1200" dirty="0"/>
          </a:p>
          <a:p>
            <a:pPr marL="0" marR="0" lvl="0" indent="0" algn="l" defTabSz="914400" rtl="0" eaLnBrk="1" fontAlgn="auto" latinLnBrk="0" hangingPunct="1">
              <a:lnSpc>
                <a:spcPct val="110000"/>
              </a:lnSpc>
              <a:spcBef>
                <a:spcPts val="0"/>
              </a:spcBef>
              <a:spcAft>
                <a:spcPts val="0"/>
              </a:spcAft>
              <a:buClr>
                <a:srgbClr val="000000"/>
              </a:buClr>
              <a:buSzPts val="1600"/>
              <a:buFont typeface="Arial"/>
              <a:buNone/>
              <a:tabLst/>
              <a:defRPr/>
            </a:pPr>
            <a:r>
              <a:rPr kumimoji="0" lang="en-US" sz="1400" b="1" i="0" u="none" strike="noStrike" kern="0" cap="none" spc="0" normalizeH="0" baseline="0" noProof="0" dirty="0">
                <a:ln>
                  <a:noFill/>
                </a:ln>
                <a:solidFill>
                  <a:srgbClr val="000000"/>
                </a:solidFill>
                <a:effectLst/>
                <a:uLnTx/>
                <a:uFillTx/>
                <a:latin typeface="Calibri"/>
                <a:cs typeface="Calibri"/>
                <a:sym typeface="Calibri"/>
              </a:rPr>
              <a:t>Dar </a:t>
            </a:r>
            <a:r>
              <a:rPr kumimoji="0" lang="en-US" sz="1400" b="1" i="0" u="none" strike="noStrike" kern="0" cap="none" spc="0" normalizeH="0" baseline="0" noProof="0" dirty="0" err="1">
                <a:ln>
                  <a:noFill/>
                </a:ln>
                <a:solidFill>
                  <a:srgbClr val="000000"/>
                </a:solidFill>
                <a:effectLst/>
                <a:uLnTx/>
                <a:uFillTx/>
                <a:latin typeface="Calibri"/>
                <a:cs typeface="Calibri"/>
                <a:sym typeface="Calibri"/>
              </a:rPr>
              <a:t>espacio</a:t>
            </a:r>
            <a:r>
              <a:rPr kumimoji="0" lang="en-US" sz="1400" b="1" i="0" u="none" strike="noStrike" kern="0" cap="none" spc="0" normalizeH="0" baseline="0" noProof="0" dirty="0">
                <a:ln>
                  <a:noFill/>
                </a:ln>
                <a:solidFill>
                  <a:srgbClr val="000000"/>
                </a:solidFill>
                <a:effectLst/>
                <a:uLnTx/>
                <a:uFillTx/>
                <a:latin typeface="Calibri"/>
                <a:cs typeface="Calibri"/>
                <a:sym typeface="Calibri"/>
              </a:rPr>
              <a:t> a </a:t>
            </a:r>
            <a:r>
              <a:rPr kumimoji="0" lang="en-US" sz="1400" b="1" i="0" u="none" strike="noStrike" kern="0" cap="none" spc="0" normalizeH="0" baseline="0" noProof="0" dirty="0" err="1">
                <a:ln>
                  <a:noFill/>
                </a:ln>
                <a:solidFill>
                  <a:srgbClr val="000000"/>
                </a:solidFill>
                <a:effectLst/>
                <a:uLnTx/>
                <a:uFillTx/>
                <a:latin typeface="Calibri"/>
                <a:cs typeface="Calibri"/>
                <a:sym typeface="Calibri"/>
              </a:rPr>
              <a:t>todas</a:t>
            </a:r>
            <a:r>
              <a:rPr kumimoji="0" lang="en-US" sz="1400" b="1" i="0" u="none" strike="noStrike" kern="0" cap="none" spc="0" normalizeH="0" baseline="0" noProof="0" dirty="0">
                <a:ln>
                  <a:noFill/>
                </a:ln>
                <a:solidFill>
                  <a:srgbClr val="000000"/>
                </a:solidFill>
                <a:effectLst/>
                <a:uLnTx/>
                <a:uFillTx/>
                <a:latin typeface="Calibri"/>
                <a:cs typeface="Calibri"/>
                <a:sym typeface="Calibri"/>
              </a:rPr>
              <a:t> las voces</a:t>
            </a:r>
            <a:endParaRPr kumimoji="0" lang="en-US" sz="1400" b="0" i="0" u="none" strike="noStrike" kern="0" cap="none" spc="0" normalizeH="0" baseline="0" noProof="0" dirty="0">
              <a:ln>
                <a:noFill/>
              </a:ln>
              <a:solidFill>
                <a:srgbClr val="000000"/>
              </a:solidFill>
              <a:effectLst/>
              <a:uLnTx/>
              <a:uFillTx/>
              <a:latin typeface="Calibri"/>
              <a:cs typeface="Calibri"/>
              <a:sym typeface="Calibri"/>
            </a:endParaRPr>
          </a:p>
          <a:p>
            <a:pPr marL="0" marR="0" lvl="0" indent="0" algn="l" defTabSz="914400" rtl="0" eaLnBrk="1" fontAlgn="auto" latinLnBrk="0" hangingPunct="1">
              <a:lnSpc>
                <a:spcPct val="110000"/>
              </a:lnSpc>
              <a:spcBef>
                <a:spcPts val="0"/>
              </a:spcBef>
              <a:spcAft>
                <a:spcPts val="0"/>
              </a:spcAft>
              <a:buClr>
                <a:srgbClr val="000000"/>
              </a:buClr>
              <a:buSzPts val="1600"/>
              <a:buFont typeface="Arial"/>
              <a:buNone/>
              <a:tabLst/>
              <a:defRPr/>
            </a:pPr>
            <a:r>
              <a:rPr kumimoji="0" lang="en-US" sz="1100" b="0" i="0" u="none" strike="noStrike" kern="0" cap="none" spc="0" normalizeH="0" baseline="0" noProof="0" dirty="0">
                <a:ln>
                  <a:noFill/>
                </a:ln>
                <a:solidFill>
                  <a:srgbClr val="000000"/>
                </a:solidFill>
                <a:effectLst/>
                <a:uLnTx/>
                <a:uFillTx/>
                <a:latin typeface="Calibri"/>
                <a:cs typeface="Calibri"/>
                <a:sym typeface="Calibri"/>
              </a:rPr>
              <a:t>A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veces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las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escuelas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pueden</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tener</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dificultades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si</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sienten</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que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los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padres les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dicen</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lo que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tienen</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que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hacer</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 la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inversa</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las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familias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pueden</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sentirse</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excluidas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si</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su</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experiencia</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no es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tomada</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en</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cuenta</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veces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las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escuelas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y las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familias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ceden</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el</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control a personas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expertas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externas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para que les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ayuden</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superar</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sus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dificultades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a:t>
            </a:r>
          </a:p>
          <a:p>
            <a:pPr marL="0" marR="0" lvl="0" indent="0" algn="l" defTabSz="914400" rtl="0" eaLnBrk="1" fontAlgn="auto" latinLnBrk="0" hangingPunct="1">
              <a:lnSpc>
                <a:spcPct val="110000"/>
              </a:lnSpc>
              <a:spcBef>
                <a:spcPts val="0"/>
              </a:spcBef>
              <a:spcAft>
                <a:spcPts val="0"/>
              </a:spcAft>
              <a:buClr>
                <a:srgbClr val="000000"/>
              </a:buClr>
              <a:buSzPts val="1600"/>
              <a:buFont typeface="Arial"/>
              <a:buNone/>
              <a:tabLst/>
              <a:defRPr/>
            </a:pPr>
            <a:r>
              <a:rPr kumimoji="0" lang="en-US" sz="1100" b="0" i="0" u="none" strike="noStrike" kern="0" cap="none" spc="0" normalizeH="0" baseline="0" noProof="0" dirty="0">
                <a:ln>
                  <a:noFill/>
                </a:ln>
                <a:solidFill>
                  <a:srgbClr val="000000"/>
                </a:solidFill>
                <a:effectLst/>
                <a:uLnTx/>
                <a:uFillTx/>
                <a:latin typeface="Calibri"/>
                <a:cs typeface="Calibri"/>
                <a:sym typeface="Calibri"/>
              </a:rPr>
              <a:t>Sin embargo, las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asociaciones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de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éxito</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reconocen</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que la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experiencia</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de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todos</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es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bienvenida</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y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constituye</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un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componente</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necesario</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poner</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a:t>
            </a:r>
            <a:r>
              <a:rPr kumimoji="0" lang="en-US" sz="1100" b="0" i="0" u="none" strike="noStrike" kern="0" cap="none" spc="0" normalizeH="0" baseline="0" noProof="0" dirty="0" err="1">
                <a:ln>
                  <a:noFill/>
                </a:ln>
                <a:solidFill>
                  <a:srgbClr val="000000"/>
                </a:solidFill>
                <a:effectLst/>
                <a:uLnTx/>
                <a:uFillTx/>
                <a:latin typeface="Calibri"/>
                <a:cs typeface="Calibri"/>
                <a:sym typeface="Calibri"/>
              </a:rPr>
              <a:t>sobre</a:t>
            </a:r>
            <a:r>
              <a:rPr kumimoji="0" lang="en-US" sz="1100" b="0" i="0" u="none" strike="noStrike" kern="0" cap="none" spc="0" normalizeH="0" baseline="0" noProof="0" dirty="0">
                <a:ln>
                  <a:noFill/>
                </a:ln>
                <a:solidFill>
                  <a:srgbClr val="000000"/>
                </a:solidFill>
                <a:effectLst/>
                <a:uLnTx/>
                <a:uFillTx/>
                <a:latin typeface="Calibri"/>
                <a:cs typeface="Calibri"/>
                <a:sym typeface="Calibri"/>
              </a:rPr>
              <a:t> la mesa. </a:t>
            </a:r>
          </a:p>
          <a:p>
            <a:pPr marL="0" lvl="0" indent="0" algn="l" rtl="0">
              <a:lnSpc>
                <a:spcPct val="100000"/>
              </a:lnSpc>
              <a:spcBef>
                <a:spcPts val="0"/>
              </a:spcBef>
              <a:spcAft>
                <a:spcPts val="0"/>
              </a:spcAft>
              <a:buSzPts val="1600"/>
              <a:buNone/>
            </a:pPr>
            <a:endParaRPr dirty="0"/>
          </a:p>
          <a:p>
            <a:pPr marL="0" lvl="0" indent="0" algn="l" rtl="0">
              <a:lnSpc>
                <a:spcPct val="110000"/>
              </a:lnSpc>
              <a:spcBef>
                <a:spcPts val="0"/>
              </a:spcBef>
              <a:spcAft>
                <a:spcPts val="0"/>
              </a:spcAft>
              <a:buSzPts val="1600"/>
              <a:buNone/>
            </a:pPr>
            <a:endParaRPr sz="1100" dirty="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45"/>
          <p:cNvSpPr txBox="1">
            <a:spLocks noGrp="1"/>
          </p:cNvSpPr>
          <p:nvPr>
            <p:ph type="body" idx="2"/>
          </p:nvPr>
        </p:nvSpPr>
        <p:spPr>
          <a:xfrm>
            <a:off x="328618" y="188875"/>
            <a:ext cx="11530012" cy="5872410"/>
          </a:xfrm>
          <a:prstGeom prst="rect">
            <a:avLst/>
          </a:prstGeom>
          <a:noFill/>
          <a:ln>
            <a:noFill/>
          </a:ln>
        </p:spPr>
        <p:txBody>
          <a:bodyPr spcFirstLastPara="1" wrap="square" lIns="91425" tIns="45700" rIns="91425" bIns="45700" numCol="2" spcCol="108000" anchor="t" anchorCtr="0">
            <a:noAutofit/>
          </a:bodyPr>
          <a:lstStyle/>
          <a:p>
            <a:pPr marL="0" lvl="0" indent="0" algn="l" rtl="0">
              <a:lnSpc>
                <a:spcPct val="110000"/>
              </a:lnSpc>
              <a:spcBef>
                <a:spcPts val="0"/>
              </a:spcBef>
              <a:spcAft>
                <a:spcPts val="0"/>
              </a:spcAft>
              <a:buSzPts val="1600"/>
              <a:buNone/>
            </a:pPr>
            <a:r>
              <a:rPr lang="es-ES" sz="1400" b="1" dirty="0"/>
              <a:t>Empezar con buen pie</a:t>
            </a:r>
            <a:endParaRPr sz="1400" dirty="0"/>
          </a:p>
          <a:p>
            <a:pPr marL="0" indent="0">
              <a:lnSpc>
                <a:spcPct val="110000"/>
              </a:lnSpc>
              <a:spcBef>
                <a:spcPts val="0"/>
              </a:spcBef>
            </a:pPr>
            <a:r>
              <a:rPr lang="en-US" sz="1100" dirty="0"/>
              <a:t>La </a:t>
            </a:r>
            <a:r>
              <a:rPr lang="en-US" sz="1100" dirty="0" err="1"/>
              <a:t>primera</a:t>
            </a:r>
            <a:r>
              <a:rPr lang="en-US" sz="1100" dirty="0"/>
              <a:t> </a:t>
            </a:r>
            <a:r>
              <a:rPr lang="en-US" sz="1100" dirty="0" err="1"/>
              <a:t>impresión</a:t>
            </a:r>
            <a:r>
              <a:rPr lang="en-US" sz="1100" dirty="0"/>
              <a:t> es </a:t>
            </a:r>
            <a:r>
              <a:rPr lang="en-US" sz="1100" dirty="0" err="1"/>
              <a:t>importante</a:t>
            </a:r>
            <a:r>
              <a:rPr lang="en-US" sz="1100" dirty="0"/>
              <a:t>. Esto </a:t>
            </a:r>
            <a:r>
              <a:rPr lang="en-US" sz="1100" dirty="0" err="1"/>
              <a:t>incluye</a:t>
            </a:r>
            <a:r>
              <a:rPr lang="en-US" sz="1100" dirty="0"/>
              <a:t> </a:t>
            </a:r>
            <a:r>
              <a:rPr lang="en-US" sz="1100" dirty="0" err="1"/>
              <a:t>el</a:t>
            </a:r>
            <a:r>
              <a:rPr lang="en-US" sz="1100" dirty="0"/>
              <a:t> sitio web de la </a:t>
            </a:r>
            <a:r>
              <a:rPr lang="en-US" sz="1100" dirty="0" err="1"/>
              <a:t>escuela</a:t>
            </a:r>
            <a:r>
              <a:rPr lang="en-US" sz="1100" dirty="0"/>
              <a:t> y la </a:t>
            </a:r>
            <a:r>
              <a:rPr lang="en-US" sz="1100" dirty="0" err="1"/>
              <a:t>información</a:t>
            </a:r>
            <a:r>
              <a:rPr lang="en-US" sz="1100" dirty="0"/>
              <a:t> que </a:t>
            </a:r>
            <a:r>
              <a:rPr lang="en-US" sz="1100" dirty="0" err="1"/>
              <a:t>proporcionan</a:t>
            </a:r>
            <a:r>
              <a:rPr lang="en-US" sz="1100" dirty="0"/>
              <a:t> a las </a:t>
            </a:r>
            <a:r>
              <a:rPr lang="en-US" sz="1100" dirty="0" err="1"/>
              <a:t>familias</a:t>
            </a:r>
            <a:r>
              <a:rPr lang="en-US" sz="1100" dirty="0"/>
              <a:t> y personas que </a:t>
            </a:r>
            <a:r>
              <a:rPr lang="en-US" sz="1100" dirty="0" err="1"/>
              <a:t>ejercen</a:t>
            </a:r>
            <a:r>
              <a:rPr lang="en-US" sz="1100" dirty="0"/>
              <a:t> </a:t>
            </a:r>
            <a:r>
              <a:rPr lang="en-US" sz="1100" dirty="0" err="1"/>
              <a:t>el</a:t>
            </a:r>
            <a:r>
              <a:rPr lang="en-US" sz="1100" dirty="0"/>
              <a:t> </a:t>
            </a:r>
            <a:r>
              <a:rPr lang="en-US" sz="1100" dirty="0" err="1"/>
              <a:t>cuidado</a:t>
            </a:r>
            <a:r>
              <a:rPr lang="en-US" sz="1100" dirty="0"/>
              <a:t> </a:t>
            </a:r>
            <a:r>
              <a:rPr lang="en-US" sz="1100" dirty="0" err="1"/>
              <a:t>cuando</a:t>
            </a:r>
            <a:r>
              <a:rPr lang="en-US" sz="1100" dirty="0"/>
              <a:t> </a:t>
            </a:r>
            <a:r>
              <a:rPr lang="en-US" sz="1100" dirty="0" err="1"/>
              <a:t>están</a:t>
            </a:r>
            <a:r>
              <a:rPr lang="en-US" sz="1100" dirty="0"/>
              <a:t> </a:t>
            </a:r>
            <a:r>
              <a:rPr lang="en-US" sz="1100" dirty="0" err="1"/>
              <a:t>en</a:t>
            </a:r>
            <a:r>
              <a:rPr lang="en-US" sz="1100" dirty="0"/>
              <a:t> </a:t>
            </a:r>
            <a:r>
              <a:rPr lang="en-US" sz="1100" dirty="0" err="1"/>
              <a:t>el</a:t>
            </a:r>
            <a:r>
              <a:rPr lang="en-US" sz="1100" dirty="0"/>
              <a:t> </a:t>
            </a:r>
            <a:r>
              <a:rPr lang="en-US" sz="1100" dirty="0" err="1"/>
              <a:t>proceso</a:t>
            </a:r>
            <a:r>
              <a:rPr lang="en-US" sz="1100" dirty="0"/>
              <a:t> de </a:t>
            </a:r>
            <a:r>
              <a:rPr lang="en-US" sz="1100" dirty="0" err="1"/>
              <a:t>decidir</a:t>
            </a:r>
            <a:r>
              <a:rPr lang="en-US" sz="1100" dirty="0"/>
              <a:t> </a:t>
            </a:r>
            <a:r>
              <a:rPr lang="en-US" sz="1100" dirty="0" err="1"/>
              <a:t>qué</a:t>
            </a:r>
            <a:r>
              <a:rPr lang="en-US" sz="1100" dirty="0"/>
              <a:t> </a:t>
            </a:r>
            <a:r>
              <a:rPr lang="en-US" sz="1100" dirty="0" err="1"/>
              <a:t>escuela</a:t>
            </a:r>
            <a:r>
              <a:rPr lang="en-US" sz="1100" dirty="0"/>
              <a:t> es la </a:t>
            </a:r>
            <a:r>
              <a:rPr lang="en-US" sz="1100" dirty="0" err="1"/>
              <a:t>adecuada</a:t>
            </a:r>
            <a:r>
              <a:rPr lang="en-US" sz="1100" dirty="0"/>
              <a:t> para </a:t>
            </a:r>
            <a:r>
              <a:rPr lang="en-US" sz="1100" dirty="0" err="1"/>
              <a:t>su</a:t>
            </a:r>
            <a:r>
              <a:rPr lang="en-US" sz="1100" dirty="0"/>
              <a:t> </a:t>
            </a:r>
            <a:r>
              <a:rPr lang="en-US" sz="1100" dirty="0" err="1"/>
              <a:t>hijo</a:t>
            </a:r>
            <a:r>
              <a:rPr lang="en-US" sz="1100" dirty="0"/>
              <a:t> o </a:t>
            </a:r>
            <a:r>
              <a:rPr lang="en-US" sz="1100" dirty="0" err="1"/>
              <a:t>hija</a:t>
            </a:r>
            <a:r>
              <a:rPr lang="en-US" sz="1100" dirty="0"/>
              <a:t>. Para las </a:t>
            </a:r>
            <a:r>
              <a:rPr lang="en-US" sz="1100" dirty="0" err="1"/>
              <a:t>familias</a:t>
            </a:r>
            <a:r>
              <a:rPr lang="en-US" sz="1100" dirty="0"/>
              <a:t> y </a:t>
            </a:r>
            <a:r>
              <a:rPr lang="en-US" sz="1100" dirty="0" err="1"/>
              <a:t>cuidadores</a:t>
            </a:r>
            <a:r>
              <a:rPr lang="en-US" sz="1100" dirty="0"/>
              <a:t> es </a:t>
            </a:r>
            <a:r>
              <a:rPr lang="en-US" sz="1100" dirty="0" err="1"/>
              <a:t>útil</a:t>
            </a:r>
            <a:r>
              <a:rPr lang="en-US" sz="1100" dirty="0"/>
              <a:t> </a:t>
            </a:r>
            <a:r>
              <a:rPr lang="en-US" sz="1100" dirty="0" err="1"/>
              <a:t>poder</a:t>
            </a:r>
            <a:r>
              <a:rPr lang="en-US" sz="1100" dirty="0"/>
              <a:t> </a:t>
            </a:r>
            <a:r>
              <a:rPr lang="en-US" sz="1100" dirty="0" err="1"/>
              <a:t>evaluar</a:t>
            </a:r>
            <a:r>
              <a:rPr lang="en-US" sz="1100" dirty="0"/>
              <a:t> </a:t>
            </a:r>
            <a:r>
              <a:rPr lang="en-US" sz="1100" dirty="0" err="1"/>
              <a:t>esto</a:t>
            </a:r>
            <a:r>
              <a:rPr lang="en-US" sz="1100" dirty="0"/>
              <a:t> </a:t>
            </a:r>
            <a:r>
              <a:rPr lang="en-US" sz="1100" dirty="0" err="1"/>
              <a:t>desde</a:t>
            </a:r>
            <a:r>
              <a:rPr lang="en-US" sz="1100" dirty="0"/>
              <a:t> </a:t>
            </a:r>
            <a:r>
              <a:rPr lang="en-US" sz="1100" dirty="0" err="1"/>
              <a:t>el</a:t>
            </a:r>
            <a:r>
              <a:rPr lang="en-US" sz="1100" dirty="0"/>
              <a:t> principio. Es </a:t>
            </a:r>
            <a:r>
              <a:rPr lang="en-US" sz="1100" dirty="0" err="1"/>
              <a:t>útil</a:t>
            </a:r>
            <a:r>
              <a:rPr lang="en-US" sz="1100" dirty="0"/>
              <a:t> </a:t>
            </a:r>
            <a:r>
              <a:rPr lang="en-US" sz="1100" dirty="0" err="1"/>
              <a:t>incluirla</a:t>
            </a:r>
            <a:r>
              <a:rPr lang="en-US" sz="1100" dirty="0"/>
              <a:t> </a:t>
            </a:r>
            <a:r>
              <a:rPr lang="en-US" sz="1100" dirty="0" err="1"/>
              <a:t>en</a:t>
            </a:r>
            <a:r>
              <a:rPr lang="en-US" sz="1100" dirty="0"/>
              <a:t> </a:t>
            </a:r>
            <a:r>
              <a:rPr lang="en-US" sz="1100" dirty="0" err="1"/>
              <a:t>el</a:t>
            </a:r>
            <a:r>
              <a:rPr lang="en-US" sz="1100" dirty="0"/>
              <a:t> sitio web del </a:t>
            </a:r>
            <a:r>
              <a:rPr lang="en-US" sz="1100" dirty="0" err="1"/>
              <a:t>centro</a:t>
            </a:r>
            <a:r>
              <a:rPr lang="en-US" sz="1100" dirty="0"/>
              <a:t>:</a:t>
            </a:r>
            <a:endParaRPr sz="1100" dirty="0"/>
          </a:p>
          <a:p>
            <a:pPr marL="342900" indent="-342900">
              <a:spcBef>
                <a:spcPts val="0"/>
              </a:spcBef>
              <a:buFont typeface="Arial"/>
              <a:buChar char="•"/>
            </a:pPr>
            <a:r>
              <a:rPr lang="en-US" sz="1100" dirty="0" err="1"/>
              <a:t>Información</a:t>
            </a:r>
            <a:r>
              <a:rPr lang="en-US" sz="1100" dirty="0"/>
              <a:t> </a:t>
            </a:r>
            <a:r>
              <a:rPr lang="en-US" sz="1100" dirty="0" err="1"/>
              <a:t>sobre</a:t>
            </a:r>
            <a:r>
              <a:rPr lang="en-US" sz="1100" dirty="0"/>
              <a:t> la forma </a:t>
            </a:r>
            <a:r>
              <a:rPr lang="en-US" sz="1100" dirty="0" err="1"/>
              <a:t>en</a:t>
            </a:r>
            <a:r>
              <a:rPr lang="en-US" sz="1100" dirty="0"/>
              <a:t> que la </a:t>
            </a:r>
            <a:r>
              <a:rPr lang="en-US" sz="1100" dirty="0" err="1"/>
              <a:t>escuela</a:t>
            </a:r>
            <a:r>
              <a:rPr lang="en-US" sz="1100" dirty="0"/>
              <a:t> </a:t>
            </a:r>
            <a:r>
              <a:rPr lang="en-US" sz="1100" dirty="0" err="1"/>
              <a:t>reconoce</a:t>
            </a:r>
            <a:r>
              <a:rPr lang="en-US" sz="1100" dirty="0"/>
              <a:t> y </a:t>
            </a:r>
            <a:r>
              <a:rPr lang="en-US" sz="1100" dirty="0" err="1"/>
              <a:t>satisface</a:t>
            </a:r>
            <a:r>
              <a:rPr lang="en-US" sz="1100" dirty="0"/>
              <a:t> las </a:t>
            </a:r>
            <a:r>
              <a:rPr lang="en-US" sz="1100" dirty="0" err="1"/>
              <a:t>necesidades</a:t>
            </a:r>
            <a:r>
              <a:rPr lang="en-US" sz="1100" dirty="0"/>
              <a:t> de </a:t>
            </a:r>
            <a:r>
              <a:rPr lang="en-US" sz="1100" dirty="0" err="1"/>
              <a:t>los</a:t>
            </a:r>
            <a:r>
              <a:rPr lang="en-US" sz="1100" dirty="0"/>
              <a:t> y las </a:t>
            </a:r>
            <a:r>
              <a:rPr lang="en-US" sz="1100" dirty="0" err="1"/>
              <a:t>jóvenes</a:t>
            </a:r>
            <a:r>
              <a:rPr lang="en-US" sz="1100" dirty="0"/>
              <a:t> </a:t>
            </a:r>
            <a:r>
              <a:rPr lang="en-US" sz="1100" dirty="0" err="1"/>
              <a:t>adoptados</a:t>
            </a:r>
            <a:r>
              <a:rPr lang="en-US" sz="1100" dirty="0"/>
              <a:t>/as y con </a:t>
            </a:r>
            <a:r>
              <a:rPr lang="en-US" sz="1100" dirty="0" err="1"/>
              <a:t>experiencia</a:t>
            </a:r>
            <a:r>
              <a:rPr lang="en-US" sz="1100" dirty="0"/>
              <a:t> de </a:t>
            </a:r>
            <a:r>
              <a:rPr lang="en-US" sz="1100" dirty="0" err="1"/>
              <a:t>acogida</a:t>
            </a:r>
            <a:endParaRPr sz="1100" dirty="0"/>
          </a:p>
          <a:p>
            <a:pPr marL="342900" lvl="0" indent="-342900" algn="l" rtl="0">
              <a:lnSpc>
                <a:spcPct val="90000"/>
              </a:lnSpc>
              <a:spcBef>
                <a:spcPts val="0"/>
              </a:spcBef>
              <a:spcAft>
                <a:spcPts val="0"/>
              </a:spcAft>
              <a:buSzPts val="1600"/>
              <a:buFont typeface="Arial"/>
              <a:buChar char="•"/>
            </a:pPr>
            <a:r>
              <a:rPr lang="en-US" sz="1100" dirty="0" err="1"/>
              <a:t>Indicaciones</a:t>
            </a:r>
            <a:r>
              <a:rPr lang="en-US" sz="1100" dirty="0"/>
              <a:t> </a:t>
            </a:r>
            <a:r>
              <a:rPr lang="en-US" sz="1100" dirty="0" err="1"/>
              <a:t>en</a:t>
            </a:r>
            <a:r>
              <a:rPr lang="en-US" sz="1100" dirty="0"/>
              <a:t> </a:t>
            </a:r>
            <a:r>
              <a:rPr lang="en-US" sz="1100" dirty="0" err="1"/>
              <a:t>el</a:t>
            </a:r>
            <a:r>
              <a:rPr lang="en-US" sz="1100" dirty="0"/>
              <a:t> sitio web </a:t>
            </a:r>
            <a:r>
              <a:rPr lang="en-US" sz="1100" dirty="0" err="1"/>
              <a:t>sobre</a:t>
            </a:r>
            <a:r>
              <a:rPr lang="en-US" sz="1100" dirty="0"/>
              <a:t> </a:t>
            </a:r>
            <a:r>
              <a:rPr lang="en-US" sz="1100" dirty="0" err="1"/>
              <a:t>dónde</a:t>
            </a:r>
            <a:r>
              <a:rPr lang="en-US" sz="1100" dirty="0"/>
              <a:t> </a:t>
            </a:r>
            <a:r>
              <a:rPr lang="en-US" sz="1100" dirty="0" err="1"/>
              <a:t>puede</a:t>
            </a:r>
            <a:r>
              <a:rPr lang="en-US" sz="1100" dirty="0"/>
              <a:t> </a:t>
            </a:r>
            <a:r>
              <a:rPr lang="en-US" sz="1100" dirty="0" err="1"/>
              <a:t>encontrarse</a:t>
            </a:r>
            <a:r>
              <a:rPr lang="en-US" sz="1100" dirty="0"/>
              <a:t> </a:t>
            </a:r>
            <a:r>
              <a:rPr lang="en-US" sz="1100" dirty="0" err="1"/>
              <a:t>dentro</a:t>
            </a:r>
            <a:r>
              <a:rPr lang="en-US" sz="1100" dirty="0"/>
              <a:t> de las </a:t>
            </a:r>
            <a:r>
              <a:rPr lang="en-US" sz="1100" dirty="0" err="1"/>
              <a:t>políticas</a:t>
            </a:r>
            <a:r>
              <a:rPr lang="en-US" sz="1100" dirty="0"/>
              <a:t> </a:t>
            </a:r>
            <a:r>
              <a:rPr lang="en-US" sz="1100" dirty="0" err="1"/>
              <a:t>escolares</a:t>
            </a:r>
            <a:endParaRPr sz="1100" dirty="0"/>
          </a:p>
          <a:p>
            <a:pPr marL="342900" lvl="0" indent="-342900" algn="l" rtl="0">
              <a:lnSpc>
                <a:spcPct val="90000"/>
              </a:lnSpc>
              <a:spcBef>
                <a:spcPts val="0"/>
              </a:spcBef>
              <a:spcAft>
                <a:spcPts val="0"/>
              </a:spcAft>
              <a:buSzPts val="1600"/>
              <a:buFont typeface="Arial"/>
              <a:buChar char="•"/>
            </a:pPr>
            <a:r>
              <a:rPr lang="en-US" sz="1100" dirty="0"/>
              <a:t>Es </a:t>
            </a:r>
            <a:r>
              <a:rPr lang="en-US" sz="1100" dirty="0" err="1"/>
              <a:t>importante</a:t>
            </a:r>
            <a:r>
              <a:rPr lang="en-US" sz="1100" dirty="0"/>
              <a:t> que </a:t>
            </a:r>
            <a:r>
              <a:rPr lang="en-US" sz="1100" dirty="0" err="1"/>
              <a:t>los</a:t>
            </a:r>
            <a:r>
              <a:rPr lang="en-US" sz="1100" dirty="0"/>
              <a:t> </a:t>
            </a:r>
            <a:r>
              <a:rPr lang="en-US" sz="1100" dirty="0" err="1"/>
              <a:t>centros</a:t>
            </a:r>
            <a:r>
              <a:rPr lang="en-US" sz="1100" dirty="0"/>
              <a:t> </a:t>
            </a:r>
            <a:r>
              <a:rPr lang="en-US" sz="1100" dirty="0" err="1"/>
              <a:t>escolares</a:t>
            </a:r>
            <a:r>
              <a:rPr lang="en-US" sz="1100" dirty="0"/>
              <a:t> se </a:t>
            </a:r>
            <a:r>
              <a:rPr lang="en-US" sz="1100" dirty="0" err="1"/>
              <a:t>aseguren</a:t>
            </a:r>
            <a:r>
              <a:rPr lang="en-US" sz="1100" dirty="0"/>
              <a:t> de que </a:t>
            </a:r>
            <a:r>
              <a:rPr lang="en-US" sz="1100" dirty="0" err="1"/>
              <a:t>su</a:t>
            </a:r>
            <a:r>
              <a:rPr lang="en-US" sz="1100" dirty="0"/>
              <a:t> personal de </a:t>
            </a:r>
            <a:r>
              <a:rPr lang="en-US" sz="1100" dirty="0" err="1"/>
              <a:t>recepción</a:t>
            </a:r>
            <a:r>
              <a:rPr lang="en-US" sz="1100" dirty="0"/>
              <a:t> u </a:t>
            </a:r>
            <a:r>
              <a:rPr lang="en-US" sz="1100" dirty="0" err="1"/>
              <a:t>oficina</a:t>
            </a:r>
            <a:r>
              <a:rPr lang="en-US" sz="1100" dirty="0"/>
              <a:t> es </a:t>
            </a:r>
            <a:r>
              <a:rPr lang="en-US" sz="1100" dirty="0" err="1"/>
              <a:t>consciente</a:t>
            </a:r>
            <a:r>
              <a:rPr lang="en-US" sz="1100" dirty="0"/>
              <a:t> de </a:t>
            </a:r>
            <a:r>
              <a:rPr lang="en-US" sz="1100" dirty="0" err="1"/>
              <a:t>ello</a:t>
            </a:r>
            <a:r>
              <a:rPr lang="en-US" sz="1100" dirty="0"/>
              <a:t> para no </a:t>
            </a:r>
            <a:r>
              <a:rPr lang="en-US" sz="1100" dirty="0" err="1"/>
              <a:t>disuadir</a:t>
            </a:r>
            <a:r>
              <a:rPr lang="en-US" sz="1100" dirty="0"/>
              <a:t> a las </a:t>
            </a:r>
            <a:r>
              <a:rPr lang="en-US" sz="1100" dirty="0" err="1"/>
              <a:t>familias</a:t>
            </a:r>
            <a:r>
              <a:rPr lang="en-US" sz="1100" dirty="0"/>
              <a:t> </a:t>
            </a:r>
            <a:r>
              <a:rPr lang="en-US" sz="1100" dirty="0" err="1"/>
              <a:t>adoptivas</a:t>
            </a:r>
            <a:r>
              <a:rPr lang="en-US" sz="1100" dirty="0"/>
              <a:t> o a las personas que </a:t>
            </a:r>
            <a:r>
              <a:rPr lang="en-US" sz="1100" dirty="0" err="1"/>
              <a:t>ejercen</a:t>
            </a:r>
            <a:r>
              <a:rPr lang="en-US" sz="1100" dirty="0"/>
              <a:t> </a:t>
            </a:r>
            <a:r>
              <a:rPr lang="en-US" sz="1100" dirty="0" err="1"/>
              <a:t>el</a:t>
            </a:r>
            <a:r>
              <a:rPr lang="en-US" sz="1100" dirty="0"/>
              <a:t> </a:t>
            </a:r>
            <a:r>
              <a:rPr lang="en-US" sz="1100" dirty="0" err="1"/>
              <a:t>cuidado</a:t>
            </a:r>
            <a:r>
              <a:rPr lang="en-US" sz="1100" dirty="0"/>
              <a:t> de </a:t>
            </a:r>
            <a:r>
              <a:rPr lang="en-US" sz="1100" dirty="0" err="1"/>
              <a:t>ponerse</a:t>
            </a:r>
            <a:r>
              <a:rPr lang="en-US" sz="1100" dirty="0"/>
              <a:t> </a:t>
            </a:r>
            <a:r>
              <a:rPr lang="en-US" sz="1100" dirty="0" err="1"/>
              <a:t>en</a:t>
            </a:r>
            <a:r>
              <a:rPr lang="en-US" sz="1100" dirty="0"/>
              <a:t> </a:t>
            </a:r>
            <a:r>
              <a:rPr lang="en-US" sz="1100" dirty="0" err="1"/>
              <a:t>contacto</a:t>
            </a:r>
            <a:r>
              <a:rPr lang="en-US" sz="1100" dirty="0"/>
              <a:t>, </a:t>
            </a:r>
            <a:r>
              <a:rPr lang="en-US" sz="1100" dirty="0" err="1"/>
              <a:t>hacer</a:t>
            </a:r>
            <a:r>
              <a:rPr lang="en-US" sz="1100" dirty="0"/>
              <a:t> </a:t>
            </a:r>
            <a:r>
              <a:rPr lang="en-US" sz="1100" dirty="0" err="1"/>
              <a:t>preguntas</a:t>
            </a:r>
            <a:r>
              <a:rPr lang="en-US" sz="1100" dirty="0"/>
              <a:t> o </a:t>
            </a:r>
            <a:r>
              <a:rPr lang="en-US" sz="1100" dirty="0" err="1"/>
              <a:t>venir</a:t>
            </a:r>
            <a:r>
              <a:rPr lang="en-US" sz="1100" dirty="0"/>
              <a:t> de </a:t>
            </a:r>
            <a:r>
              <a:rPr lang="en-US" sz="1100" dirty="0" err="1"/>
              <a:t>visita</a:t>
            </a:r>
            <a:r>
              <a:rPr lang="en-US" sz="1100" dirty="0"/>
              <a:t>.</a:t>
            </a:r>
            <a:endParaRPr sz="1100" dirty="0"/>
          </a:p>
          <a:p>
            <a:pPr marL="342900" lvl="0" indent="-342900" algn="l" rtl="0">
              <a:lnSpc>
                <a:spcPct val="90000"/>
              </a:lnSpc>
              <a:spcBef>
                <a:spcPts val="0"/>
              </a:spcBef>
              <a:spcAft>
                <a:spcPts val="0"/>
              </a:spcAft>
              <a:buSzPts val="1600"/>
              <a:buFont typeface="Arial"/>
              <a:buChar char="•"/>
            </a:pPr>
            <a:r>
              <a:rPr lang="en-US" sz="1100" dirty="0"/>
              <a:t>Como las </a:t>
            </a:r>
            <a:r>
              <a:rPr lang="en-US" sz="1100" dirty="0" err="1"/>
              <a:t>asociaciones</a:t>
            </a:r>
            <a:r>
              <a:rPr lang="en-US" sz="1100" dirty="0"/>
              <a:t> </a:t>
            </a:r>
            <a:r>
              <a:rPr lang="en-US" sz="1100" dirty="0" err="1"/>
              <a:t>tardan</a:t>
            </a:r>
            <a:r>
              <a:rPr lang="en-US" sz="1100" dirty="0"/>
              <a:t> </a:t>
            </a:r>
            <a:r>
              <a:rPr lang="en-US" sz="1100" dirty="0" err="1"/>
              <a:t>en</a:t>
            </a:r>
            <a:r>
              <a:rPr lang="en-US" sz="1100" dirty="0"/>
              <a:t> </a:t>
            </a:r>
            <a:r>
              <a:rPr lang="en-US" sz="1100" dirty="0" err="1"/>
              <a:t>formarse</a:t>
            </a:r>
            <a:r>
              <a:rPr lang="en-US" sz="1100" dirty="0"/>
              <a:t>, es </a:t>
            </a:r>
            <a:r>
              <a:rPr lang="en-US" sz="1100" dirty="0" err="1"/>
              <a:t>mejor</a:t>
            </a:r>
            <a:r>
              <a:rPr lang="en-US" sz="1100" dirty="0"/>
              <a:t> no </a:t>
            </a:r>
            <a:r>
              <a:rPr lang="en-US" sz="1100" dirty="0" err="1"/>
              <a:t>esperar</a:t>
            </a:r>
            <a:r>
              <a:rPr lang="en-US" sz="1100" dirty="0"/>
              <a:t> a que algo </a:t>
            </a:r>
            <a:r>
              <a:rPr lang="en-US" sz="1100" dirty="0" err="1"/>
              <a:t>vaya</a:t>
            </a:r>
            <a:r>
              <a:rPr lang="en-US" sz="1100" dirty="0"/>
              <a:t> mal antes de </a:t>
            </a:r>
            <a:r>
              <a:rPr lang="en-US" sz="1100" dirty="0" err="1"/>
              <a:t>conocer</a:t>
            </a:r>
            <a:r>
              <a:rPr lang="en-US" sz="1100" dirty="0"/>
              <a:t> a las </a:t>
            </a:r>
            <a:r>
              <a:rPr lang="en-US" sz="1100" dirty="0" err="1"/>
              <a:t>familias</a:t>
            </a:r>
            <a:r>
              <a:rPr lang="en-US" sz="1100" dirty="0"/>
              <a:t>/</a:t>
            </a:r>
            <a:r>
              <a:rPr lang="en-US" sz="1100" dirty="0" err="1"/>
              <a:t>cuidadores</a:t>
            </a:r>
            <a:r>
              <a:rPr lang="en-US" sz="1100" dirty="0"/>
              <a:t>-as.</a:t>
            </a:r>
            <a:endParaRPr sz="1100" dirty="0"/>
          </a:p>
          <a:p>
            <a:pPr marL="342900" lvl="0" indent="-342900" algn="l" rtl="0">
              <a:lnSpc>
                <a:spcPct val="90000"/>
              </a:lnSpc>
              <a:spcBef>
                <a:spcPts val="0"/>
              </a:spcBef>
              <a:spcAft>
                <a:spcPts val="0"/>
              </a:spcAft>
              <a:buSzPts val="1600"/>
              <a:buFont typeface="Arial"/>
              <a:buChar char="•"/>
            </a:pPr>
            <a:r>
              <a:rPr lang="en-US" sz="1100" dirty="0"/>
              <a:t>Es </a:t>
            </a:r>
            <a:r>
              <a:rPr lang="en-US" sz="1100" dirty="0" err="1"/>
              <a:t>una</a:t>
            </a:r>
            <a:r>
              <a:rPr lang="en-US" sz="1100" dirty="0"/>
              <a:t> </a:t>
            </a:r>
            <a:r>
              <a:rPr lang="en-US" sz="1100" dirty="0" err="1"/>
              <a:t>buena</a:t>
            </a:r>
            <a:r>
              <a:rPr lang="en-US" sz="1100" dirty="0"/>
              <a:t> idea </a:t>
            </a:r>
            <a:r>
              <a:rPr lang="en-US" sz="1100" dirty="0" err="1"/>
              <a:t>celebrar</a:t>
            </a:r>
            <a:r>
              <a:rPr lang="en-US" sz="1100" dirty="0"/>
              <a:t> </a:t>
            </a:r>
            <a:r>
              <a:rPr lang="en-US" sz="1100" dirty="0" err="1"/>
              <a:t>una</a:t>
            </a:r>
            <a:r>
              <a:rPr lang="en-US" sz="1100" dirty="0"/>
              <a:t> </a:t>
            </a:r>
            <a:r>
              <a:rPr lang="en-US" sz="1100" dirty="0" err="1"/>
              <a:t>reunión</a:t>
            </a:r>
            <a:r>
              <a:rPr lang="en-US" sz="1100" dirty="0"/>
              <a:t> </a:t>
            </a:r>
            <a:r>
              <a:rPr lang="en-US" sz="1100" dirty="0" err="1"/>
              <a:t>inicial</a:t>
            </a:r>
            <a:r>
              <a:rPr lang="en-US" sz="1100" dirty="0"/>
              <a:t> con las </a:t>
            </a:r>
            <a:r>
              <a:rPr lang="en-US" sz="1100" dirty="0" err="1"/>
              <a:t>familias</a:t>
            </a:r>
            <a:r>
              <a:rPr lang="en-US" sz="1100" dirty="0"/>
              <a:t>/</a:t>
            </a:r>
            <a:r>
              <a:rPr lang="en-US" sz="1100" dirty="0" err="1"/>
              <a:t>cuidadores</a:t>
            </a:r>
            <a:r>
              <a:rPr lang="en-US" sz="1100" dirty="0"/>
              <a:t>-as </a:t>
            </a:r>
            <a:r>
              <a:rPr lang="en-US" sz="1100" dirty="0" err="1"/>
              <a:t>cuando</a:t>
            </a:r>
            <a:r>
              <a:rPr lang="en-US" sz="1100" dirty="0"/>
              <a:t> </a:t>
            </a:r>
            <a:r>
              <a:rPr lang="en-US" sz="1100" dirty="0" err="1"/>
              <a:t>el</a:t>
            </a:r>
            <a:r>
              <a:rPr lang="en-US" sz="1100" dirty="0"/>
              <a:t> </a:t>
            </a:r>
            <a:r>
              <a:rPr lang="en-US" sz="1100" dirty="0" err="1"/>
              <a:t>niño</a:t>
            </a:r>
            <a:r>
              <a:rPr lang="en-US" sz="1100" dirty="0"/>
              <a:t> o </a:t>
            </a:r>
            <a:r>
              <a:rPr lang="en-US" sz="1100" dirty="0" err="1"/>
              <a:t>niña</a:t>
            </a:r>
            <a:r>
              <a:rPr lang="en-US" sz="1100" dirty="0"/>
              <a:t> </a:t>
            </a:r>
            <a:r>
              <a:rPr lang="en-US" sz="1100" dirty="0" err="1"/>
              <a:t>empieza</a:t>
            </a:r>
            <a:r>
              <a:rPr lang="en-US" sz="1100" dirty="0"/>
              <a:t> a </a:t>
            </a:r>
            <a:r>
              <a:rPr lang="en-US" sz="1100" dirty="0" err="1"/>
              <a:t>ir</a:t>
            </a:r>
            <a:r>
              <a:rPr lang="en-US" sz="1100" dirty="0"/>
              <a:t> al colegio para </a:t>
            </a:r>
            <a:r>
              <a:rPr lang="en-US" sz="1100" dirty="0" err="1"/>
              <a:t>asegurarse</a:t>
            </a:r>
            <a:r>
              <a:rPr lang="en-US" sz="1100" dirty="0"/>
              <a:t> de que se dispone de la </a:t>
            </a:r>
            <a:r>
              <a:rPr lang="en-US" sz="1100" dirty="0" err="1"/>
              <a:t>información</a:t>
            </a:r>
            <a:r>
              <a:rPr lang="en-US" sz="1100" dirty="0"/>
              <a:t> </a:t>
            </a:r>
            <a:r>
              <a:rPr lang="en-US" sz="1100" dirty="0" err="1"/>
              <a:t>necesaria</a:t>
            </a:r>
            <a:r>
              <a:rPr lang="en-US" sz="1100" dirty="0"/>
              <a:t> y de que hay </a:t>
            </a:r>
            <a:r>
              <a:rPr lang="en-US" sz="1100" dirty="0" err="1"/>
              <a:t>acuerdo</a:t>
            </a:r>
            <a:r>
              <a:rPr lang="en-US" sz="1100" dirty="0"/>
              <a:t> </a:t>
            </a:r>
            <a:r>
              <a:rPr lang="en-US" sz="1100" dirty="0" err="1"/>
              <a:t>sobre</a:t>
            </a:r>
            <a:r>
              <a:rPr lang="en-US" sz="1100" dirty="0"/>
              <a:t> </a:t>
            </a:r>
            <a:r>
              <a:rPr lang="en-US" sz="1100" dirty="0" err="1"/>
              <a:t>cómo</a:t>
            </a:r>
            <a:r>
              <a:rPr lang="en-US" sz="1100" dirty="0"/>
              <a:t> y con </a:t>
            </a:r>
            <a:r>
              <a:rPr lang="en-US" sz="1100" dirty="0" err="1"/>
              <a:t>quién</a:t>
            </a:r>
            <a:r>
              <a:rPr lang="en-US" sz="1100" dirty="0"/>
              <a:t> </a:t>
            </a:r>
            <a:r>
              <a:rPr lang="en-US" sz="1100" dirty="0" err="1"/>
              <a:t>puede</a:t>
            </a:r>
            <a:r>
              <a:rPr lang="en-US" sz="1100" dirty="0"/>
              <a:t> </a:t>
            </a:r>
            <a:r>
              <a:rPr lang="en-US" sz="1100" dirty="0" err="1"/>
              <a:t>compartirse</a:t>
            </a:r>
            <a:r>
              <a:rPr lang="en-US" sz="1100" dirty="0"/>
              <a:t> </a:t>
            </a:r>
            <a:r>
              <a:rPr lang="en-US" sz="1100" dirty="0" err="1"/>
              <a:t>esa</a:t>
            </a:r>
            <a:r>
              <a:rPr lang="en-US" sz="1100" dirty="0"/>
              <a:t> </a:t>
            </a:r>
            <a:r>
              <a:rPr lang="en-US" sz="1100" dirty="0" err="1"/>
              <a:t>información</a:t>
            </a:r>
            <a:r>
              <a:rPr lang="en-US" sz="1100" dirty="0"/>
              <a:t>.</a:t>
            </a:r>
            <a:endParaRPr sz="1100" dirty="0"/>
          </a:p>
          <a:p>
            <a:pPr marL="0" indent="0">
              <a:lnSpc>
                <a:spcPct val="110000"/>
              </a:lnSpc>
              <a:spcBef>
                <a:spcPts val="0"/>
              </a:spcBef>
              <a:buChar char="•"/>
            </a:pPr>
            <a:r>
              <a:rPr lang="en-US" sz="1100" dirty="0"/>
              <a:t>    </a:t>
            </a:r>
            <a:r>
              <a:rPr lang="en-US" sz="1100" dirty="0" err="1"/>
              <a:t>Establecer</a:t>
            </a:r>
            <a:r>
              <a:rPr lang="en-US" sz="1100" dirty="0"/>
              <a:t> </a:t>
            </a:r>
            <a:r>
              <a:rPr lang="en-US" sz="1100" dirty="0" err="1"/>
              <a:t>citas</a:t>
            </a:r>
            <a:r>
              <a:rPr lang="en-US" sz="1100" dirty="0"/>
              <a:t> </a:t>
            </a:r>
            <a:r>
              <a:rPr lang="en-US" sz="1100" dirty="0" err="1"/>
              <a:t>rutinarias</a:t>
            </a:r>
            <a:r>
              <a:rPr lang="en-US" sz="1100" dirty="0"/>
              <a:t> de </a:t>
            </a:r>
            <a:r>
              <a:rPr lang="en-US" sz="1100" dirty="0" err="1"/>
              <a:t>revisión</a:t>
            </a:r>
            <a:r>
              <a:rPr lang="en-US" sz="1100" dirty="0"/>
              <a:t> (</a:t>
            </a:r>
            <a:r>
              <a:rPr lang="en-US" sz="1100" dirty="0" err="1"/>
              <a:t>por</a:t>
            </a:r>
            <a:r>
              <a:rPr lang="en-US" sz="1100" dirty="0"/>
              <a:t> </a:t>
            </a:r>
            <a:r>
              <a:rPr lang="en-US" sz="1100" dirty="0" err="1"/>
              <a:t>ejemplo</a:t>
            </a:r>
            <a:r>
              <a:rPr lang="en-US" sz="1100" dirty="0"/>
              <a:t>, </a:t>
            </a:r>
            <a:r>
              <a:rPr lang="en-US" sz="1100" dirty="0" err="1"/>
              <a:t>cada</a:t>
            </a:r>
            <a:r>
              <a:rPr lang="en-US" sz="1100" dirty="0"/>
              <a:t> medio </a:t>
            </a:r>
            <a:r>
              <a:rPr lang="en-US" sz="1100" dirty="0" err="1"/>
              <a:t>trimestre</a:t>
            </a:r>
            <a:r>
              <a:rPr lang="en-US" sz="1100" dirty="0"/>
              <a:t>) </a:t>
            </a:r>
            <a:r>
              <a:rPr lang="en-US" sz="1100" dirty="0" err="1"/>
              <a:t>garantizará</a:t>
            </a:r>
            <a:r>
              <a:rPr lang="en-US" sz="1100" dirty="0"/>
              <a:t> que se </a:t>
            </a:r>
            <a:r>
              <a:rPr lang="en-US" sz="1100" dirty="0" err="1"/>
              <a:t>establezca</a:t>
            </a:r>
            <a:r>
              <a:rPr lang="en-US" sz="1100" dirty="0"/>
              <a:t> </a:t>
            </a:r>
            <a:r>
              <a:rPr lang="en-US" sz="1100" dirty="0" err="1"/>
              <a:t>una</a:t>
            </a:r>
            <a:r>
              <a:rPr lang="en-US" sz="1100" dirty="0"/>
              <a:t> </a:t>
            </a:r>
            <a:r>
              <a:rPr lang="en-US" sz="1100" dirty="0" err="1"/>
              <a:t>relación</a:t>
            </a:r>
            <a:r>
              <a:rPr lang="en-US" sz="1100" dirty="0"/>
              <a:t> con las </a:t>
            </a:r>
            <a:r>
              <a:rPr lang="en-US" sz="1100" dirty="0" err="1"/>
              <a:t>familias</a:t>
            </a:r>
            <a:r>
              <a:rPr lang="en-US" sz="1100" dirty="0"/>
              <a:t> </a:t>
            </a:r>
            <a:r>
              <a:rPr lang="en-US" sz="1100" dirty="0" err="1"/>
              <a:t>desde</a:t>
            </a:r>
            <a:r>
              <a:rPr lang="en-US" sz="1100" dirty="0"/>
              <a:t> </a:t>
            </a:r>
            <a:r>
              <a:rPr lang="en-US" sz="1100" dirty="0" err="1"/>
              <a:t>el</a:t>
            </a:r>
            <a:r>
              <a:rPr lang="en-US" sz="1100" dirty="0"/>
              <a:t> principio, de modo que, </a:t>
            </a:r>
            <a:r>
              <a:rPr lang="en-US" sz="1100" dirty="0" err="1"/>
              <a:t>cuando</a:t>
            </a:r>
            <a:r>
              <a:rPr lang="en-US" sz="1100" dirty="0"/>
              <a:t> </a:t>
            </a:r>
            <a:r>
              <a:rPr lang="en-US" sz="1100" dirty="0" err="1"/>
              <a:t>surjan</a:t>
            </a:r>
            <a:r>
              <a:rPr lang="en-US" sz="1100" dirty="0"/>
              <a:t> </a:t>
            </a:r>
            <a:r>
              <a:rPr lang="en-US" sz="1100" dirty="0" err="1"/>
              <a:t>dificultades</a:t>
            </a:r>
            <a:r>
              <a:rPr lang="en-US" sz="1100" dirty="0"/>
              <a:t>, la </a:t>
            </a:r>
            <a:r>
              <a:rPr lang="en-US" sz="1100" dirty="0" err="1"/>
              <a:t>escuela</a:t>
            </a:r>
            <a:r>
              <a:rPr lang="en-US" sz="1100" dirty="0"/>
              <a:t> y las </a:t>
            </a:r>
            <a:r>
              <a:rPr lang="en-US" sz="1100" dirty="0" err="1"/>
              <a:t>familias</a:t>
            </a:r>
            <a:r>
              <a:rPr lang="en-US" sz="1100" dirty="0"/>
              <a:t> </a:t>
            </a:r>
            <a:r>
              <a:rPr lang="en-US" sz="1100" dirty="0" err="1"/>
              <a:t>estén</a:t>
            </a:r>
            <a:r>
              <a:rPr lang="en-US" sz="1100" dirty="0"/>
              <a:t> </a:t>
            </a:r>
            <a:r>
              <a:rPr lang="en-US" sz="1100" dirty="0" err="1"/>
              <a:t>preparadas</a:t>
            </a:r>
            <a:r>
              <a:rPr lang="en-US" sz="1100" dirty="0"/>
              <a:t> para </a:t>
            </a:r>
            <a:r>
              <a:rPr lang="en-US" sz="1100" dirty="0" err="1"/>
              <a:t>trabajar</a:t>
            </a:r>
            <a:r>
              <a:rPr lang="en-US" sz="1100" dirty="0"/>
              <a:t> juntas para </a:t>
            </a:r>
            <a:r>
              <a:rPr lang="en-US" sz="1100" dirty="0" err="1"/>
              <a:t>ayudar</a:t>
            </a:r>
            <a:r>
              <a:rPr lang="en-US" sz="1100" dirty="0"/>
              <a:t> al </a:t>
            </a:r>
            <a:r>
              <a:rPr lang="en-US" sz="1100" dirty="0" err="1"/>
              <a:t>niño</a:t>
            </a:r>
            <a:r>
              <a:rPr lang="en-US" sz="1100" dirty="0"/>
              <a:t> o </a:t>
            </a:r>
            <a:r>
              <a:rPr lang="en-US" sz="1100" dirty="0" err="1"/>
              <a:t>niña</a:t>
            </a:r>
            <a:r>
              <a:rPr lang="en-US" sz="1100" dirty="0"/>
              <a:t>.</a:t>
            </a:r>
          </a:p>
          <a:p>
            <a:pPr marL="0" lvl="0" indent="0" algn="l" rtl="0">
              <a:lnSpc>
                <a:spcPct val="90000"/>
              </a:lnSpc>
              <a:spcBef>
                <a:spcPts val="1000"/>
              </a:spcBef>
              <a:spcAft>
                <a:spcPts val="0"/>
              </a:spcAft>
              <a:buSzPct val="115315"/>
              <a:buNone/>
            </a:pPr>
            <a:r>
              <a:rPr lang="en-US" sz="1500" b="1" dirty="0" err="1">
                <a:solidFill>
                  <a:srgbClr val="000000"/>
                </a:solidFill>
              </a:rPr>
              <a:t>Comunicación</a:t>
            </a:r>
            <a:r>
              <a:rPr lang="en-US" sz="1500" b="1" dirty="0">
                <a:solidFill>
                  <a:srgbClr val="000000"/>
                </a:solidFill>
              </a:rPr>
              <a:t>: </a:t>
            </a:r>
            <a:r>
              <a:rPr lang="en-US" sz="1500" b="1" dirty="0" err="1">
                <a:solidFill>
                  <a:srgbClr val="000000"/>
                </a:solidFill>
              </a:rPr>
              <a:t>qué</a:t>
            </a:r>
            <a:r>
              <a:rPr lang="en-US" sz="1500" b="1" dirty="0">
                <a:solidFill>
                  <a:srgbClr val="000000"/>
                </a:solidFill>
              </a:rPr>
              <a:t>, </a:t>
            </a:r>
            <a:r>
              <a:rPr lang="en-US" sz="1500" b="1" dirty="0" err="1">
                <a:solidFill>
                  <a:srgbClr val="000000"/>
                </a:solidFill>
              </a:rPr>
              <a:t>cuándo</a:t>
            </a:r>
            <a:r>
              <a:rPr lang="en-US" sz="1500" b="1" dirty="0">
                <a:solidFill>
                  <a:srgbClr val="000000"/>
                </a:solidFill>
              </a:rPr>
              <a:t> y </a:t>
            </a:r>
            <a:r>
              <a:rPr lang="en-US" sz="1500" b="1" dirty="0" err="1">
                <a:solidFill>
                  <a:srgbClr val="000000"/>
                </a:solidFill>
              </a:rPr>
              <a:t>cómo</a:t>
            </a:r>
            <a:r>
              <a:rPr lang="en-US" sz="1500" dirty="0"/>
              <a:t> </a:t>
            </a:r>
            <a:endParaRPr lang="en-US" sz="1200" dirty="0">
              <a:solidFill>
                <a:srgbClr val="000000"/>
              </a:solidFill>
            </a:endParaRPr>
          </a:p>
          <a:p>
            <a:pPr marL="457200" lvl="0" indent="-228600" algn="l" rtl="0">
              <a:lnSpc>
                <a:spcPct val="90000"/>
              </a:lnSpc>
              <a:spcBef>
                <a:spcPts val="1000"/>
              </a:spcBef>
              <a:spcAft>
                <a:spcPts val="0"/>
              </a:spcAft>
              <a:buClr>
                <a:schemeClr val="dk1"/>
              </a:buClr>
              <a:buSzPct val="157248"/>
              <a:buNone/>
            </a:pPr>
            <a:r>
              <a:rPr lang="en-US" sz="1100" dirty="0"/>
              <a:t>Las </a:t>
            </a:r>
            <a:r>
              <a:rPr lang="en-US" sz="1100" dirty="0" err="1"/>
              <a:t>familias</a:t>
            </a:r>
            <a:r>
              <a:rPr lang="en-US" sz="1100" dirty="0"/>
              <a:t> y personas que </a:t>
            </a:r>
            <a:r>
              <a:rPr lang="en-US" sz="1100" dirty="0" err="1"/>
              <a:t>ejercen</a:t>
            </a:r>
            <a:r>
              <a:rPr lang="en-US" sz="1100" dirty="0"/>
              <a:t> </a:t>
            </a:r>
            <a:r>
              <a:rPr lang="en-US" sz="1100" dirty="0" err="1"/>
              <a:t>el</a:t>
            </a:r>
            <a:r>
              <a:rPr lang="en-US" sz="1100" dirty="0"/>
              <a:t> </a:t>
            </a:r>
            <a:r>
              <a:rPr lang="en-US" sz="1100" dirty="0" err="1"/>
              <a:t>cuidado</a:t>
            </a:r>
            <a:r>
              <a:rPr lang="en-US" sz="1100" dirty="0"/>
              <a:t> </a:t>
            </a:r>
            <a:r>
              <a:rPr lang="en-US" sz="1100" dirty="0" err="1"/>
              <a:t>nos</a:t>
            </a:r>
            <a:r>
              <a:rPr lang="en-US" sz="1100" dirty="0"/>
              <a:t> </a:t>
            </a:r>
            <a:r>
              <a:rPr lang="en-US" sz="1100" dirty="0" err="1"/>
              <a:t>dicen</a:t>
            </a:r>
            <a:r>
              <a:rPr lang="en-US" sz="1100" dirty="0"/>
              <a:t> que lo que les </a:t>
            </a:r>
            <a:r>
              <a:rPr lang="en-US" sz="1100" dirty="0" err="1"/>
              <a:t>gustaría</a:t>
            </a:r>
            <a:r>
              <a:rPr lang="en-US" sz="1100" dirty="0"/>
              <a:t> </a:t>
            </a:r>
            <a:r>
              <a:rPr lang="en-US" sz="1100" dirty="0" err="1"/>
              <a:t>oír</a:t>
            </a:r>
            <a:r>
              <a:rPr lang="en-US" sz="1100" dirty="0"/>
              <a:t> es</a:t>
            </a:r>
          </a:p>
          <a:p>
            <a:pPr marL="342900" lvl="0" indent="-342900" algn="l" rtl="0">
              <a:lnSpc>
                <a:spcPct val="100000"/>
              </a:lnSpc>
              <a:spcBef>
                <a:spcPts val="0"/>
              </a:spcBef>
              <a:spcAft>
                <a:spcPts val="0"/>
              </a:spcAft>
              <a:buSzPct val="144144"/>
              <a:buFont typeface="Arial"/>
              <a:buChar char="•"/>
            </a:pPr>
            <a:r>
              <a:rPr lang="en-US" sz="1200" dirty="0"/>
              <a:t>¿</a:t>
            </a:r>
            <a:r>
              <a:rPr lang="en-US" sz="1200" dirty="0" err="1"/>
              <a:t>Qué</a:t>
            </a:r>
            <a:r>
              <a:rPr lang="en-US" sz="1200" dirty="0"/>
              <a:t> ha </a:t>
            </a:r>
            <a:r>
              <a:rPr lang="en-US" sz="1200" dirty="0" err="1"/>
              <a:t>estado</a:t>
            </a:r>
            <a:r>
              <a:rPr lang="en-US" sz="1200" dirty="0"/>
              <a:t> </a:t>
            </a:r>
            <a:r>
              <a:rPr lang="en-US" sz="1200" dirty="0" err="1"/>
              <a:t>haciendo</a:t>
            </a:r>
            <a:r>
              <a:rPr lang="en-US" sz="1200" dirty="0"/>
              <a:t> </a:t>
            </a:r>
            <a:r>
              <a:rPr lang="en-US" sz="1200" dirty="0" err="1"/>
              <a:t>su</a:t>
            </a:r>
            <a:r>
              <a:rPr lang="en-US" sz="1200" dirty="0"/>
              <a:t> </a:t>
            </a:r>
            <a:r>
              <a:rPr lang="en-US" sz="1200" dirty="0" err="1"/>
              <a:t>hijo</a:t>
            </a:r>
            <a:r>
              <a:rPr lang="en-US" sz="1200" dirty="0"/>
              <a:t> o </a:t>
            </a:r>
            <a:r>
              <a:rPr lang="en-US" sz="1200" dirty="0" err="1"/>
              <a:t>hija</a:t>
            </a:r>
            <a:r>
              <a:rPr lang="en-US" sz="1200" dirty="0"/>
              <a:t> </a:t>
            </a:r>
            <a:r>
              <a:rPr lang="en-US" sz="1200" dirty="0" err="1"/>
              <a:t>cada</a:t>
            </a:r>
            <a:r>
              <a:rPr lang="en-US" sz="1200" dirty="0"/>
              <a:t> día? (A </a:t>
            </a:r>
            <a:r>
              <a:rPr lang="en-US" sz="1200" dirty="0" err="1"/>
              <a:t>los</a:t>
            </a:r>
            <a:r>
              <a:rPr lang="en-US" sz="1200" dirty="0"/>
              <a:t> </a:t>
            </a:r>
            <a:r>
              <a:rPr lang="en-US" sz="1200" dirty="0" err="1"/>
              <a:t>niños</a:t>
            </a:r>
            <a:r>
              <a:rPr lang="en-US" sz="1200" dirty="0"/>
              <a:t> y </a:t>
            </a:r>
            <a:r>
              <a:rPr lang="en-US" sz="1200" dirty="0" err="1"/>
              <a:t>niñas</a:t>
            </a:r>
            <a:r>
              <a:rPr lang="en-US" sz="1200" dirty="0"/>
              <a:t> </a:t>
            </a:r>
            <a:r>
              <a:rPr lang="en-US" sz="1200" dirty="0" err="1"/>
              <a:t>adoptados</a:t>
            </a:r>
            <a:r>
              <a:rPr lang="en-US" sz="1200" dirty="0"/>
              <a:t>/as les </a:t>
            </a:r>
            <a:r>
              <a:rPr lang="en-US" sz="1200" dirty="0" err="1"/>
              <a:t>puede</a:t>
            </a:r>
            <a:r>
              <a:rPr lang="en-US" sz="1200" dirty="0"/>
              <a:t> </a:t>
            </a:r>
            <a:r>
              <a:rPr lang="en-US" sz="1200" dirty="0" err="1"/>
              <a:t>resultar</a:t>
            </a:r>
            <a:r>
              <a:rPr lang="en-US" sz="1200" dirty="0"/>
              <a:t> </a:t>
            </a:r>
            <a:r>
              <a:rPr lang="en-US" sz="1200" dirty="0" err="1"/>
              <a:t>especialmente</a:t>
            </a:r>
            <a:r>
              <a:rPr lang="en-US" sz="1200" dirty="0"/>
              <a:t> </a:t>
            </a:r>
            <a:r>
              <a:rPr lang="en-US" sz="1200" dirty="0" err="1"/>
              <a:t>difícil</a:t>
            </a:r>
            <a:r>
              <a:rPr lang="en-US" sz="1200" dirty="0"/>
              <a:t> </a:t>
            </a:r>
            <a:r>
              <a:rPr lang="en-US" sz="1200" dirty="0" err="1"/>
              <a:t>recordar</a:t>
            </a:r>
            <a:r>
              <a:rPr lang="en-US" sz="1200" dirty="0"/>
              <a:t> y </a:t>
            </a:r>
            <a:r>
              <a:rPr lang="en-US" sz="1200" dirty="0" err="1"/>
              <a:t>comunicar</a:t>
            </a:r>
            <a:r>
              <a:rPr lang="en-US" sz="1200" dirty="0"/>
              <a:t> lo que </a:t>
            </a:r>
            <a:r>
              <a:rPr lang="en-US" sz="1200" dirty="0" err="1"/>
              <a:t>han</a:t>
            </a:r>
            <a:r>
              <a:rPr lang="en-US" sz="1200" dirty="0"/>
              <a:t> </a:t>
            </a:r>
            <a:r>
              <a:rPr lang="en-US" sz="1200" dirty="0" err="1"/>
              <a:t>hecho</a:t>
            </a:r>
            <a:r>
              <a:rPr lang="en-US" sz="1200" dirty="0"/>
              <a:t> </a:t>
            </a:r>
            <a:r>
              <a:rPr lang="en-US" sz="1200" dirty="0" err="1"/>
              <a:t>en</a:t>
            </a:r>
            <a:r>
              <a:rPr lang="en-US" sz="1200" dirty="0"/>
              <a:t> </a:t>
            </a:r>
            <a:r>
              <a:rPr lang="en-US" sz="1200" dirty="0" err="1"/>
              <a:t>otros</a:t>
            </a:r>
            <a:r>
              <a:rPr lang="en-US" sz="1200" dirty="0"/>
              <a:t> </a:t>
            </a:r>
            <a:r>
              <a:rPr lang="en-US" sz="1200" dirty="0" err="1"/>
              <a:t>contextos</a:t>
            </a:r>
            <a:r>
              <a:rPr lang="en-US" sz="1200" dirty="0"/>
              <a:t> (</a:t>
            </a:r>
            <a:r>
              <a:rPr lang="en-US" sz="1200" dirty="0" err="1"/>
              <a:t>recuerde</a:t>
            </a:r>
            <a:r>
              <a:rPr lang="en-US" sz="1200" dirty="0"/>
              <a:t> la </a:t>
            </a:r>
            <a:r>
              <a:rPr lang="en-US" sz="1200" dirty="0" err="1"/>
              <a:t>analogía</a:t>
            </a:r>
            <a:r>
              <a:rPr lang="en-US" sz="1200" dirty="0"/>
              <a:t> de la </a:t>
            </a:r>
            <a:r>
              <a:rPr lang="en-US" sz="1200" dirty="0" err="1"/>
              <a:t>botella</a:t>
            </a:r>
            <a:r>
              <a:rPr lang="en-US" sz="1200" dirty="0"/>
              <a:t> de coca cola, </a:t>
            </a:r>
            <a:r>
              <a:rPr lang="en-US" sz="1200" dirty="0" err="1"/>
              <a:t>en</a:t>
            </a:r>
            <a:r>
              <a:rPr lang="en-US" sz="1200" dirty="0"/>
              <a:t> la que a </a:t>
            </a:r>
            <a:r>
              <a:rPr lang="en-US" sz="1200" dirty="0" err="1"/>
              <a:t>veces</a:t>
            </a:r>
            <a:r>
              <a:rPr lang="en-US" sz="1200" dirty="0"/>
              <a:t> </a:t>
            </a:r>
            <a:r>
              <a:rPr lang="en-US" sz="1200" dirty="0" err="1"/>
              <a:t>sólo</a:t>
            </a:r>
            <a:r>
              <a:rPr lang="en-US" sz="1200" dirty="0"/>
              <a:t> </a:t>
            </a:r>
            <a:r>
              <a:rPr lang="en-US" sz="1200" dirty="0" err="1"/>
              <a:t>hacen</a:t>
            </a:r>
            <a:r>
              <a:rPr lang="en-US" sz="1200" dirty="0"/>
              <a:t> lo que </a:t>
            </a:r>
            <a:r>
              <a:rPr lang="en-US" sz="1200" dirty="0" err="1"/>
              <a:t>pueden</a:t>
            </a:r>
            <a:r>
              <a:rPr lang="en-US" sz="1200" dirty="0"/>
              <a:t> para </a:t>
            </a:r>
            <a:r>
              <a:rPr lang="en-US" sz="1200" dirty="0" err="1"/>
              <a:t>guardárselo</a:t>
            </a:r>
            <a:r>
              <a:rPr lang="en-US" sz="1200" dirty="0"/>
              <a:t> </a:t>
            </a:r>
            <a:r>
              <a:rPr lang="en-US" sz="1200" dirty="0" err="1"/>
              <a:t>todo</a:t>
            </a:r>
            <a:r>
              <a:rPr lang="en-US" sz="1200" dirty="0"/>
              <a:t>).</a:t>
            </a:r>
          </a:p>
          <a:p>
            <a:pPr marL="342900" lvl="0" indent="-342900" algn="l" rtl="0">
              <a:lnSpc>
                <a:spcPct val="100000"/>
              </a:lnSpc>
              <a:spcBef>
                <a:spcPts val="0"/>
              </a:spcBef>
              <a:spcAft>
                <a:spcPts val="0"/>
              </a:spcAft>
              <a:buSzPct val="144144"/>
              <a:buFont typeface="Arial"/>
              <a:buChar char="•"/>
            </a:pPr>
            <a:r>
              <a:rPr lang="en-US" sz="1200" dirty="0"/>
              <a:t>Las </a:t>
            </a:r>
            <a:r>
              <a:rPr lang="en-US" sz="1200" dirty="0" err="1"/>
              <a:t>familias</a:t>
            </a:r>
            <a:r>
              <a:rPr lang="en-US" sz="1200" dirty="0"/>
              <a:t> </a:t>
            </a:r>
            <a:r>
              <a:rPr lang="en-US" sz="1200" dirty="0" err="1"/>
              <a:t>pueden</a:t>
            </a:r>
            <a:r>
              <a:rPr lang="en-US" sz="1200" dirty="0"/>
              <a:t> </a:t>
            </a:r>
            <a:r>
              <a:rPr lang="en-US" sz="1200" dirty="0" err="1"/>
              <a:t>aprovechar</a:t>
            </a:r>
            <a:r>
              <a:rPr lang="en-US" sz="1200" dirty="0"/>
              <a:t> </a:t>
            </a:r>
            <a:r>
              <a:rPr lang="en-US" sz="1200" dirty="0" err="1"/>
              <a:t>los</a:t>
            </a:r>
            <a:r>
              <a:rPr lang="en-US" sz="1200" dirty="0"/>
              <a:t> </a:t>
            </a:r>
            <a:r>
              <a:rPr lang="en-US" sz="1200" dirty="0" err="1"/>
              <a:t>detalles</a:t>
            </a:r>
            <a:r>
              <a:rPr lang="en-US" sz="1200" dirty="0"/>
              <a:t> de lo que </a:t>
            </a:r>
            <a:r>
              <a:rPr lang="en-US" sz="1200" dirty="0" err="1"/>
              <a:t>compartes</a:t>
            </a:r>
            <a:r>
              <a:rPr lang="en-US" sz="1200" dirty="0"/>
              <a:t> con </a:t>
            </a:r>
            <a:r>
              <a:rPr lang="en-US" sz="1200" dirty="0" err="1"/>
              <a:t>ellas</a:t>
            </a:r>
            <a:r>
              <a:rPr lang="en-US" sz="1200" dirty="0"/>
              <a:t> para </a:t>
            </a:r>
            <a:r>
              <a:rPr lang="en-US" sz="1200" dirty="0" err="1"/>
              <a:t>fomentar</a:t>
            </a:r>
            <a:r>
              <a:rPr lang="en-US" sz="1200" dirty="0"/>
              <a:t> las </a:t>
            </a:r>
            <a:r>
              <a:rPr lang="en-US" sz="1200" dirty="0" err="1"/>
              <a:t>conversaciones</a:t>
            </a:r>
            <a:r>
              <a:rPr lang="en-US" sz="1200" dirty="0"/>
              <a:t> </a:t>
            </a:r>
            <a:r>
              <a:rPr lang="en-US" sz="1200" dirty="0" err="1"/>
              <a:t>en</a:t>
            </a:r>
            <a:r>
              <a:rPr lang="en-US" sz="1200" dirty="0"/>
              <a:t> casa</a:t>
            </a:r>
          </a:p>
          <a:p>
            <a:pPr marL="342900" lvl="0" indent="-342900" algn="l" rtl="0">
              <a:lnSpc>
                <a:spcPct val="100000"/>
              </a:lnSpc>
              <a:spcBef>
                <a:spcPts val="0"/>
              </a:spcBef>
              <a:spcAft>
                <a:spcPts val="0"/>
              </a:spcAft>
              <a:buSzPct val="144144"/>
              <a:buFont typeface="Arial"/>
              <a:buChar char="•"/>
            </a:pPr>
            <a:r>
              <a:rPr lang="en-US" sz="1200" dirty="0"/>
              <a:t>Las </a:t>
            </a:r>
            <a:r>
              <a:rPr lang="en-US" sz="1200" dirty="0" err="1"/>
              <a:t>familias</a:t>
            </a:r>
            <a:r>
              <a:rPr lang="en-US" sz="1200" dirty="0"/>
              <a:t> </a:t>
            </a:r>
            <a:r>
              <a:rPr lang="en-US" sz="1200" dirty="0" err="1"/>
              <a:t>quieren</a:t>
            </a:r>
            <a:r>
              <a:rPr lang="en-US" sz="1200" dirty="0"/>
              <a:t> saber </a:t>
            </a:r>
            <a:r>
              <a:rPr lang="en-US" sz="1200" dirty="0" err="1"/>
              <a:t>si</a:t>
            </a:r>
            <a:r>
              <a:rPr lang="en-US" sz="1200" dirty="0"/>
              <a:t> ha </a:t>
            </a:r>
            <a:r>
              <a:rPr lang="en-US" sz="1200" dirty="0" err="1"/>
              <a:t>habido</a:t>
            </a:r>
            <a:r>
              <a:rPr lang="en-US" sz="1200" dirty="0"/>
              <a:t> </a:t>
            </a:r>
            <a:r>
              <a:rPr lang="en-US" sz="1200" dirty="0" err="1"/>
              <a:t>dificultades</a:t>
            </a:r>
            <a:r>
              <a:rPr lang="en-US" sz="1200" dirty="0"/>
              <a:t> (</a:t>
            </a:r>
            <a:r>
              <a:rPr lang="en-US" sz="1200" dirty="0" err="1"/>
              <a:t>intenta</a:t>
            </a:r>
            <a:r>
              <a:rPr lang="en-US" sz="1200" dirty="0"/>
              <a:t> no </a:t>
            </a:r>
            <a:r>
              <a:rPr lang="en-US" sz="1200" dirty="0" err="1"/>
              <a:t>compartir</a:t>
            </a:r>
            <a:r>
              <a:rPr lang="en-US" sz="1200" dirty="0"/>
              <a:t> </a:t>
            </a:r>
            <a:r>
              <a:rPr lang="en-US" sz="1200" dirty="0" err="1"/>
              <a:t>sólo</a:t>
            </a:r>
            <a:r>
              <a:rPr lang="en-US" sz="1200" dirty="0"/>
              <a:t> la </a:t>
            </a:r>
            <a:r>
              <a:rPr lang="en-US" sz="1200" dirty="0" err="1"/>
              <a:t>consecuencia</a:t>
            </a:r>
            <a:r>
              <a:rPr lang="en-US" sz="1200" dirty="0"/>
              <a:t> del </a:t>
            </a:r>
            <a:r>
              <a:rPr lang="en-US" sz="1200" dirty="0" err="1"/>
              <a:t>incidente</a:t>
            </a:r>
            <a:r>
              <a:rPr lang="en-US" sz="1200" dirty="0"/>
              <a:t>, </a:t>
            </a:r>
            <a:r>
              <a:rPr lang="en-US" sz="1200" dirty="0" err="1"/>
              <a:t>sino</a:t>
            </a:r>
            <a:r>
              <a:rPr lang="en-US" sz="1200" dirty="0"/>
              <a:t> </a:t>
            </a:r>
            <a:r>
              <a:rPr lang="en-US" sz="1200" dirty="0" err="1"/>
              <a:t>los</a:t>
            </a:r>
            <a:r>
              <a:rPr lang="en-US" sz="1200" dirty="0"/>
              <a:t> </a:t>
            </a:r>
            <a:r>
              <a:rPr lang="en-US" sz="1200" dirty="0" err="1"/>
              <a:t>detalles</a:t>
            </a:r>
            <a:r>
              <a:rPr lang="en-US" sz="1200" dirty="0"/>
              <a:t> y la </a:t>
            </a:r>
            <a:r>
              <a:rPr lang="en-US" sz="1200" dirty="0" err="1"/>
              <a:t>comprensión</a:t>
            </a:r>
            <a:r>
              <a:rPr lang="en-US" sz="1200" dirty="0"/>
              <a:t> de la </a:t>
            </a:r>
            <a:r>
              <a:rPr lang="en-US" sz="1200" dirty="0" err="1"/>
              <a:t>escuela</a:t>
            </a:r>
            <a:r>
              <a:rPr lang="en-US" sz="1200" dirty="0"/>
              <a:t> de lo </a:t>
            </a:r>
            <a:r>
              <a:rPr lang="en-US" sz="1200" dirty="0" err="1"/>
              <a:t>ocurrido</a:t>
            </a:r>
            <a:r>
              <a:rPr lang="en-US" sz="1200" dirty="0"/>
              <a:t>). </a:t>
            </a:r>
          </a:p>
          <a:p>
            <a:pPr marL="342900" lvl="0" indent="-342900" algn="l" rtl="0">
              <a:lnSpc>
                <a:spcPct val="100000"/>
              </a:lnSpc>
              <a:spcBef>
                <a:spcPts val="0"/>
              </a:spcBef>
              <a:spcAft>
                <a:spcPts val="0"/>
              </a:spcAft>
              <a:buSzPct val="144144"/>
              <a:buFont typeface="Arial"/>
              <a:buChar char="•"/>
            </a:pPr>
            <a:r>
              <a:rPr lang="en-US" sz="1200" dirty="0"/>
              <a:t>El </a:t>
            </a:r>
            <a:r>
              <a:rPr lang="en-US" sz="1200" dirty="0" err="1"/>
              <a:t>uso</a:t>
            </a:r>
            <a:r>
              <a:rPr lang="en-US" sz="1200" dirty="0"/>
              <a:t> de un </a:t>
            </a:r>
            <a:r>
              <a:rPr lang="en-US" sz="1200" dirty="0" err="1"/>
              <a:t>lenguaje</a:t>
            </a:r>
            <a:r>
              <a:rPr lang="en-US" sz="1200" dirty="0"/>
              <a:t> </a:t>
            </a:r>
            <a:r>
              <a:rPr lang="en-US" sz="1200" dirty="0" err="1"/>
              <a:t>neutro</a:t>
            </a:r>
            <a:r>
              <a:rPr lang="en-US" sz="1200" dirty="0"/>
              <a:t> y </a:t>
            </a:r>
            <a:r>
              <a:rPr lang="en-US" sz="1200" dirty="0" err="1"/>
              <a:t>descriptivo</a:t>
            </a:r>
            <a:r>
              <a:rPr lang="en-US" sz="1200" dirty="0"/>
              <a:t> es </a:t>
            </a:r>
            <a:r>
              <a:rPr lang="en-US" sz="1200" dirty="0" err="1"/>
              <a:t>especialmente</a:t>
            </a:r>
            <a:r>
              <a:rPr lang="en-US" sz="1200" dirty="0"/>
              <a:t> </a:t>
            </a:r>
            <a:r>
              <a:rPr lang="en-US" sz="1200" dirty="0" err="1"/>
              <a:t>valioso</a:t>
            </a:r>
            <a:r>
              <a:rPr lang="en-US" sz="1200" dirty="0"/>
              <a:t> (</a:t>
            </a:r>
            <a:r>
              <a:rPr lang="en-US" sz="1200" dirty="0" err="1"/>
              <a:t>por</a:t>
            </a:r>
            <a:r>
              <a:rPr lang="en-US" sz="1200" dirty="0"/>
              <a:t> </a:t>
            </a:r>
            <a:r>
              <a:rPr lang="en-US" sz="1200" dirty="0" err="1"/>
              <a:t>ejemplo</a:t>
            </a:r>
            <a:r>
              <a:rPr lang="en-US" sz="1200" dirty="0"/>
              <a:t>, </a:t>
            </a:r>
            <a:r>
              <a:rPr lang="en-US" sz="1200" dirty="0" err="1"/>
              <a:t>el</a:t>
            </a:r>
            <a:r>
              <a:rPr lang="en-US" sz="1200" dirty="0"/>
              <a:t> </a:t>
            </a:r>
            <a:r>
              <a:rPr lang="en-US" sz="1200" dirty="0" err="1"/>
              <a:t>niño</a:t>
            </a:r>
            <a:r>
              <a:rPr lang="en-US" sz="1200" dirty="0"/>
              <a:t> </a:t>
            </a:r>
            <a:r>
              <a:rPr lang="en-US" sz="1200" dirty="0" err="1"/>
              <a:t>pegó</a:t>
            </a:r>
            <a:r>
              <a:rPr lang="en-US" sz="1200" dirty="0"/>
              <a:t> a Juan </a:t>
            </a:r>
            <a:r>
              <a:rPr lang="en-US" sz="1200" dirty="0" err="1"/>
              <a:t>en</a:t>
            </a:r>
            <a:r>
              <a:rPr lang="en-US" sz="1200" dirty="0"/>
              <a:t> </a:t>
            </a:r>
            <a:r>
              <a:rPr lang="en-US" sz="1200" dirty="0" err="1"/>
              <a:t>lugar</a:t>
            </a:r>
            <a:r>
              <a:rPr lang="en-US" sz="1200" dirty="0"/>
              <a:t> de "</a:t>
            </a:r>
            <a:r>
              <a:rPr lang="en-US" sz="1200" dirty="0" err="1"/>
              <a:t>eligió</a:t>
            </a:r>
            <a:r>
              <a:rPr lang="en-US" sz="1200" dirty="0"/>
              <a:t>" </a:t>
            </a:r>
            <a:r>
              <a:rPr lang="en-US" sz="1200" dirty="0" err="1"/>
              <a:t>pegar</a:t>
            </a:r>
            <a:r>
              <a:rPr lang="en-US" sz="1200" dirty="0"/>
              <a:t> a Juan).</a:t>
            </a:r>
            <a:endParaRPr lang="en-US" sz="1100" dirty="0"/>
          </a:p>
          <a:p>
            <a:pPr marL="342900" lvl="0" indent="-241300" algn="l" rtl="0">
              <a:lnSpc>
                <a:spcPct val="100000"/>
              </a:lnSpc>
              <a:spcBef>
                <a:spcPts val="0"/>
              </a:spcBef>
              <a:spcAft>
                <a:spcPts val="0"/>
              </a:spcAft>
              <a:buSzPct val="144144"/>
              <a:buFont typeface="Arial"/>
              <a:buNone/>
            </a:pPr>
            <a:endParaRPr lang="en-US" sz="1200" dirty="0"/>
          </a:p>
          <a:p>
            <a:pPr marL="0" lvl="0" indent="0" algn="l" rtl="0">
              <a:lnSpc>
                <a:spcPct val="100000"/>
              </a:lnSpc>
              <a:spcBef>
                <a:spcPts val="0"/>
              </a:spcBef>
              <a:spcAft>
                <a:spcPts val="0"/>
              </a:spcAft>
              <a:buSzPct val="144144"/>
              <a:buNone/>
            </a:pPr>
            <a:r>
              <a:rPr lang="en-US" sz="1200" dirty="0"/>
              <a:t>No se </a:t>
            </a:r>
            <a:r>
              <a:rPr lang="en-US" sz="1200" dirty="0" err="1"/>
              <a:t>trata</a:t>
            </a:r>
            <a:r>
              <a:rPr lang="en-US" sz="1200" dirty="0"/>
              <a:t> de </a:t>
            </a:r>
            <a:r>
              <a:rPr lang="en-US" sz="1200" dirty="0" err="1"/>
              <a:t>una</a:t>
            </a:r>
            <a:r>
              <a:rPr lang="en-US" sz="1200" dirty="0"/>
              <a:t> </a:t>
            </a:r>
            <a:r>
              <a:rPr lang="en-US" sz="1200" dirty="0" err="1"/>
              <a:t>lista</a:t>
            </a:r>
            <a:r>
              <a:rPr lang="en-US" sz="1200" dirty="0"/>
              <a:t> </a:t>
            </a:r>
            <a:r>
              <a:rPr lang="en-US" sz="1200" dirty="0" err="1"/>
              <a:t>exhaustiva</a:t>
            </a:r>
            <a:r>
              <a:rPr lang="en-US" sz="1200" dirty="0"/>
              <a:t> y </a:t>
            </a:r>
            <a:r>
              <a:rPr lang="en-US" sz="1200" dirty="0" err="1"/>
              <a:t>puede</a:t>
            </a:r>
            <a:r>
              <a:rPr lang="en-US" sz="1200" dirty="0"/>
              <a:t> que se le </a:t>
            </a:r>
            <a:r>
              <a:rPr lang="en-US" sz="1200" dirty="0" err="1"/>
              <a:t>ocurran</a:t>
            </a:r>
            <a:r>
              <a:rPr lang="en-US" sz="1200" dirty="0"/>
              <a:t> </a:t>
            </a:r>
            <a:r>
              <a:rPr lang="en-US" sz="1200" dirty="0" err="1"/>
              <a:t>otras</a:t>
            </a:r>
            <a:r>
              <a:rPr lang="en-US" sz="1200" dirty="0"/>
              <a:t> que </a:t>
            </a:r>
            <a:r>
              <a:rPr lang="en-US" sz="1200" dirty="0" err="1"/>
              <a:t>considere</a:t>
            </a:r>
            <a:r>
              <a:rPr lang="en-US" sz="1200" dirty="0"/>
              <a:t> que </a:t>
            </a:r>
            <a:r>
              <a:rPr lang="en-US" sz="1200" dirty="0" err="1"/>
              <a:t>formarían</a:t>
            </a:r>
            <a:r>
              <a:rPr lang="en-US" sz="1200" dirty="0"/>
              <a:t> </a:t>
            </a:r>
            <a:r>
              <a:rPr lang="en-US" sz="1200" dirty="0" err="1"/>
              <a:t>parte</a:t>
            </a:r>
            <a:r>
              <a:rPr lang="en-US" sz="1200" dirty="0"/>
              <a:t> de </a:t>
            </a:r>
            <a:r>
              <a:rPr lang="en-US" sz="1200" dirty="0" err="1"/>
              <a:t>una</a:t>
            </a:r>
            <a:r>
              <a:rPr lang="en-US" sz="1200" dirty="0"/>
              <a:t> </a:t>
            </a:r>
            <a:r>
              <a:rPr lang="en-US" sz="1200" dirty="0" err="1"/>
              <a:t>relación</a:t>
            </a:r>
            <a:r>
              <a:rPr lang="en-US" sz="1200" dirty="0"/>
              <a:t> </a:t>
            </a:r>
            <a:r>
              <a:rPr lang="en-US" sz="1200" dirty="0" err="1"/>
              <a:t>útil</a:t>
            </a:r>
            <a:r>
              <a:rPr lang="en-US" sz="1200" dirty="0"/>
              <a:t> para saber </a:t>
            </a:r>
            <a:r>
              <a:rPr lang="en-US" sz="1200" dirty="0" err="1"/>
              <a:t>qué</a:t>
            </a:r>
            <a:r>
              <a:rPr lang="en-US" sz="1200" dirty="0"/>
              <a:t> </a:t>
            </a:r>
            <a:r>
              <a:rPr lang="en-US" sz="1200" dirty="0" err="1"/>
              <a:t>comunicar</a:t>
            </a:r>
            <a:r>
              <a:rPr lang="en-US" sz="1200" dirty="0"/>
              <a:t> a las </a:t>
            </a:r>
            <a:r>
              <a:rPr lang="en-US" sz="1200" dirty="0" err="1"/>
              <a:t>familias</a:t>
            </a:r>
            <a:r>
              <a:rPr lang="en-US" sz="1200" dirty="0"/>
              <a:t>. La forma de </a:t>
            </a:r>
            <a:r>
              <a:rPr lang="en-US" sz="1200" dirty="0" err="1"/>
              <a:t>comunicar</a:t>
            </a:r>
            <a:r>
              <a:rPr lang="en-US" sz="1200" dirty="0"/>
              <a:t> la </a:t>
            </a:r>
            <a:r>
              <a:rPr lang="en-US" sz="1200" dirty="0" err="1"/>
              <a:t>información</a:t>
            </a:r>
            <a:r>
              <a:rPr lang="en-US" sz="1200" dirty="0"/>
              <a:t> </a:t>
            </a:r>
            <a:r>
              <a:rPr lang="en-US" sz="1200" dirty="0" err="1"/>
              <a:t>también</a:t>
            </a:r>
            <a:r>
              <a:rPr lang="en-US" sz="1200" dirty="0"/>
              <a:t> es fundamental. Para </a:t>
            </a:r>
            <a:r>
              <a:rPr lang="en-US" sz="1200" dirty="0" err="1"/>
              <a:t>muchas</a:t>
            </a:r>
            <a:r>
              <a:rPr lang="en-US" sz="1200" dirty="0"/>
              <a:t> </a:t>
            </a:r>
            <a:r>
              <a:rPr lang="en-US" sz="1200" dirty="0" err="1"/>
              <a:t>familias</a:t>
            </a:r>
            <a:r>
              <a:rPr lang="en-US" sz="1200" dirty="0"/>
              <a:t>, que </a:t>
            </a:r>
            <a:r>
              <a:rPr lang="en-US" sz="1200" dirty="0" err="1"/>
              <a:t>el</a:t>
            </a:r>
            <a:r>
              <a:rPr lang="en-US" sz="1200" dirty="0"/>
              <a:t> </a:t>
            </a:r>
            <a:r>
              <a:rPr lang="en-US" sz="1200" dirty="0" err="1"/>
              <a:t>profesor</a:t>
            </a:r>
            <a:r>
              <a:rPr lang="en-US" sz="1200" dirty="0"/>
              <a:t> o </a:t>
            </a:r>
            <a:r>
              <a:rPr lang="en-US" sz="1200" dirty="0" err="1"/>
              <a:t>profesora</a:t>
            </a:r>
            <a:r>
              <a:rPr lang="en-US" sz="1200" dirty="0"/>
              <a:t> les </a:t>
            </a:r>
            <a:r>
              <a:rPr lang="en-US" sz="1200" dirty="0" err="1"/>
              <a:t>llame</a:t>
            </a:r>
            <a:r>
              <a:rPr lang="en-US" sz="1200" dirty="0"/>
              <a:t> </a:t>
            </a:r>
            <a:r>
              <a:rPr lang="en-US" sz="1200" dirty="0" err="1"/>
              <a:t>desde</a:t>
            </a:r>
            <a:r>
              <a:rPr lang="en-US" sz="1200" dirty="0"/>
              <a:t> </a:t>
            </a:r>
            <a:r>
              <a:rPr lang="en-US" sz="1200" dirty="0" err="1"/>
              <a:t>el</a:t>
            </a:r>
            <a:r>
              <a:rPr lang="en-US" sz="1200" dirty="0"/>
              <a:t> </a:t>
            </a:r>
            <a:r>
              <a:rPr lang="en-US" sz="1200" dirty="0" err="1"/>
              <a:t>otro</a:t>
            </a:r>
            <a:r>
              <a:rPr lang="en-US" sz="1200" dirty="0"/>
              <a:t> </a:t>
            </a:r>
            <a:r>
              <a:rPr lang="en-US" sz="1200" dirty="0" err="1"/>
              <a:t>lado</a:t>
            </a:r>
            <a:r>
              <a:rPr lang="en-US" sz="1200" dirty="0"/>
              <a:t> del patio es </a:t>
            </a:r>
            <a:r>
              <a:rPr lang="en-US" sz="1200" dirty="0" err="1"/>
              <a:t>una</a:t>
            </a:r>
            <a:r>
              <a:rPr lang="en-US" sz="1200" dirty="0"/>
              <a:t> </a:t>
            </a:r>
            <a:r>
              <a:rPr lang="en-US" sz="1200" dirty="0" err="1"/>
              <a:t>experiencia</a:t>
            </a:r>
            <a:r>
              <a:rPr lang="en-US" sz="1200" dirty="0"/>
              <a:t> </a:t>
            </a:r>
            <a:r>
              <a:rPr lang="en-US" sz="1200" dirty="0" err="1"/>
              <a:t>muy</a:t>
            </a:r>
            <a:r>
              <a:rPr lang="en-US" sz="1200" dirty="0"/>
              <a:t> </a:t>
            </a:r>
            <a:r>
              <a:rPr lang="en-US" sz="1200" dirty="0" err="1"/>
              <a:t>embarazosa</a:t>
            </a:r>
            <a:r>
              <a:rPr lang="en-US" sz="1200" dirty="0"/>
              <a:t> para las </a:t>
            </a:r>
            <a:r>
              <a:rPr lang="en-US" sz="1200" dirty="0" err="1"/>
              <a:t>familias</a:t>
            </a:r>
            <a:r>
              <a:rPr lang="en-US" sz="1200" dirty="0"/>
              <a:t> y </a:t>
            </a:r>
            <a:r>
              <a:rPr lang="en-US" sz="1200" dirty="0" err="1"/>
              <a:t>el</a:t>
            </a:r>
            <a:r>
              <a:rPr lang="en-US" sz="1200" dirty="0"/>
              <a:t> </a:t>
            </a:r>
            <a:r>
              <a:rPr lang="en-US" sz="1200" dirty="0" err="1"/>
              <a:t>niño</a:t>
            </a:r>
            <a:r>
              <a:rPr lang="en-US" sz="1200" dirty="0"/>
              <a:t> o </a:t>
            </a:r>
            <a:r>
              <a:rPr lang="en-US" sz="1200" dirty="0" err="1"/>
              <a:t>niña</a:t>
            </a:r>
            <a:r>
              <a:rPr lang="en-US" sz="1200" dirty="0"/>
              <a:t>, y </a:t>
            </a:r>
            <a:r>
              <a:rPr lang="en-US" sz="1200" dirty="0" err="1"/>
              <a:t>completamente</a:t>
            </a:r>
            <a:r>
              <a:rPr lang="en-US" sz="1200" dirty="0"/>
              <a:t> </a:t>
            </a:r>
            <a:r>
              <a:rPr lang="en-US" sz="1200" dirty="0" err="1"/>
              <a:t>innecesaria</a:t>
            </a:r>
            <a:r>
              <a:rPr lang="en-US" sz="1200" dirty="0"/>
              <a:t>. </a:t>
            </a:r>
            <a:r>
              <a:rPr lang="en-US" sz="1200" dirty="0" err="1"/>
              <a:t>Piense</a:t>
            </a:r>
            <a:r>
              <a:rPr lang="en-US" sz="1200" dirty="0"/>
              <a:t> </a:t>
            </a:r>
            <a:r>
              <a:rPr lang="en-US" sz="1200" dirty="0" err="1"/>
              <a:t>en</a:t>
            </a:r>
            <a:r>
              <a:rPr lang="en-US" sz="1200" dirty="0"/>
              <a:t> lo que </a:t>
            </a:r>
            <a:r>
              <a:rPr lang="en-US" sz="1200" dirty="0" err="1"/>
              <a:t>podría</a:t>
            </a:r>
            <a:r>
              <a:rPr lang="en-US" sz="1200" dirty="0"/>
              <a:t> </a:t>
            </a:r>
            <a:r>
              <a:rPr lang="en-US" sz="1200" dirty="0" err="1"/>
              <a:t>haberse</a:t>
            </a:r>
            <a:r>
              <a:rPr lang="en-US" sz="1200" dirty="0"/>
              <a:t> </a:t>
            </a:r>
            <a:r>
              <a:rPr lang="en-US" sz="1200" dirty="0" err="1"/>
              <a:t>hecho</a:t>
            </a:r>
            <a:r>
              <a:rPr lang="en-US" sz="1200" dirty="0"/>
              <a:t> para </a:t>
            </a:r>
            <a:r>
              <a:rPr lang="en-US" sz="1200" dirty="0" err="1"/>
              <a:t>comunicar</a:t>
            </a:r>
            <a:r>
              <a:rPr lang="en-US" sz="1200" dirty="0"/>
              <a:t> </a:t>
            </a:r>
            <a:r>
              <a:rPr lang="en-US" sz="1200" dirty="0" err="1"/>
              <a:t>esto</a:t>
            </a:r>
            <a:r>
              <a:rPr lang="en-US" sz="1200" dirty="0"/>
              <a:t> antes del final de las </a:t>
            </a:r>
            <a:r>
              <a:rPr lang="en-US" sz="1200" dirty="0" err="1"/>
              <a:t>clases</a:t>
            </a:r>
            <a:r>
              <a:rPr lang="en-US" sz="1200" dirty="0"/>
              <a:t> y </a:t>
            </a:r>
            <a:r>
              <a:rPr lang="en-US" sz="1200" dirty="0" err="1"/>
              <a:t>piense</a:t>
            </a:r>
            <a:r>
              <a:rPr lang="en-US" sz="1200" dirty="0"/>
              <a:t> </a:t>
            </a:r>
            <a:r>
              <a:rPr lang="en-US" sz="1200" dirty="0" err="1"/>
              <a:t>en</a:t>
            </a:r>
            <a:r>
              <a:rPr lang="en-US" sz="1200" dirty="0"/>
              <a:t> </a:t>
            </a:r>
            <a:r>
              <a:rPr lang="en-US" sz="1200" dirty="0" err="1"/>
              <a:t>el</a:t>
            </a:r>
            <a:r>
              <a:rPr lang="en-US" sz="1200" dirty="0"/>
              <a:t> </a:t>
            </a:r>
            <a:r>
              <a:rPr lang="en-US" sz="1200" dirty="0" err="1"/>
              <a:t>impacto</a:t>
            </a:r>
            <a:r>
              <a:rPr lang="en-US" sz="1200" dirty="0"/>
              <a:t> </a:t>
            </a:r>
            <a:r>
              <a:rPr lang="en-US" sz="1200" dirty="0" err="1"/>
              <a:t>sobre</a:t>
            </a:r>
            <a:r>
              <a:rPr lang="en-US" sz="1200" dirty="0"/>
              <a:t> </a:t>
            </a:r>
            <a:r>
              <a:rPr lang="en-US" sz="1200" dirty="0" err="1"/>
              <a:t>el</a:t>
            </a:r>
            <a:r>
              <a:rPr lang="en-US" sz="1200" dirty="0"/>
              <a:t> </a:t>
            </a:r>
            <a:r>
              <a:rPr lang="en-US" sz="1200" dirty="0" err="1"/>
              <a:t>niño</a:t>
            </a:r>
            <a:r>
              <a:rPr lang="en-US" sz="1200" dirty="0"/>
              <a:t> o </a:t>
            </a:r>
            <a:r>
              <a:rPr lang="en-US" sz="1200" dirty="0" err="1"/>
              <a:t>niña</a:t>
            </a:r>
            <a:r>
              <a:rPr lang="en-US" sz="1200" dirty="0"/>
              <a:t> que es </a:t>
            </a:r>
            <a:r>
              <a:rPr lang="en-US" sz="1200" dirty="0" err="1"/>
              <a:t>conducido</a:t>
            </a:r>
            <a:r>
              <a:rPr lang="en-US" sz="1200" dirty="0"/>
              <a:t> al patio de la mano del </a:t>
            </a:r>
            <a:r>
              <a:rPr lang="en-US" sz="1200" dirty="0" err="1"/>
              <a:t>profesor</a:t>
            </a:r>
            <a:r>
              <a:rPr lang="en-US" sz="1200" dirty="0"/>
              <a:t> o </a:t>
            </a:r>
            <a:r>
              <a:rPr lang="en-US" sz="1200" dirty="0" err="1"/>
              <a:t>profesora</a:t>
            </a:r>
            <a:r>
              <a:rPr lang="en-US" sz="1200" dirty="0"/>
              <a:t>. </a:t>
            </a:r>
            <a:r>
              <a:rPr lang="en-US" sz="1200" dirty="0" err="1"/>
              <a:t>También</a:t>
            </a:r>
            <a:r>
              <a:rPr lang="en-US" sz="1200" dirty="0"/>
              <a:t> </a:t>
            </a:r>
            <a:r>
              <a:rPr lang="en-US" sz="1200" dirty="0" err="1"/>
              <a:t>puede</a:t>
            </a:r>
            <a:r>
              <a:rPr lang="en-US" sz="1200" dirty="0"/>
              <a:t> ser </a:t>
            </a:r>
            <a:r>
              <a:rPr lang="en-US" sz="1200" dirty="0" err="1"/>
              <a:t>útil</a:t>
            </a:r>
            <a:r>
              <a:rPr lang="en-US" sz="1200" dirty="0"/>
              <a:t> </a:t>
            </a:r>
            <a:r>
              <a:rPr lang="en-US" sz="1200" dirty="0" err="1"/>
              <a:t>establecer</a:t>
            </a:r>
            <a:r>
              <a:rPr lang="en-US" sz="1200" dirty="0"/>
              <a:t> </a:t>
            </a:r>
            <a:r>
              <a:rPr lang="en-US" sz="1200" dirty="0" err="1"/>
              <a:t>algunos</a:t>
            </a:r>
            <a:r>
              <a:rPr lang="en-US" sz="1200" dirty="0"/>
              <a:t> puntos de </a:t>
            </a:r>
            <a:r>
              <a:rPr lang="en-US" sz="1200" dirty="0" err="1"/>
              <a:t>acuerdo</a:t>
            </a:r>
            <a:r>
              <a:rPr lang="en-US" sz="1200" dirty="0"/>
              <a:t> </a:t>
            </a:r>
            <a:r>
              <a:rPr lang="en-US" sz="1200" dirty="0" err="1"/>
              <a:t>explícitos</a:t>
            </a:r>
            <a:r>
              <a:rPr lang="en-US" sz="1200" dirty="0"/>
              <a:t> </a:t>
            </a:r>
            <a:r>
              <a:rPr lang="en-US" sz="1200" dirty="0" err="1"/>
              <a:t>en</a:t>
            </a:r>
            <a:r>
              <a:rPr lang="en-US" sz="1200" dirty="0"/>
              <a:t> </a:t>
            </a:r>
            <a:r>
              <a:rPr lang="en-US" sz="1200" dirty="0" err="1"/>
              <a:t>el</a:t>
            </a:r>
            <a:r>
              <a:rPr lang="en-US" sz="1200" dirty="0"/>
              <a:t> </a:t>
            </a:r>
            <a:r>
              <a:rPr lang="en-US" sz="1200" dirty="0" err="1"/>
              <a:t>convenio</a:t>
            </a:r>
            <a:r>
              <a:rPr lang="en-US" sz="1200" dirty="0"/>
              <a:t> de </a:t>
            </a:r>
            <a:r>
              <a:rPr lang="en-US" sz="1200" dirty="0" err="1"/>
              <a:t>colaboración.Por</a:t>
            </a:r>
            <a:r>
              <a:rPr lang="en-US" sz="1200" dirty="0"/>
              <a:t> </a:t>
            </a:r>
            <a:r>
              <a:rPr lang="en-US" sz="1200" dirty="0" err="1"/>
              <a:t>ejemplo</a:t>
            </a:r>
            <a:r>
              <a:rPr lang="en-US" sz="1200" dirty="0"/>
              <a:t>, </a:t>
            </a:r>
            <a:r>
              <a:rPr lang="en-US" sz="1200" dirty="0" err="1"/>
              <a:t>acordar</a:t>
            </a:r>
            <a:r>
              <a:rPr lang="en-US" sz="1200" dirty="0"/>
              <a:t> </a:t>
            </a:r>
            <a:r>
              <a:rPr lang="en-US" sz="1200" dirty="0" err="1"/>
              <a:t>llamar</a:t>
            </a:r>
            <a:r>
              <a:rPr lang="en-US" sz="1200" dirty="0"/>
              <a:t> a las </a:t>
            </a:r>
            <a:r>
              <a:rPr lang="en-US" sz="1200" dirty="0" err="1"/>
              <a:t>familias</a:t>
            </a:r>
            <a:r>
              <a:rPr lang="en-US" sz="1200" dirty="0"/>
              <a:t> </a:t>
            </a:r>
            <a:r>
              <a:rPr lang="en-US" sz="1200" dirty="0" err="1"/>
              <a:t>todos</a:t>
            </a:r>
            <a:r>
              <a:rPr lang="en-US" sz="1200" dirty="0"/>
              <a:t> </a:t>
            </a:r>
            <a:r>
              <a:rPr lang="en-US" sz="1200" dirty="0" err="1"/>
              <a:t>los</a:t>
            </a:r>
            <a:r>
              <a:rPr lang="en-US" sz="1200" dirty="0"/>
              <a:t> </a:t>
            </a:r>
            <a:r>
              <a:rPr lang="en-US" sz="1200" dirty="0" err="1"/>
              <a:t>viernes</a:t>
            </a:r>
            <a:r>
              <a:rPr lang="en-US" sz="1200" dirty="0"/>
              <a:t> </a:t>
            </a:r>
            <a:r>
              <a:rPr lang="en-US" sz="1200" dirty="0" err="1"/>
              <a:t>por</a:t>
            </a:r>
            <a:r>
              <a:rPr lang="en-US" sz="1200" dirty="0"/>
              <a:t> la </a:t>
            </a:r>
            <a:r>
              <a:rPr lang="en-US" sz="1200" dirty="0" err="1"/>
              <a:t>tarde</a:t>
            </a:r>
            <a:r>
              <a:rPr lang="en-US" sz="1200" dirty="0"/>
              <a:t> para </a:t>
            </a:r>
            <a:r>
              <a:rPr lang="en-US" sz="1200" dirty="0" err="1"/>
              <a:t>ponerles</a:t>
            </a:r>
            <a:r>
              <a:rPr lang="en-US" sz="1200" dirty="0"/>
              <a:t> al día. </a:t>
            </a:r>
            <a:r>
              <a:rPr lang="en-US" sz="1200" dirty="0" err="1"/>
              <a:t>Estas</a:t>
            </a:r>
            <a:r>
              <a:rPr lang="en-US" sz="1200" dirty="0"/>
              <a:t> </a:t>
            </a:r>
            <a:r>
              <a:rPr lang="en-US" sz="1200" dirty="0" err="1"/>
              <a:t>actualizaciones</a:t>
            </a:r>
            <a:r>
              <a:rPr lang="en-US" sz="1200" dirty="0"/>
              <a:t> </a:t>
            </a:r>
            <a:r>
              <a:rPr lang="en-US" sz="1200" dirty="0" err="1"/>
              <a:t>pueden</a:t>
            </a:r>
            <a:r>
              <a:rPr lang="en-US" sz="1200" dirty="0"/>
              <a:t> </a:t>
            </a:r>
            <a:r>
              <a:rPr lang="en-US" sz="1200" dirty="0" err="1"/>
              <a:t>garantizar</a:t>
            </a:r>
            <a:r>
              <a:rPr lang="en-US" sz="1200" dirty="0"/>
              <a:t> que se </a:t>
            </a:r>
            <a:r>
              <a:rPr lang="en-US" sz="1200" dirty="0" err="1"/>
              <a:t>mantengan</a:t>
            </a:r>
            <a:r>
              <a:rPr lang="en-US" sz="1200" dirty="0"/>
              <a:t> </a:t>
            </a:r>
            <a:r>
              <a:rPr lang="en-US" sz="1200" dirty="0" err="1"/>
              <a:t>conversaciones</a:t>
            </a:r>
            <a:r>
              <a:rPr lang="en-US" sz="1200" dirty="0"/>
              <a:t>, </a:t>
            </a:r>
            <a:r>
              <a:rPr lang="en-US" sz="1200" dirty="0" err="1"/>
              <a:t>incluso</a:t>
            </a:r>
            <a:r>
              <a:rPr lang="en-US" sz="1200" dirty="0"/>
              <a:t> las </a:t>
            </a:r>
            <a:r>
              <a:rPr lang="en-US" sz="1200" dirty="0" err="1"/>
              <a:t>difíciles</a:t>
            </a:r>
            <a:r>
              <a:rPr lang="en-US" sz="1200" dirty="0"/>
              <a:t>, y que </a:t>
            </a:r>
            <a:r>
              <a:rPr lang="en-US" sz="1200" dirty="0" err="1"/>
              <a:t>el</a:t>
            </a:r>
            <a:r>
              <a:rPr lang="en-US" sz="1200" dirty="0"/>
              <a:t> "</a:t>
            </a:r>
            <a:r>
              <a:rPr lang="en-US" sz="1200" dirty="0" err="1"/>
              <a:t>equipo</a:t>
            </a:r>
            <a:r>
              <a:rPr lang="en-US" sz="1200" dirty="0"/>
              <a:t> </a:t>
            </a:r>
            <a:r>
              <a:rPr lang="en-US" sz="1200" dirty="0" err="1"/>
              <a:t>en</a:t>
            </a:r>
            <a:r>
              <a:rPr lang="en-US" sz="1200" dirty="0"/>
              <a:t> </a:t>
            </a:r>
            <a:r>
              <a:rPr lang="en-US" sz="1200" dirty="0" err="1"/>
              <a:t>torno</a:t>
            </a:r>
            <a:r>
              <a:rPr lang="en-US" sz="1200" dirty="0"/>
              <a:t> al </a:t>
            </a:r>
            <a:r>
              <a:rPr lang="en-US" sz="1200" dirty="0" err="1"/>
              <a:t>niño</a:t>
            </a:r>
            <a:r>
              <a:rPr lang="en-US" sz="1200" dirty="0"/>
              <a:t> o </a:t>
            </a:r>
            <a:r>
              <a:rPr lang="en-US" sz="1200" dirty="0" err="1"/>
              <a:t>niña</a:t>
            </a:r>
            <a:r>
              <a:rPr lang="en-US" sz="1200" dirty="0"/>
              <a:t>" </a:t>
            </a:r>
            <a:r>
              <a:rPr lang="en-US" sz="1200" dirty="0" err="1"/>
              <a:t>trabaje</a:t>
            </a:r>
            <a:r>
              <a:rPr lang="en-US" sz="1200" dirty="0"/>
              <a:t> bien </a:t>
            </a:r>
            <a:r>
              <a:rPr lang="en-US" sz="1200" dirty="0" err="1"/>
              <a:t>conjuntamente</a:t>
            </a:r>
            <a:r>
              <a:rPr lang="en-US" sz="1200" dirty="0"/>
              <a:t> para </a:t>
            </a:r>
            <a:r>
              <a:rPr lang="en-US" sz="1200" dirty="0" err="1"/>
              <a:t>seguir</a:t>
            </a:r>
            <a:r>
              <a:rPr lang="en-US" sz="1200" dirty="0"/>
              <a:t> </a:t>
            </a:r>
            <a:r>
              <a:rPr lang="en-US" sz="1200" dirty="0" err="1"/>
              <a:t>apoyando.Mantener</a:t>
            </a:r>
            <a:r>
              <a:rPr lang="en-US" sz="1200" dirty="0"/>
              <a:t> las </a:t>
            </a:r>
            <a:r>
              <a:rPr lang="en-US" sz="1200" dirty="0" err="1"/>
              <a:t>relaciones</a:t>
            </a:r>
            <a:r>
              <a:rPr lang="en-US" sz="1200" dirty="0"/>
              <a:t> </a:t>
            </a:r>
            <a:r>
              <a:rPr lang="en-US" sz="1200" dirty="0" err="1"/>
              <a:t>durante</a:t>
            </a:r>
            <a:r>
              <a:rPr lang="en-US" sz="1200" dirty="0"/>
              <a:t> </a:t>
            </a:r>
            <a:r>
              <a:rPr lang="en-US" sz="1200" dirty="0" err="1"/>
              <a:t>toda</a:t>
            </a:r>
            <a:r>
              <a:rPr lang="en-US" sz="1200" dirty="0"/>
              <a:t> la </a:t>
            </a:r>
            <a:r>
              <a:rPr lang="en-US" sz="1200" dirty="0" err="1"/>
              <a:t>vida</a:t>
            </a:r>
            <a:r>
              <a:rPr lang="en-US" sz="1200" dirty="0"/>
              <a:t> escolar del </a:t>
            </a:r>
            <a:r>
              <a:rPr lang="en-US" sz="1200" dirty="0" err="1"/>
              <a:t>niño</a:t>
            </a:r>
            <a:r>
              <a:rPr lang="en-US" sz="1200" dirty="0"/>
              <a:t> o </a:t>
            </a:r>
            <a:r>
              <a:rPr lang="en-US" sz="1200" dirty="0" err="1"/>
              <a:t>niña</a:t>
            </a:r>
            <a:r>
              <a:rPr lang="en-US" sz="1200" dirty="0"/>
              <a:t> es </a:t>
            </a:r>
            <a:r>
              <a:rPr lang="en-US" sz="1200" dirty="0" err="1"/>
              <a:t>muy</a:t>
            </a:r>
            <a:r>
              <a:rPr lang="en-US" sz="1200" dirty="0"/>
              <a:t> </a:t>
            </a:r>
            <a:r>
              <a:rPr lang="en-US" sz="1200" dirty="0" err="1"/>
              <a:t>importante</a:t>
            </a:r>
            <a:r>
              <a:rPr lang="en-US" sz="1200" dirty="0"/>
              <a:t> y </a:t>
            </a:r>
            <a:r>
              <a:rPr lang="en-US" sz="1200" dirty="0" err="1"/>
              <a:t>beneficioso</a:t>
            </a:r>
            <a:r>
              <a:rPr lang="en-US" sz="1200" dirty="0"/>
              <a:t> para </a:t>
            </a:r>
            <a:r>
              <a:rPr lang="en-US" sz="1200" dirty="0" err="1"/>
              <a:t>él</a:t>
            </a:r>
            <a:r>
              <a:rPr lang="en-US" sz="1200" dirty="0"/>
              <a:t> o </a:t>
            </a:r>
            <a:r>
              <a:rPr lang="en-US" sz="1200" dirty="0" err="1"/>
              <a:t>ella</a:t>
            </a:r>
            <a:r>
              <a:rPr lang="en-US" sz="1200" dirty="0"/>
              <a:t>. La </a:t>
            </a:r>
            <a:r>
              <a:rPr lang="en-US" sz="1200" dirty="0" err="1"/>
              <a:t>asociación</a:t>
            </a:r>
            <a:r>
              <a:rPr lang="en-US" sz="1200" dirty="0"/>
              <a:t> </a:t>
            </a:r>
            <a:r>
              <a:rPr lang="en-US" sz="1200" dirty="0" err="1"/>
              <a:t>debe</a:t>
            </a:r>
            <a:r>
              <a:rPr lang="en-US" sz="1200" dirty="0"/>
              <a:t> </a:t>
            </a:r>
            <a:r>
              <a:rPr lang="en-US" sz="1200" dirty="0" err="1"/>
              <a:t>reconocer</a:t>
            </a:r>
            <a:r>
              <a:rPr lang="en-US" sz="1200" dirty="0"/>
              <a:t> </a:t>
            </a:r>
            <a:r>
              <a:rPr lang="en-US" sz="1200" dirty="0" err="1"/>
              <a:t>desde</a:t>
            </a:r>
            <a:r>
              <a:rPr lang="en-US" sz="1200" dirty="0"/>
              <a:t> </a:t>
            </a:r>
            <a:r>
              <a:rPr lang="en-US" sz="1200" dirty="0" err="1"/>
              <a:t>el</a:t>
            </a:r>
            <a:r>
              <a:rPr lang="en-US" sz="1200" dirty="0"/>
              <a:t> principio que </a:t>
            </a:r>
            <a:r>
              <a:rPr lang="en-US" sz="1200" dirty="0" err="1"/>
              <a:t>puede</a:t>
            </a:r>
            <a:r>
              <a:rPr lang="en-US" sz="1200" dirty="0"/>
              <a:t> </a:t>
            </a:r>
            <a:r>
              <a:rPr lang="en-US" sz="1200" dirty="0" err="1"/>
              <a:t>haber</a:t>
            </a:r>
            <a:r>
              <a:rPr lang="en-US" sz="1200" dirty="0"/>
              <a:t> </a:t>
            </a:r>
            <a:r>
              <a:rPr lang="en-US" sz="1200" dirty="0" err="1"/>
              <a:t>momentos</a:t>
            </a:r>
            <a:r>
              <a:rPr lang="en-US" sz="1200" dirty="0"/>
              <a:t> </a:t>
            </a:r>
            <a:r>
              <a:rPr lang="en-US" sz="1200" dirty="0" err="1"/>
              <a:t>en</a:t>
            </a:r>
            <a:r>
              <a:rPr lang="en-US" sz="1200" dirty="0"/>
              <a:t> </a:t>
            </a:r>
            <a:r>
              <a:rPr lang="en-US" sz="1200" dirty="0" err="1"/>
              <a:t>los</a:t>
            </a:r>
            <a:r>
              <a:rPr lang="en-US" sz="1200" dirty="0"/>
              <a:t> que </a:t>
            </a:r>
            <a:r>
              <a:rPr lang="en-US" sz="1200" dirty="0" err="1"/>
              <a:t>informemos</a:t>
            </a:r>
            <a:r>
              <a:rPr lang="en-US" sz="1200" dirty="0"/>
              <a:t> de que </a:t>
            </a:r>
            <a:r>
              <a:rPr lang="en-US" sz="1200" dirty="0" err="1"/>
              <a:t>todo</a:t>
            </a:r>
            <a:r>
              <a:rPr lang="en-US" sz="1200" dirty="0"/>
              <a:t> </a:t>
            </a:r>
            <a:r>
              <a:rPr lang="en-US" sz="1200" dirty="0" err="1"/>
              <a:t>va</a:t>
            </a:r>
            <a:r>
              <a:rPr lang="en-US" sz="1200" dirty="0"/>
              <a:t> bien, </a:t>
            </a:r>
            <a:r>
              <a:rPr lang="en-US" sz="1200" dirty="0" err="1"/>
              <a:t>pero</a:t>
            </a:r>
            <a:r>
              <a:rPr lang="en-US" sz="1200" dirty="0"/>
              <a:t> </a:t>
            </a:r>
            <a:r>
              <a:rPr lang="en-US" sz="1200" dirty="0" err="1"/>
              <a:t>también</a:t>
            </a:r>
            <a:r>
              <a:rPr lang="en-US" sz="1200" dirty="0"/>
              <a:t> </a:t>
            </a:r>
            <a:r>
              <a:rPr lang="en-US" sz="1200" dirty="0" err="1"/>
              <a:t>debemos</a:t>
            </a:r>
            <a:r>
              <a:rPr lang="en-US" sz="1200" dirty="0"/>
              <a:t> ser </a:t>
            </a:r>
            <a:r>
              <a:rPr lang="en-US" sz="1200" dirty="0" err="1"/>
              <a:t>conscientes</a:t>
            </a:r>
            <a:r>
              <a:rPr lang="en-US" sz="1200" dirty="0"/>
              <a:t> de que a </a:t>
            </a:r>
            <a:r>
              <a:rPr lang="en-US" sz="1200" dirty="0" err="1"/>
              <a:t>veces</a:t>
            </a:r>
            <a:r>
              <a:rPr lang="en-US" sz="1200" dirty="0"/>
              <a:t> </a:t>
            </a:r>
            <a:r>
              <a:rPr lang="en-US" sz="1200" dirty="0" err="1"/>
              <a:t>también</a:t>
            </a:r>
            <a:r>
              <a:rPr lang="en-US" sz="1200" dirty="0"/>
              <a:t> </a:t>
            </a:r>
            <a:r>
              <a:rPr lang="en-US" sz="1200" dirty="0" err="1"/>
              <a:t>tenemos</a:t>
            </a:r>
            <a:r>
              <a:rPr lang="en-US" sz="1200" dirty="0"/>
              <a:t> que </a:t>
            </a:r>
            <a:r>
              <a:rPr lang="en-US" sz="1200" dirty="0" err="1"/>
              <a:t>compartir</a:t>
            </a:r>
            <a:r>
              <a:rPr lang="en-US" sz="1200" dirty="0"/>
              <a:t> las </a:t>
            </a:r>
            <a:r>
              <a:rPr lang="en-US" sz="1200" dirty="0" err="1"/>
              <a:t>cuestiones</a:t>
            </a:r>
            <a:r>
              <a:rPr lang="en-US" sz="1200" dirty="0"/>
              <a:t> </a:t>
            </a:r>
            <a:r>
              <a:rPr lang="en-US" sz="1200" dirty="0" err="1"/>
              <a:t>difíciles</a:t>
            </a:r>
            <a:r>
              <a:rPr lang="en-US" sz="1200" dirty="0"/>
              <a:t>.</a:t>
            </a:r>
          </a:p>
          <a:p>
            <a:pPr marL="0" lvl="0" indent="0" algn="l" rtl="0">
              <a:lnSpc>
                <a:spcPct val="100000"/>
              </a:lnSpc>
              <a:spcBef>
                <a:spcPts val="0"/>
              </a:spcBef>
              <a:spcAft>
                <a:spcPts val="0"/>
              </a:spcAft>
              <a:buSzPct val="164736"/>
              <a:buNone/>
            </a:pPr>
            <a:endParaRPr lang="es-ES" sz="1000" b="1" dirty="0">
              <a:solidFill>
                <a:srgbClr val="000000"/>
              </a:solidFill>
            </a:endParaRPr>
          </a:p>
          <a:p>
            <a:pPr marL="0" marR="0" lvl="0" indent="0" algn="l" defTabSz="914400" rtl="0" eaLnBrk="1" fontAlgn="auto" latinLnBrk="0" hangingPunct="1">
              <a:lnSpc>
                <a:spcPct val="100000"/>
              </a:lnSpc>
              <a:spcBef>
                <a:spcPts val="0"/>
              </a:spcBef>
              <a:spcAft>
                <a:spcPts val="0"/>
              </a:spcAft>
              <a:buClr>
                <a:srgbClr val="000000"/>
              </a:buClr>
              <a:buSzPct val="115315"/>
              <a:buFont typeface="Arial"/>
              <a:buNone/>
              <a:tabLst/>
              <a:defRPr/>
            </a:pPr>
            <a:r>
              <a:rPr kumimoji="0" lang="es-ES" sz="1400" b="1" i="0" u="none" strike="noStrike" kern="0" cap="none" spc="0" normalizeH="0" baseline="0" noProof="0" dirty="0">
                <a:ln>
                  <a:noFill/>
                </a:ln>
                <a:solidFill>
                  <a:srgbClr val="000000"/>
                </a:solidFill>
                <a:effectLst/>
                <a:uLnTx/>
                <a:uFillTx/>
                <a:latin typeface="Calibri"/>
                <a:cs typeface="Calibri"/>
                <a:sym typeface="Calibri"/>
              </a:rPr>
              <a:t>Comunicación en las relaciones</a:t>
            </a:r>
            <a:endParaRPr kumimoji="0" lang="es-ES" sz="1400" b="1"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ct val="144144"/>
              <a:buFont typeface="Arial"/>
              <a:buNone/>
              <a:tabLst/>
              <a:defRPr/>
            </a:pPr>
            <a:r>
              <a:rPr kumimoji="0" lang="es-ES" sz="1100" b="0" i="0" u="none" strike="noStrike" kern="0" cap="none" spc="0" normalizeH="0" baseline="0" noProof="0" dirty="0">
                <a:ln>
                  <a:noFill/>
                </a:ln>
                <a:solidFill>
                  <a:srgbClr val="000000"/>
                </a:solidFill>
                <a:effectLst/>
                <a:uLnTx/>
                <a:uFillTx/>
                <a:latin typeface="Calibri"/>
                <a:cs typeface="Calibri"/>
                <a:sym typeface="Calibri"/>
              </a:rPr>
              <a:t>Cuando la relación empiece a tomar forma, no espere a que las cosas vayan mal para conocer a las familias o personas que ejercen el cuidado. Una buena idea es celebrar una reunión inicial cuando el niño o niña empiece a ir al colegio para asegurarse de que dispone de toda la información necesaria. También es un buen momento para acordar con las familias lo que se puede o no se puede compartir con otros miembros del personal. Es importante entender que NO es necesario que el profesorado/escuelas tengan el historial completo de un niño o niña (a menos que haya riesgo y sea apropiado hacerlo). Esta es su historia. Lo importante en la relación es que el profesorado y las familias trabajen juntos aprovechando la experiencia de cada uno y, a veces, con el apoyo/ayuda de profesionales externos, como un psicopedagogo o un psicoterapeuta. Una primera reunión también le dará la oportunidad, como profesor/escuela, de comprender las necesidades del niño o niña y la mejor manera de satisfacerlas. Programar revisiones/reuniones periódicas con las familias es una forma enormemente útil de evaluar las necesidades continuas de un niño o niña y si los recursos y las estrategias de apoyo existentes están funcionando.</a:t>
            </a:r>
            <a:endParaRPr kumimoji="0" lang="es-ES" sz="1050" b="0" i="0" u="none" strike="noStrike" kern="0" cap="none" spc="0" normalizeH="0" baseline="0" noProof="0" dirty="0">
              <a:ln>
                <a:noFill/>
              </a:ln>
              <a:solidFill>
                <a:srgbClr val="000000"/>
              </a:solidFill>
              <a:effectLst/>
              <a:uLnTx/>
              <a:uFillTx/>
              <a:latin typeface="Calibri"/>
              <a:cs typeface="Calibri"/>
              <a:sym typeface="Calibri"/>
            </a:endParaRPr>
          </a:p>
          <a:p>
            <a:pPr marL="0" lvl="0" indent="0" algn="l" rtl="0">
              <a:lnSpc>
                <a:spcPct val="100000"/>
              </a:lnSpc>
              <a:spcBef>
                <a:spcPts val="0"/>
              </a:spcBef>
              <a:spcAft>
                <a:spcPts val="0"/>
              </a:spcAft>
              <a:buSzPct val="144144"/>
              <a:buNone/>
            </a:pPr>
            <a:endParaRPr lang="en-US" sz="1100" dirty="0"/>
          </a:p>
          <a:p>
            <a:pPr marL="457200" lvl="0" indent="-228600" algn="l" rtl="0">
              <a:lnSpc>
                <a:spcPct val="100000"/>
              </a:lnSpc>
              <a:spcBef>
                <a:spcPts val="0"/>
              </a:spcBef>
              <a:spcAft>
                <a:spcPts val="0"/>
              </a:spcAft>
              <a:buSzPct val="157248"/>
              <a:buNone/>
            </a:pPr>
            <a:endParaRPr lang="en-US" sz="1100" b="1" dirty="0">
              <a:solidFill>
                <a:srgbClr val="000000"/>
              </a:solidFill>
              <a:latin typeface="Calibri"/>
              <a:ea typeface="Calibri"/>
              <a:cs typeface="Calibri"/>
              <a:sym typeface="Calibri"/>
            </a:endParaRPr>
          </a:p>
          <a:p>
            <a:pPr marL="0" lvl="0" indent="0" algn="l" rtl="0">
              <a:lnSpc>
                <a:spcPct val="110000"/>
              </a:lnSpc>
              <a:spcBef>
                <a:spcPts val="0"/>
              </a:spcBef>
              <a:spcAft>
                <a:spcPts val="0"/>
              </a:spcAft>
              <a:buSzPts val="1600"/>
              <a:buNone/>
            </a:pPr>
            <a:endParaRPr sz="1100" dirty="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46"/>
          <p:cNvSpPr txBox="1">
            <a:spLocks noGrp="1"/>
          </p:cNvSpPr>
          <p:nvPr>
            <p:ph type="body" idx="2"/>
          </p:nvPr>
        </p:nvSpPr>
        <p:spPr>
          <a:xfrm>
            <a:off x="335666" y="254643"/>
            <a:ext cx="11685886" cy="6014460"/>
          </a:xfrm>
          <a:prstGeom prst="rect">
            <a:avLst/>
          </a:prstGeom>
          <a:noFill/>
          <a:ln>
            <a:noFill/>
          </a:ln>
        </p:spPr>
        <p:txBody>
          <a:bodyPr spcFirstLastPara="1" wrap="square" lIns="91425" tIns="45700" rIns="91425" bIns="45700" numCol="2" spcCol="108000" anchor="t" anchorCtr="0">
            <a:normAutofit/>
          </a:bodyPr>
          <a:lstStyle/>
          <a:p>
            <a:pPr marL="0" lvl="0" indent="0" algn="l" rtl="0">
              <a:lnSpc>
                <a:spcPct val="100000"/>
              </a:lnSpc>
              <a:spcBef>
                <a:spcPts val="0"/>
              </a:spcBef>
              <a:spcAft>
                <a:spcPts val="0"/>
              </a:spcAft>
              <a:buSzPct val="115315"/>
              <a:buNone/>
            </a:pPr>
            <a:r>
              <a:rPr lang="en-US" sz="1500" b="1" dirty="0">
                <a:solidFill>
                  <a:srgbClr val="000000"/>
                </a:solidFill>
              </a:rPr>
              <a:t>Planes de </a:t>
            </a:r>
            <a:r>
              <a:rPr lang="en-US" sz="1500" b="1" dirty="0" err="1">
                <a:solidFill>
                  <a:srgbClr val="000000"/>
                </a:solidFill>
              </a:rPr>
              <a:t>apoyo</a:t>
            </a:r>
            <a:r>
              <a:rPr lang="en-US" sz="1500" b="1" dirty="0">
                <a:solidFill>
                  <a:srgbClr val="000000"/>
                </a:solidFill>
              </a:rPr>
              <a:t>: </a:t>
            </a:r>
            <a:r>
              <a:rPr lang="en-US" sz="1500" b="1" dirty="0" err="1">
                <a:solidFill>
                  <a:srgbClr val="000000"/>
                </a:solidFill>
              </a:rPr>
              <a:t>medición</a:t>
            </a:r>
            <a:r>
              <a:rPr lang="en-US" sz="1500" b="1" dirty="0">
                <a:solidFill>
                  <a:srgbClr val="000000"/>
                </a:solidFill>
              </a:rPr>
              <a:t> del </a:t>
            </a:r>
            <a:r>
              <a:rPr lang="en-US" sz="1500" b="1" dirty="0" err="1">
                <a:solidFill>
                  <a:srgbClr val="000000"/>
                </a:solidFill>
              </a:rPr>
              <a:t>impacto</a:t>
            </a:r>
            <a:r>
              <a:rPr lang="en-US" sz="1500" b="1" dirty="0">
                <a:solidFill>
                  <a:srgbClr val="000000"/>
                </a:solidFill>
              </a:rPr>
              <a:t> y </a:t>
            </a:r>
            <a:r>
              <a:rPr lang="en-US" sz="1500" b="1" dirty="0" err="1">
                <a:solidFill>
                  <a:srgbClr val="000000"/>
                </a:solidFill>
              </a:rPr>
              <a:t>los</a:t>
            </a:r>
            <a:r>
              <a:rPr lang="en-US" sz="1500" b="1" dirty="0">
                <a:solidFill>
                  <a:srgbClr val="000000"/>
                </a:solidFill>
              </a:rPr>
              <a:t> </a:t>
            </a:r>
            <a:r>
              <a:rPr lang="en-US" sz="1500" b="1" dirty="0" err="1">
                <a:solidFill>
                  <a:srgbClr val="000000"/>
                </a:solidFill>
              </a:rPr>
              <a:t>resultados</a:t>
            </a:r>
            <a:endParaRPr sz="1500" b="1" dirty="0">
              <a:solidFill>
                <a:srgbClr val="000000"/>
              </a:solidFill>
              <a:latin typeface="Calibri"/>
              <a:ea typeface="Calibri"/>
              <a:cs typeface="Calibri"/>
              <a:sym typeface="Calibri"/>
            </a:endParaRPr>
          </a:p>
          <a:p>
            <a:pPr marL="0" lvl="0" indent="0" algn="l" rtl="0">
              <a:lnSpc>
                <a:spcPct val="100000"/>
              </a:lnSpc>
              <a:spcBef>
                <a:spcPts val="0"/>
              </a:spcBef>
              <a:spcAft>
                <a:spcPts val="0"/>
              </a:spcAft>
              <a:buSzPct val="133056"/>
              <a:buNone/>
            </a:pPr>
            <a:r>
              <a:rPr lang="en-US" sz="1300" b="1" dirty="0" err="1">
                <a:solidFill>
                  <a:srgbClr val="000000"/>
                </a:solidFill>
              </a:rPr>
              <a:t>Reflejar</a:t>
            </a:r>
            <a:r>
              <a:rPr lang="en-US" sz="1300" b="1" dirty="0"/>
              <a:t> con </a:t>
            </a:r>
            <a:r>
              <a:rPr lang="en-US" sz="1300" b="1" dirty="0" err="1"/>
              <a:t>sensibilidad</a:t>
            </a:r>
            <a:r>
              <a:rPr lang="en-US" sz="1300" b="1" dirty="0"/>
              <a:t> a </a:t>
            </a:r>
            <a:r>
              <a:rPr lang="en-US" sz="1300" b="1" dirty="0" err="1"/>
              <a:t>los</a:t>
            </a:r>
            <a:r>
              <a:rPr lang="en-US" sz="1300" b="1" dirty="0"/>
              <a:t> </a:t>
            </a:r>
            <a:r>
              <a:rPr lang="en-US" sz="1300" b="1" dirty="0" err="1"/>
              <a:t>niños</a:t>
            </a:r>
            <a:r>
              <a:rPr lang="en-US" sz="1300" b="1" dirty="0"/>
              <a:t> y </a:t>
            </a:r>
            <a:r>
              <a:rPr lang="en-US" sz="1300" b="1" dirty="0" err="1"/>
              <a:t>niñas</a:t>
            </a:r>
            <a:r>
              <a:rPr lang="en-US" sz="1300" b="1" dirty="0"/>
              <a:t> </a:t>
            </a:r>
            <a:r>
              <a:rPr lang="en-US" sz="1300" b="1" dirty="0" err="1"/>
              <a:t>adoptados</a:t>
            </a:r>
            <a:r>
              <a:rPr lang="en-US" sz="1300" b="1" dirty="0"/>
              <a:t>/as y </a:t>
            </a:r>
            <a:r>
              <a:rPr lang="en-US" sz="1300" b="1" dirty="0" err="1"/>
              <a:t>tutelados</a:t>
            </a:r>
            <a:r>
              <a:rPr lang="en-US" sz="1300" b="1" dirty="0"/>
              <a:t>/as </a:t>
            </a:r>
            <a:r>
              <a:rPr lang="en-US" sz="1300" b="1" dirty="0" err="1"/>
              <a:t>en</a:t>
            </a:r>
            <a:r>
              <a:rPr lang="en-US" sz="1300" b="1" dirty="0"/>
              <a:t> </a:t>
            </a:r>
            <a:r>
              <a:rPr lang="en-US" sz="1300" b="1" dirty="0" err="1"/>
              <a:t>el</a:t>
            </a:r>
            <a:r>
              <a:rPr lang="en-US" sz="1300" b="1" dirty="0"/>
              <a:t> plan de </a:t>
            </a:r>
            <a:r>
              <a:rPr lang="en-US" sz="1300" b="1" dirty="0" err="1"/>
              <a:t>estudios</a:t>
            </a:r>
            <a:endParaRPr dirty="0"/>
          </a:p>
          <a:p>
            <a:pPr marL="0" lvl="0" indent="0" algn="l" rtl="0">
              <a:lnSpc>
                <a:spcPct val="100000"/>
              </a:lnSpc>
              <a:spcBef>
                <a:spcPts val="0"/>
              </a:spcBef>
              <a:spcAft>
                <a:spcPts val="0"/>
              </a:spcAft>
              <a:buSzPct val="144144"/>
              <a:buNone/>
            </a:pPr>
            <a:r>
              <a:rPr lang="en-US" sz="1100" dirty="0"/>
              <a:t>Es </a:t>
            </a:r>
            <a:r>
              <a:rPr lang="en-US" sz="1100" dirty="0" err="1"/>
              <a:t>importante</a:t>
            </a:r>
            <a:r>
              <a:rPr lang="en-US" sz="1100" dirty="0"/>
              <a:t> </a:t>
            </a:r>
            <a:r>
              <a:rPr lang="en-US" sz="1100" dirty="0" err="1"/>
              <a:t>reconocer</a:t>
            </a:r>
            <a:r>
              <a:rPr lang="en-US" sz="1100" dirty="0"/>
              <a:t> que, con la </a:t>
            </a:r>
            <a:r>
              <a:rPr lang="en-US" sz="1100" dirty="0" err="1"/>
              <a:t>creciente</a:t>
            </a:r>
            <a:r>
              <a:rPr lang="en-US" sz="1100" dirty="0"/>
              <a:t> </a:t>
            </a:r>
            <a:r>
              <a:rPr lang="en-US" sz="1100" dirty="0" err="1"/>
              <a:t>diversidad</a:t>
            </a:r>
            <a:r>
              <a:rPr lang="en-US" sz="1100" dirty="0"/>
              <a:t> </a:t>
            </a:r>
            <a:r>
              <a:rPr lang="en-US" sz="1100" dirty="0" err="1"/>
              <a:t>en</a:t>
            </a:r>
            <a:r>
              <a:rPr lang="en-US" sz="1100" dirty="0"/>
              <a:t> la forma </a:t>
            </a:r>
            <a:r>
              <a:rPr lang="en-US" sz="1100" dirty="0" err="1"/>
              <a:t>en</a:t>
            </a:r>
            <a:r>
              <a:rPr lang="en-US" sz="1100" dirty="0"/>
              <a:t> que las personas </a:t>
            </a:r>
            <a:r>
              <a:rPr lang="en-US" sz="1100" dirty="0" err="1"/>
              <a:t>forman</a:t>
            </a:r>
            <a:r>
              <a:rPr lang="en-US" sz="1100" dirty="0"/>
              <a:t> </a:t>
            </a:r>
            <a:r>
              <a:rPr lang="en-US" sz="1100" dirty="0" err="1"/>
              <a:t>una</a:t>
            </a:r>
            <a:r>
              <a:rPr lang="en-US" sz="1100" dirty="0"/>
              <a:t> </a:t>
            </a:r>
            <a:r>
              <a:rPr lang="en-US" sz="1100" dirty="0" err="1"/>
              <a:t>familia</a:t>
            </a:r>
            <a:r>
              <a:rPr lang="en-US" sz="1100" dirty="0"/>
              <a:t>, </a:t>
            </a:r>
            <a:r>
              <a:rPr lang="en-US" sz="1100" dirty="0" err="1"/>
              <a:t>ya</a:t>
            </a:r>
            <a:r>
              <a:rPr lang="en-US" sz="1100" dirty="0"/>
              <a:t> no </a:t>
            </a:r>
            <a:r>
              <a:rPr lang="en-US" sz="1100" dirty="0" err="1"/>
              <a:t>podemos</a:t>
            </a:r>
            <a:r>
              <a:rPr lang="en-US" sz="1100" dirty="0"/>
              <a:t> </a:t>
            </a:r>
            <a:r>
              <a:rPr lang="en-US" sz="1100" dirty="0" err="1"/>
              <a:t>dar</a:t>
            </a:r>
            <a:r>
              <a:rPr lang="en-US" sz="1100" dirty="0"/>
              <a:t> </a:t>
            </a:r>
            <a:r>
              <a:rPr lang="en-US" sz="1100" dirty="0" err="1"/>
              <a:t>por</a:t>
            </a:r>
            <a:r>
              <a:rPr lang="en-US" sz="1100" dirty="0"/>
              <a:t> </a:t>
            </a:r>
            <a:r>
              <a:rPr lang="en-US" sz="1100" dirty="0" err="1"/>
              <a:t>sentado</a:t>
            </a:r>
            <a:r>
              <a:rPr lang="en-US" sz="1100" dirty="0"/>
              <a:t> que </a:t>
            </a:r>
            <a:r>
              <a:rPr lang="en-US" sz="1100" dirty="0" err="1"/>
              <a:t>todos</a:t>
            </a:r>
            <a:r>
              <a:rPr lang="en-US" sz="1100" dirty="0"/>
              <a:t> </a:t>
            </a:r>
            <a:r>
              <a:rPr lang="en-US" sz="1100" dirty="0" err="1"/>
              <a:t>los</a:t>
            </a:r>
            <a:r>
              <a:rPr lang="en-US" sz="1100" dirty="0"/>
              <a:t> </a:t>
            </a:r>
            <a:r>
              <a:rPr lang="en-US" sz="1100" dirty="0" err="1"/>
              <a:t>niños</a:t>
            </a:r>
            <a:r>
              <a:rPr lang="en-US" sz="1100" dirty="0"/>
              <a:t> y </a:t>
            </a:r>
            <a:r>
              <a:rPr lang="en-US" sz="1100" dirty="0" err="1"/>
              <a:t>niñas</a:t>
            </a:r>
            <a:r>
              <a:rPr lang="en-US" sz="1100" dirty="0"/>
              <a:t> de </a:t>
            </a:r>
            <a:r>
              <a:rPr lang="en-US" sz="1100" dirty="0" err="1"/>
              <a:t>nuestras</a:t>
            </a:r>
            <a:r>
              <a:rPr lang="en-US" sz="1100" dirty="0"/>
              <a:t> aulas </a:t>
            </a:r>
            <a:r>
              <a:rPr lang="en-US" sz="1100" dirty="0" err="1"/>
              <a:t>comparten</a:t>
            </a:r>
            <a:r>
              <a:rPr lang="en-US" sz="1100" dirty="0"/>
              <a:t> las </a:t>
            </a:r>
            <a:r>
              <a:rPr lang="en-US" sz="1100" dirty="0" err="1"/>
              <a:t>mismas</a:t>
            </a:r>
            <a:r>
              <a:rPr lang="en-US" sz="1100" dirty="0"/>
              <a:t> </a:t>
            </a:r>
            <a:r>
              <a:rPr lang="en-US" sz="1100" dirty="0" err="1"/>
              <a:t>estructuras</a:t>
            </a:r>
            <a:r>
              <a:rPr lang="en-US" sz="1100" dirty="0"/>
              <a:t> </a:t>
            </a:r>
            <a:r>
              <a:rPr lang="en-US" sz="1100" dirty="0" err="1"/>
              <a:t>familiares.Puede</a:t>
            </a:r>
            <a:r>
              <a:rPr lang="en-US" sz="1100" dirty="0"/>
              <a:t> que </a:t>
            </a:r>
            <a:r>
              <a:rPr lang="en-US" sz="1100" dirty="0" err="1"/>
              <a:t>algunas</a:t>
            </a:r>
            <a:r>
              <a:rPr lang="en-US" sz="1100" dirty="0"/>
              <a:t> </a:t>
            </a:r>
            <a:r>
              <a:rPr lang="en-US" sz="1100" dirty="0" err="1"/>
              <a:t>escuelas</a:t>
            </a:r>
            <a:r>
              <a:rPr lang="en-US" sz="1100" dirty="0"/>
              <a:t> </a:t>
            </a:r>
            <a:r>
              <a:rPr lang="en-US" sz="1100" dirty="0" err="1"/>
              <a:t>hayan</a:t>
            </a:r>
            <a:r>
              <a:rPr lang="en-US" sz="1100" dirty="0"/>
              <a:t> </a:t>
            </a:r>
            <a:r>
              <a:rPr lang="en-US" sz="1100" dirty="0" err="1"/>
              <a:t>hecho</a:t>
            </a:r>
            <a:r>
              <a:rPr lang="en-US" sz="1100" dirty="0"/>
              <a:t> </a:t>
            </a:r>
            <a:r>
              <a:rPr lang="en-US" sz="1100" dirty="0" err="1"/>
              <a:t>grandes</a:t>
            </a:r>
            <a:r>
              <a:rPr lang="en-US" sz="1100" dirty="0"/>
              <a:t> </a:t>
            </a:r>
            <a:r>
              <a:rPr lang="en-US" sz="1100" dirty="0" err="1"/>
              <a:t>progresos</a:t>
            </a:r>
            <a:r>
              <a:rPr lang="en-US" sz="1100" dirty="0"/>
              <a:t> para </a:t>
            </a:r>
            <a:r>
              <a:rPr lang="en-US" sz="1100" dirty="0" err="1"/>
              <a:t>reflejar</a:t>
            </a:r>
            <a:r>
              <a:rPr lang="en-US" sz="1100" dirty="0"/>
              <a:t> </a:t>
            </a:r>
            <a:r>
              <a:rPr lang="en-US" sz="1100" dirty="0" err="1"/>
              <a:t>este</a:t>
            </a:r>
            <a:r>
              <a:rPr lang="en-US" sz="1100" dirty="0"/>
              <a:t> panorama </a:t>
            </a:r>
            <a:r>
              <a:rPr lang="en-US" sz="1100" dirty="0" err="1"/>
              <a:t>cambiante</a:t>
            </a:r>
            <a:r>
              <a:rPr lang="en-US" sz="1100" dirty="0"/>
              <a:t>, </a:t>
            </a:r>
            <a:r>
              <a:rPr lang="en-US" sz="1100" dirty="0" err="1"/>
              <a:t>pero</a:t>
            </a:r>
            <a:r>
              <a:rPr lang="en-US" sz="1100" dirty="0"/>
              <a:t> </a:t>
            </a:r>
            <a:r>
              <a:rPr lang="en-US" sz="1100" dirty="0" err="1"/>
              <a:t>demasiados</a:t>
            </a:r>
            <a:r>
              <a:rPr lang="en-US" sz="1100" dirty="0"/>
              <a:t> </a:t>
            </a:r>
            <a:r>
              <a:rPr lang="en-US" sz="1100" dirty="0" err="1"/>
              <a:t>niños</a:t>
            </a:r>
            <a:r>
              <a:rPr lang="en-US" sz="1100" dirty="0"/>
              <a:t>, </a:t>
            </a:r>
            <a:r>
              <a:rPr lang="en-US" sz="1100" dirty="0" err="1"/>
              <a:t>niñas</a:t>
            </a:r>
            <a:r>
              <a:rPr lang="en-US" sz="1100" dirty="0"/>
              <a:t> y </a:t>
            </a:r>
            <a:r>
              <a:rPr lang="en-US" sz="1100" dirty="0" err="1"/>
              <a:t>jóvenes</a:t>
            </a:r>
            <a:r>
              <a:rPr lang="en-US" sz="1100" dirty="0"/>
              <a:t> </a:t>
            </a:r>
            <a:r>
              <a:rPr lang="en-US" sz="1100" dirty="0" err="1"/>
              <a:t>en</a:t>
            </a:r>
            <a:r>
              <a:rPr lang="en-US" sz="1100" dirty="0"/>
              <a:t> </a:t>
            </a:r>
            <a:r>
              <a:rPr lang="en-US" sz="1100" dirty="0" err="1"/>
              <a:t>adopción</a:t>
            </a:r>
            <a:r>
              <a:rPr lang="en-US" sz="1100" dirty="0"/>
              <a:t> o </a:t>
            </a:r>
            <a:r>
              <a:rPr lang="en-US" sz="1100" dirty="0" err="1"/>
              <a:t>acogimiento</a:t>
            </a:r>
            <a:r>
              <a:rPr lang="en-US" sz="1100" dirty="0"/>
              <a:t> </a:t>
            </a:r>
            <a:r>
              <a:rPr lang="en-US" sz="1100" dirty="0" err="1"/>
              <a:t>nos</a:t>
            </a:r>
            <a:r>
              <a:rPr lang="en-US" sz="1100" dirty="0"/>
              <a:t> </a:t>
            </a:r>
            <a:r>
              <a:rPr lang="en-US" sz="1100" dirty="0" err="1"/>
              <a:t>siguen</a:t>
            </a:r>
            <a:r>
              <a:rPr lang="en-US" sz="1100" dirty="0"/>
              <a:t> </a:t>
            </a:r>
            <a:r>
              <a:rPr lang="en-US" sz="1100" dirty="0" err="1"/>
              <a:t>diciendo</a:t>
            </a:r>
            <a:r>
              <a:rPr lang="en-US" sz="1100" dirty="0"/>
              <a:t> que se </a:t>
            </a:r>
            <a:r>
              <a:rPr lang="en-US" sz="1100" dirty="0" err="1"/>
              <a:t>sienten</a:t>
            </a:r>
            <a:r>
              <a:rPr lang="en-US" sz="1100" dirty="0"/>
              <a:t> invisibles </a:t>
            </a:r>
            <a:r>
              <a:rPr lang="en-US" sz="1100" dirty="0" err="1"/>
              <a:t>en</a:t>
            </a:r>
            <a:r>
              <a:rPr lang="en-US" sz="1100" dirty="0"/>
              <a:t> la </a:t>
            </a:r>
            <a:r>
              <a:rPr lang="en-US" sz="1100" dirty="0" err="1"/>
              <a:t>escuela</a:t>
            </a:r>
            <a:r>
              <a:rPr lang="en-US" sz="1100" dirty="0"/>
              <a:t>. Rara </a:t>
            </a:r>
            <a:r>
              <a:rPr lang="en-US" sz="1100" dirty="0" err="1"/>
              <a:t>vez</a:t>
            </a:r>
            <a:r>
              <a:rPr lang="en-US" sz="1100" dirty="0"/>
              <a:t> se </a:t>
            </a:r>
            <a:r>
              <a:rPr lang="en-US" sz="1100" dirty="0" err="1"/>
              <a:t>habla</a:t>
            </a:r>
            <a:r>
              <a:rPr lang="en-US" sz="1100" dirty="0"/>
              <a:t> de la </a:t>
            </a:r>
            <a:r>
              <a:rPr lang="en-US" sz="1100" dirty="0" err="1"/>
              <a:t>adopción</a:t>
            </a:r>
            <a:r>
              <a:rPr lang="en-US" sz="1100" dirty="0"/>
              <a:t> y de la </a:t>
            </a:r>
            <a:r>
              <a:rPr lang="en-US" sz="1100" dirty="0" err="1"/>
              <a:t>experiencia</a:t>
            </a:r>
            <a:r>
              <a:rPr lang="en-US" sz="1100" dirty="0"/>
              <a:t> de </a:t>
            </a:r>
            <a:r>
              <a:rPr lang="en-US" sz="1100" dirty="0" err="1"/>
              <a:t>cuidado</a:t>
            </a:r>
            <a:r>
              <a:rPr lang="en-US" sz="1100" dirty="0"/>
              <a:t>, y </a:t>
            </a:r>
            <a:r>
              <a:rPr lang="en-US" sz="1100" dirty="0" err="1"/>
              <a:t>esta</a:t>
            </a:r>
            <a:r>
              <a:rPr lang="en-US" sz="1100" dirty="0"/>
              <a:t> </a:t>
            </a:r>
            <a:r>
              <a:rPr lang="en-US" sz="1100" dirty="0" err="1"/>
              <a:t>falta</a:t>
            </a:r>
            <a:r>
              <a:rPr lang="en-US" sz="1100" dirty="0"/>
              <a:t> de </a:t>
            </a:r>
            <a:r>
              <a:rPr lang="en-US" sz="1100" dirty="0" err="1"/>
              <a:t>visibilidad</a:t>
            </a:r>
            <a:r>
              <a:rPr lang="en-US" sz="1100" dirty="0"/>
              <a:t> de </a:t>
            </a:r>
            <a:r>
              <a:rPr lang="en-US" sz="1100" dirty="0" err="1"/>
              <a:t>los</a:t>
            </a:r>
            <a:r>
              <a:rPr lang="en-US" sz="1100" dirty="0"/>
              <a:t> </a:t>
            </a:r>
            <a:r>
              <a:rPr lang="en-US" sz="1100" dirty="0" err="1"/>
              <a:t>jóvenes</a:t>
            </a:r>
            <a:r>
              <a:rPr lang="en-US" sz="1100" dirty="0"/>
              <a:t> </a:t>
            </a:r>
            <a:r>
              <a:rPr lang="en-US" sz="1100" dirty="0" err="1"/>
              <a:t>adoptados</a:t>
            </a:r>
            <a:r>
              <a:rPr lang="en-US" sz="1100" dirty="0"/>
              <a:t> y con </a:t>
            </a:r>
            <a:r>
              <a:rPr lang="en-US" sz="1100" dirty="0" err="1"/>
              <a:t>experiencia</a:t>
            </a:r>
            <a:r>
              <a:rPr lang="en-US" sz="1100" dirty="0"/>
              <a:t> de </a:t>
            </a:r>
            <a:r>
              <a:rPr lang="en-US" sz="1100" dirty="0" err="1"/>
              <a:t>cuidado</a:t>
            </a:r>
            <a:r>
              <a:rPr lang="en-US" sz="1100" dirty="0"/>
              <a:t> </a:t>
            </a:r>
            <a:r>
              <a:rPr lang="en-US" sz="1100" dirty="0" err="1"/>
              <a:t>puede</a:t>
            </a:r>
            <a:r>
              <a:rPr lang="en-US" sz="1100" dirty="0"/>
              <a:t> </a:t>
            </a:r>
            <a:r>
              <a:rPr lang="en-US" sz="1100" dirty="0" err="1"/>
              <a:t>afectar</a:t>
            </a:r>
            <a:r>
              <a:rPr lang="en-US" sz="1100" dirty="0"/>
              <a:t> </a:t>
            </a:r>
            <a:r>
              <a:rPr lang="en-US" sz="1100" dirty="0" err="1"/>
              <a:t>enormemente</a:t>
            </a:r>
            <a:r>
              <a:rPr lang="en-US" sz="1100" dirty="0"/>
              <a:t> a </a:t>
            </a:r>
            <a:r>
              <a:rPr lang="en-US" sz="1100" dirty="0" err="1"/>
              <a:t>su</a:t>
            </a:r>
            <a:r>
              <a:rPr lang="en-US" sz="1100" dirty="0"/>
              <a:t> </a:t>
            </a:r>
            <a:r>
              <a:rPr lang="en-US" sz="1100" dirty="0" err="1"/>
              <a:t>validación.Las</a:t>
            </a:r>
            <a:r>
              <a:rPr lang="en-US" sz="1100" dirty="0"/>
              <a:t> </a:t>
            </a:r>
            <a:r>
              <a:rPr lang="en-US" sz="1100" dirty="0" err="1"/>
              <a:t>escuelas</a:t>
            </a:r>
            <a:r>
              <a:rPr lang="en-US" sz="1100" dirty="0"/>
              <a:t> y </a:t>
            </a:r>
            <a:r>
              <a:rPr lang="en-US" sz="1100" dirty="0" err="1"/>
              <a:t>su</a:t>
            </a:r>
            <a:r>
              <a:rPr lang="en-US" sz="1100" dirty="0"/>
              <a:t> personal </a:t>
            </a:r>
            <a:r>
              <a:rPr lang="en-US" sz="1100" dirty="0" err="1"/>
              <a:t>desempeñan</a:t>
            </a:r>
            <a:r>
              <a:rPr lang="en-US" sz="1100" dirty="0"/>
              <a:t> un </a:t>
            </a:r>
            <a:r>
              <a:rPr lang="en-US" sz="1100" dirty="0" err="1"/>
              <a:t>papel</a:t>
            </a:r>
            <a:r>
              <a:rPr lang="en-US" sz="1100" dirty="0"/>
              <a:t> clave a la hora de </a:t>
            </a:r>
            <a:r>
              <a:rPr lang="en-US" sz="1100" dirty="0" err="1"/>
              <a:t>establecer</a:t>
            </a:r>
            <a:r>
              <a:rPr lang="en-US" sz="1100" dirty="0"/>
              <a:t> </a:t>
            </a:r>
            <a:r>
              <a:rPr lang="en-US" sz="1100" dirty="0" err="1"/>
              <a:t>el</a:t>
            </a:r>
            <a:r>
              <a:rPr lang="en-US" sz="1100" dirty="0"/>
              <a:t> </a:t>
            </a:r>
            <a:r>
              <a:rPr lang="en-US" sz="1100" dirty="0" err="1"/>
              <a:t>tono</a:t>
            </a:r>
            <a:r>
              <a:rPr lang="en-US" sz="1100" dirty="0"/>
              <a:t> de </a:t>
            </a:r>
            <a:r>
              <a:rPr lang="en-US" sz="1100" dirty="0" err="1"/>
              <a:t>aceptación</a:t>
            </a:r>
            <a:r>
              <a:rPr lang="en-US" sz="1100" dirty="0"/>
              <a:t> </a:t>
            </a:r>
            <a:r>
              <a:rPr lang="en-US" sz="1100" dirty="0" err="1"/>
              <a:t>dentro</a:t>
            </a:r>
            <a:r>
              <a:rPr lang="en-US" sz="1100" dirty="0"/>
              <a:t> de la </a:t>
            </a:r>
            <a:r>
              <a:rPr lang="en-US" sz="1100" dirty="0" err="1"/>
              <a:t>escuela</a:t>
            </a:r>
            <a:r>
              <a:rPr lang="en-US" sz="1100" dirty="0"/>
              <a:t> y </a:t>
            </a:r>
            <a:r>
              <a:rPr lang="en-US" sz="1100" dirty="0" err="1"/>
              <a:t>esto</a:t>
            </a:r>
            <a:r>
              <a:rPr lang="en-US" sz="1100" dirty="0"/>
              <a:t> </a:t>
            </a:r>
            <a:r>
              <a:rPr lang="en-US" sz="1100" dirty="0" err="1"/>
              <a:t>puede</a:t>
            </a:r>
            <a:r>
              <a:rPr lang="en-US" sz="1100" dirty="0"/>
              <a:t> </a:t>
            </a:r>
            <a:r>
              <a:rPr lang="en-US" sz="1100" dirty="0" err="1"/>
              <a:t>apoyarse</a:t>
            </a:r>
            <a:r>
              <a:rPr lang="en-US" sz="1100" dirty="0"/>
              <a:t> a </a:t>
            </a:r>
            <a:r>
              <a:rPr lang="en-US" sz="1100" dirty="0" err="1"/>
              <a:t>través</a:t>
            </a:r>
            <a:r>
              <a:rPr lang="en-US" sz="1100" dirty="0"/>
              <a:t> de </a:t>
            </a:r>
            <a:r>
              <a:rPr lang="en-US" sz="1100" dirty="0" err="1"/>
              <a:t>proyectos</a:t>
            </a:r>
            <a:r>
              <a:rPr lang="en-US" sz="1100" dirty="0"/>
              <a:t> </a:t>
            </a:r>
            <a:r>
              <a:rPr lang="en-US" sz="1100" dirty="0" err="1"/>
              <a:t>específicos</a:t>
            </a:r>
            <a:r>
              <a:rPr lang="en-US" sz="1100" dirty="0"/>
              <a:t> </a:t>
            </a:r>
            <a:r>
              <a:rPr lang="en-US" sz="1100" dirty="0" err="1"/>
              <a:t>en</a:t>
            </a:r>
            <a:r>
              <a:rPr lang="en-US" sz="1100" dirty="0"/>
              <a:t> </a:t>
            </a:r>
            <a:r>
              <a:rPr lang="en-US" sz="1100" dirty="0" err="1"/>
              <a:t>torno</a:t>
            </a:r>
            <a:r>
              <a:rPr lang="en-US" sz="1100" dirty="0"/>
              <a:t> a la </a:t>
            </a:r>
            <a:r>
              <a:rPr lang="en-US" sz="1100" dirty="0" err="1"/>
              <a:t>adopción</a:t>
            </a:r>
            <a:r>
              <a:rPr lang="en-US" sz="1100" dirty="0"/>
              <a:t> y la </a:t>
            </a:r>
            <a:r>
              <a:rPr lang="en-US" sz="1100" dirty="0" err="1"/>
              <a:t>experiencia</a:t>
            </a:r>
            <a:r>
              <a:rPr lang="en-US" sz="1100" dirty="0"/>
              <a:t> de </a:t>
            </a:r>
            <a:r>
              <a:rPr lang="en-US" sz="1100" dirty="0" err="1"/>
              <a:t>cuidado</a:t>
            </a:r>
            <a:r>
              <a:rPr lang="en-US" sz="1100" dirty="0"/>
              <a:t> y </a:t>
            </a:r>
            <a:r>
              <a:rPr lang="en-US" sz="1100" dirty="0" err="1"/>
              <a:t>aprovechando</a:t>
            </a:r>
            <a:r>
              <a:rPr lang="en-US" sz="1100" dirty="0"/>
              <a:t> las </a:t>
            </a:r>
            <a:r>
              <a:rPr lang="en-US" sz="1100" dirty="0" err="1"/>
              <a:t>oportunidades</a:t>
            </a:r>
            <a:r>
              <a:rPr lang="en-US" sz="1100" dirty="0"/>
              <a:t> que </a:t>
            </a:r>
            <a:r>
              <a:rPr lang="en-US" sz="1100" dirty="0" err="1"/>
              <a:t>surgen</a:t>
            </a:r>
            <a:r>
              <a:rPr lang="en-US" sz="1100" dirty="0"/>
              <a:t> </a:t>
            </a:r>
            <a:r>
              <a:rPr lang="en-US" sz="1100" dirty="0" err="1"/>
              <a:t>en</a:t>
            </a:r>
            <a:r>
              <a:rPr lang="en-US" sz="1100" dirty="0"/>
              <a:t> la </a:t>
            </a:r>
            <a:r>
              <a:rPr lang="en-US" sz="1100" dirty="0" err="1"/>
              <a:t>enseñanza</a:t>
            </a:r>
            <a:r>
              <a:rPr lang="en-US" sz="1100" dirty="0"/>
              <a:t> </a:t>
            </a:r>
            <a:r>
              <a:rPr lang="en-US" sz="1100" dirty="0" err="1"/>
              <a:t>diaria</a:t>
            </a:r>
            <a:r>
              <a:rPr lang="en-US" sz="1100" dirty="0"/>
              <a:t> para </a:t>
            </a:r>
            <a:r>
              <a:rPr lang="en-US" sz="1100" dirty="0" err="1"/>
              <a:t>hablar</a:t>
            </a:r>
            <a:r>
              <a:rPr lang="en-US" sz="1100" dirty="0"/>
              <a:t> de la </a:t>
            </a:r>
            <a:r>
              <a:rPr lang="en-US" sz="1100" dirty="0" err="1"/>
              <a:t>adopción</a:t>
            </a:r>
            <a:r>
              <a:rPr lang="en-US" sz="1100" dirty="0"/>
              <a:t> y la </a:t>
            </a:r>
            <a:r>
              <a:rPr lang="en-US" sz="1100" dirty="0" err="1"/>
              <a:t>experiencia</a:t>
            </a:r>
            <a:r>
              <a:rPr lang="en-US" sz="1100" dirty="0"/>
              <a:t> de </a:t>
            </a:r>
            <a:r>
              <a:rPr lang="en-US" sz="1100" dirty="0" err="1"/>
              <a:t>cuidado</a:t>
            </a:r>
            <a:r>
              <a:rPr lang="en-US" sz="1100" dirty="0"/>
              <a:t> de </a:t>
            </a:r>
            <a:r>
              <a:rPr lang="en-US" sz="1100" dirty="0" err="1"/>
              <a:t>una</a:t>
            </a:r>
            <a:r>
              <a:rPr lang="en-US" sz="1100" dirty="0"/>
              <a:t> </a:t>
            </a:r>
            <a:r>
              <a:rPr lang="en-US" sz="1100" dirty="0" err="1"/>
              <a:t>manera</a:t>
            </a:r>
            <a:r>
              <a:rPr lang="en-US" sz="1100" dirty="0"/>
              <a:t> </a:t>
            </a:r>
            <a:r>
              <a:rPr lang="en-US" sz="1100" dirty="0" err="1"/>
              <a:t>positiva</a:t>
            </a:r>
            <a:r>
              <a:rPr lang="en-US" sz="1100" dirty="0"/>
              <a:t>.</a:t>
            </a:r>
            <a:endParaRPr sz="1100" dirty="0"/>
          </a:p>
          <a:p>
            <a:pPr marL="0" lvl="0" indent="0" algn="l" rtl="0">
              <a:lnSpc>
                <a:spcPct val="90000"/>
              </a:lnSpc>
              <a:spcBef>
                <a:spcPts val="1000"/>
              </a:spcBef>
              <a:spcAft>
                <a:spcPts val="0"/>
              </a:spcAft>
              <a:buSzPct val="144144"/>
              <a:buNone/>
            </a:pPr>
            <a:r>
              <a:rPr lang="en-US" sz="1100" dirty="0" err="1"/>
              <a:t>Algunas</a:t>
            </a:r>
            <a:r>
              <a:rPr lang="en-US" sz="1100" dirty="0"/>
              <a:t> de las </a:t>
            </a:r>
            <a:r>
              <a:rPr lang="en-US" sz="1100" dirty="0" err="1"/>
              <a:t>formas</a:t>
            </a:r>
            <a:r>
              <a:rPr lang="en-US" sz="1100" dirty="0"/>
              <a:t> de </a:t>
            </a:r>
            <a:r>
              <a:rPr lang="en-US" sz="1100" dirty="0" err="1"/>
              <a:t>hacerlo</a:t>
            </a:r>
            <a:r>
              <a:rPr lang="en-US" sz="1100" dirty="0"/>
              <a:t> </a:t>
            </a:r>
            <a:r>
              <a:rPr lang="en-US" sz="1100" dirty="0" err="1"/>
              <a:t>podrían</a:t>
            </a:r>
            <a:r>
              <a:rPr lang="en-US" sz="1100" dirty="0"/>
              <a:t> ser:</a:t>
            </a:r>
            <a:endParaRPr sz="1100" dirty="0"/>
          </a:p>
          <a:p>
            <a:pPr marL="171450" lvl="0" indent="-171450" algn="l" rtl="0">
              <a:lnSpc>
                <a:spcPct val="100000"/>
              </a:lnSpc>
              <a:spcBef>
                <a:spcPts val="0"/>
              </a:spcBef>
              <a:spcAft>
                <a:spcPts val="0"/>
              </a:spcAft>
              <a:buSzPct val="144144"/>
              <a:buFont typeface="Arial" panose="020B0604020202020204" pitchFamily="34" charset="0"/>
              <a:buChar char="•"/>
            </a:pPr>
            <a:r>
              <a:rPr lang="en-US" sz="1100" dirty="0"/>
              <a:t>Las </a:t>
            </a:r>
            <a:r>
              <a:rPr lang="en-US" sz="1100" dirty="0" err="1"/>
              <a:t>lecciones</a:t>
            </a:r>
            <a:r>
              <a:rPr lang="en-US" sz="1100" dirty="0"/>
              <a:t> que </a:t>
            </a:r>
            <a:r>
              <a:rPr lang="en-US" sz="1100" dirty="0" err="1"/>
              <a:t>incluyen</a:t>
            </a:r>
            <a:r>
              <a:rPr lang="en-US" sz="1100" dirty="0"/>
              <a:t> </a:t>
            </a:r>
            <a:r>
              <a:rPr lang="en-US" sz="1100" dirty="0" err="1"/>
              <a:t>temas</a:t>
            </a:r>
            <a:r>
              <a:rPr lang="en-US" sz="1100" dirty="0"/>
              <a:t> de </a:t>
            </a:r>
            <a:r>
              <a:rPr lang="en-US" sz="1100" dirty="0" err="1"/>
              <a:t>familia</a:t>
            </a:r>
            <a:r>
              <a:rPr lang="en-US" sz="1100" dirty="0"/>
              <a:t> y amor son </a:t>
            </a:r>
            <a:r>
              <a:rPr lang="en-US" sz="1100" dirty="0" err="1"/>
              <a:t>el</a:t>
            </a:r>
            <a:r>
              <a:rPr lang="en-US" sz="1100" dirty="0"/>
              <a:t> </a:t>
            </a:r>
            <a:r>
              <a:rPr lang="en-US" sz="1100" dirty="0" err="1"/>
              <a:t>lugar</a:t>
            </a:r>
            <a:r>
              <a:rPr lang="en-US" sz="1100" dirty="0"/>
              <a:t> perfecto para </a:t>
            </a:r>
            <a:r>
              <a:rPr lang="en-US" sz="1100" dirty="0" err="1"/>
              <a:t>explorar</a:t>
            </a:r>
            <a:r>
              <a:rPr lang="en-US" sz="1100" dirty="0"/>
              <a:t> </a:t>
            </a:r>
            <a:r>
              <a:rPr lang="en-US" sz="1100" dirty="0" err="1"/>
              <a:t>todas</a:t>
            </a:r>
            <a:r>
              <a:rPr lang="en-US" sz="1100" dirty="0"/>
              <a:t> las </a:t>
            </a:r>
            <a:r>
              <a:rPr lang="en-US" sz="1100" dirty="0" err="1"/>
              <a:t>formas</a:t>
            </a:r>
            <a:r>
              <a:rPr lang="en-US" sz="1100" dirty="0"/>
              <a:t> </a:t>
            </a:r>
            <a:r>
              <a:rPr lang="en-US" sz="1100" dirty="0" err="1"/>
              <a:t>en</a:t>
            </a:r>
            <a:r>
              <a:rPr lang="en-US" sz="1100" dirty="0"/>
              <a:t> que las </a:t>
            </a:r>
            <a:r>
              <a:rPr lang="en-US" sz="1100" dirty="0" err="1"/>
              <a:t>familias</a:t>
            </a:r>
            <a:r>
              <a:rPr lang="en-US" sz="1100" dirty="0"/>
              <a:t> </a:t>
            </a:r>
            <a:r>
              <a:rPr lang="en-US" sz="1100" dirty="0" err="1"/>
              <a:t>pueden</a:t>
            </a:r>
            <a:r>
              <a:rPr lang="en-US" sz="1100" dirty="0"/>
              <a:t> </a:t>
            </a:r>
            <a:r>
              <a:rPr lang="en-US" sz="1100" dirty="0" err="1"/>
              <a:t>unirse</a:t>
            </a:r>
            <a:r>
              <a:rPr lang="en-US" sz="1100" dirty="0"/>
              <a:t> y </a:t>
            </a:r>
            <a:r>
              <a:rPr lang="en-US" sz="1100" dirty="0" err="1"/>
              <a:t>cómo</a:t>
            </a:r>
            <a:r>
              <a:rPr lang="en-US" sz="1100" dirty="0"/>
              <a:t> </a:t>
            </a:r>
            <a:r>
              <a:rPr lang="en-US" sz="1100" dirty="0" err="1"/>
              <a:t>pueden</a:t>
            </a:r>
            <a:r>
              <a:rPr lang="en-US" sz="1100" dirty="0"/>
              <a:t> </a:t>
            </a:r>
            <a:r>
              <a:rPr lang="en-US" sz="1100" dirty="0" err="1"/>
              <a:t>construirse</a:t>
            </a:r>
            <a:r>
              <a:rPr lang="en-US" sz="1100" dirty="0"/>
              <a:t> las </a:t>
            </a:r>
            <a:r>
              <a:rPr lang="en-US" sz="1100" dirty="0" err="1"/>
              <a:t>relaciones</a:t>
            </a:r>
            <a:r>
              <a:rPr lang="en-US" sz="1100" dirty="0"/>
              <a:t>.</a:t>
            </a:r>
            <a:endParaRPr sz="1100" dirty="0"/>
          </a:p>
          <a:p>
            <a:pPr marL="171450" lvl="0" indent="-171450" algn="l" rtl="0">
              <a:lnSpc>
                <a:spcPct val="100000"/>
              </a:lnSpc>
              <a:spcBef>
                <a:spcPts val="0"/>
              </a:spcBef>
              <a:spcAft>
                <a:spcPts val="0"/>
              </a:spcAft>
              <a:buSzPct val="144144"/>
              <a:buFont typeface="Arial" panose="020B0604020202020204" pitchFamily="34" charset="0"/>
              <a:buChar char="•"/>
            </a:pPr>
            <a:r>
              <a:rPr lang="en-US" sz="1100" dirty="0" err="1"/>
              <a:t>Añada</a:t>
            </a:r>
            <a:r>
              <a:rPr lang="en-US" sz="1100" dirty="0"/>
              <a:t> a sus </a:t>
            </a:r>
            <a:r>
              <a:rPr lang="en-US" sz="1100" dirty="0" err="1"/>
              <a:t>bibliotecas</a:t>
            </a:r>
            <a:r>
              <a:rPr lang="en-US" sz="1100" dirty="0"/>
              <a:t> </a:t>
            </a:r>
            <a:r>
              <a:rPr lang="en-US" sz="1100" dirty="0" err="1"/>
              <a:t>libros</a:t>
            </a:r>
            <a:r>
              <a:rPr lang="en-US" sz="1100" dirty="0"/>
              <a:t> y </a:t>
            </a:r>
            <a:r>
              <a:rPr lang="en-US" sz="1100" dirty="0" err="1"/>
              <a:t>otros</a:t>
            </a:r>
            <a:r>
              <a:rPr lang="en-US" sz="1100" dirty="0"/>
              <a:t> </a:t>
            </a:r>
            <a:r>
              <a:rPr lang="en-US" sz="1100" dirty="0" err="1"/>
              <a:t>medios</a:t>
            </a:r>
            <a:r>
              <a:rPr lang="en-US" sz="1100" dirty="0"/>
              <a:t> de </a:t>
            </a:r>
            <a:r>
              <a:rPr lang="en-US" sz="1100" dirty="0" err="1"/>
              <a:t>comunicación</a:t>
            </a:r>
            <a:r>
              <a:rPr lang="en-US" sz="1100" dirty="0"/>
              <a:t> que </a:t>
            </a:r>
            <a:r>
              <a:rPr lang="en-US" sz="1100" dirty="0" err="1"/>
              <a:t>incluyan</a:t>
            </a:r>
            <a:r>
              <a:rPr lang="en-US" sz="1100" dirty="0"/>
              <a:t> la </a:t>
            </a:r>
            <a:r>
              <a:rPr lang="en-US" sz="1100" dirty="0" err="1"/>
              <a:t>adopción</a:t>
            </a:r>
            <a:r>
              <a:rPr lang="en-US" sz="1100" dirty="0"/>
              <a:t> y </a:t>
            </a:r>
            <a:r>
              <a:rPr lang="en-US" sz="1100" dirty="0" err="1"/>
              <a:t>otras</a:t>
            </a:r>
            <a:r>
              <a:rPr lang="en-US" sz="1100" dirty="0"/>
              <a:t> </a:t>
            </a:r>
            <a:r>
              <a:rPr lang="en-US" sz="1100" dirty="0" err="1"/>
              <a:t>formas</a:t>
            </a:r>
            <a:r>
              <a:rPr lang="en-US" sz="1100" dirty="0"/>
              <a:t> de </a:t>
            </a:r>
            <a:r>
              <a:rPr lang="en-US" sz="1100" dirty="0" err="1"/>
              <a:t>permanencia</a:t>
            </a:r>
            <a:r>
              <a:rPr lang="en-US" sz="1100" dirty="0"/>
              <a:t> </a:t>
            </a:r>
            <a:r>
              <a:rPr lang="en-US" sz="1100" dirty="0" err="1"/>
              <a:t>como</a:t>
            </a:r>
            <a:r>
              <a:rPr lang="en-US" sz="1100" dirty="0"/>
              <a:t> </a:t>
            </a:r>
            <a:r>
              <a:rPr lang="en-US" sz="1100" dirty="0" err="1"/>
              <a:t>tema</a:t>
            </a:r>
            <a:r>
              <a:rPr lang="en-US" sz="1100" dirty="0"/>
              <a:t> o </a:t>
            </a:r>
            <a:r>
              <a:rPr lang="en-US" sz="1100" dirty="0" err="1"/>
              <a:t>personajes</a:t>
            </a:r>
            <a:r>
              <a:rPr lang="en-US" sz="1100" dirty="0"/>
              <a:t> que </a:t>
            </a:r>
            <a:r>
              <a:rPr lang="en-US" sz="1100" dirty="0" err="1"/>
              <a:t>hayan</a:t>
            </a:r>
            <a:r>
              <a:rPr lang="en-US" sz="1100" dirty="0"/>
              <a:t> </a:t>
            </a:r>
            <a:r>
              <a:rPr lang="en-US" sz="1100" dirty="0" err="1"/>
              <a:t>sido</a:t>
            </a:r>
            <a:r>
              <a:rPr lang="en-US" sz="1100" dirty="0"/>
              <a:t> </a:t>
            </a:r>
            <a:r>
              <a:rPr lang="en-US" sz="1100" dirty="0" err="1"/>
              <a:t>adoptados</a:t>
            </a:r>
            <a:r>
              <a:rPr lang="en-US" sz="1100" dirty="0"/>
              <a:t> o </a:t>
            </a:r>
            <a:r>
              <a:rPr lang="en-US" sz="1100" dirty="0" err="1"/>
              <a:t>hayan</a:t>
            </a:r>
            <a:r>
              <a:rPr lang="en-US" sz="1100" dirty="0"/>
              <a:t> </a:t>
            </a:r>
            <a:r>
              <a:rPr lang="en-US" sz="1100" dirty="0" err="1"/>
              <a:t>recibido</a:t>
            </a:r>
            <a:r>
              <a:rPr lang="en-US" sz="1100" dirty="0"/>
              <a:t> </a:t>
            </a:r>
            <a:r>
              <a:rPr lang="en-US" sz="1100" dirty="0" err="1"/>
              <a:t>cuidados</a:t>
            </a:r>
            <a:r>
              <a:rPr lang="en-US" sz="1100" dirty="0"/>
              <a:t> y </a:t>
            </a:r>
            <a:r>
              <a:rPr lang="en-US" sz="1100" dirty="0" err="1"/>
              <a:t>traten</a:t>
            </a:r>
            <a:r>
              <a:rPr lang="en-US" sz="1100" dirty="0"/>
              <a:t> </a:t>
            </a:r>
            <a:r>
              <a:rPr lang="en-US" sz="1100" dirty="0" err="1"/>
              <a:t>el</a:t>
            </a:r>
            <a:r>
              <a:rPr lang="en-US" sz="1100" dirty="0"/>
              <a:t> </a:t>
            </a:r>
            <a:r>
              <a:rPr lang="en-US" sz="1100" dirty="0" err="1"/>
              <a:t>tema</a:t>
            </a:r>
            <a:r>
              <a:rPr lang="en-US" sz="1100" dirty="0"/>
              <a:t> de forma </a:t>
            </a:r>
            <a:r>
              <a:rPr lang="en-US" sz="1100" dirty="0" err="1"/>
              <a:t>precisa</a:t>
            </a:r>
            <a:r>
              <a:rPr lang="en-US" sz="1100" dirty="0"/>
              <a:t> y </a:t>
            </a:r>
            <a:r>
              <a:rPr lang="en-US" sz="1100" dirty="0" err="1"/>
              <a:t>adecuada</a:t>
            </a:r>
            <a:r>
              <a:rPr lang="en-US" sz="1100" dirty="0"/>
              <a:t>, y </a:t>
            </a:r>
            <a:r>
              <a:rPr lang="en-US" sz="1100" dirty="0" err="1"/>
              <a:t>utilícelos</a:t>
            </a:r>
            <a:r>
              <a:rPr lang="en-US" sz="1100" dirty="0"/>
              <a:t> </a:t>
            </a:r>
            <a:r>
              <a:rPr lang="en-US" sz="1100" dirty="0" err="1"/>
              <a:t>como</a:t>
            </a:r>
            <a:r>
              <a:rPr lang="en-US" sz="1100" dirty="0"/>
              <a:t> material </a:t>
            </a:r>
            <a:r>
              <a:rPr lang="en-US" sz="1100" dirty="0" err="1"/>
              <a:t>didáctico</a:t>
            </a:r>
            <a:r>
              <a:rPr lang="en-US" sz="1100" dirty="0"/>
              <a:t>.</a:t>
            </a:r>
            <a:endParaRPr sz="1100" dirty="0"/>
          </a:p>
          <a:p>
            <a:pPr marL="171450" lvl="0" indent="-171450" algn="l" rtl="0">
              <a:lnSpc>
                <a:spcPct val="100000"/>
              </a:lnSpc>
              <a:spcBef>
                <a:spcPts val="0"/>
              </a:spcBef>
              <a:spcAft>
                <a:spcPts val="0"/>
              </a:spcAft>
              <a:buSzPct val="144144"/>
              <a:buFont typeface="Arial" panose="020B0604020202020204" pitchFamily="34" charset="0"/>
              <a:buChar char="•"/>
            </a:pPr>
            <a:r>
              <a:rPr lang="en-US" sz="1100" dirty="0" err="1"/>
              <a:t>Utilizar</a:t>
            </a:r>
            <a:r>
              <a:rPr lang="en-US" sz="1100" dirty="0"/>
              <a:t> </a:t>
            </a:r>
            <a:r>
              <a:rPr lang="en-US" sz="1100" dirty="0" err="1"/>
              <a:t>representaciones</a:t>
            </a:r>
            <a:r>
              <a:rPr lang="en-US" sz="1100" dirty="0"/>
              <a:t> </a:t>
            </a:r>
            <a:r>
              <a:rPr lang="en-US" sz="1100" dirty="0" err="1"/>
              <a:t>visuales</a:t>
            </a:r>
            <a:r>
              <a:rPr lang="en-US" sz="1100" dirty="0"/>
              <a:t> de </a:t>
            </a:r>
            <a:r>
              <a:rPr lang="en-US" sz="1100" dirty="0" err="1"/>
              <a:t>familias</a:t>
            </a:r>
            <a:r>
              <a:rPr lang="en-US" sz="1100" dirty="0"/>
              <a:t> </a:t>
            </a:r>
            <a:r>
              <a:rPr lang="en-US" sz="1100" dirty="0" err="1"/>
              <a:t>cuyos</a:t>
            </a:r>
            <a:r>
              <a:rPr lang="en-US" sz="1100" dirty="0"/>
              <a:t> </a:t>
            </a:r>
            <a:r>
              <a:rPr lang="en-US" sz="1100" dirty="0" err="1"/>
              <a:t>miembros</a:t>
            </a:r>
            <a:r>
              <a:rPr lang="en-US" sz="1100" dirty="0"/>
              <a:t> no </a:t>
            </a:r>
            <a:r>
              <a:rPr lang="en-US" sz="1100" dirty="0" err="1"/>
              <a:t>comparten</a:t>
            </a:r>
            <a:r>
              <a:rPr lang="en-US" sz="1100" dirty="0"/>
              <a:t> las </a:t>
            </a:r>
            <a:r>
              <a:rPr lang="en-US" sz="1100" dirty="0" err="1"/>
              <a:t>mismas</a:t>
            </a:r>
            <a:r>
              <a:rPr lang="en-US" sz="1100" dirty="0"/>
              <a:t> </a:t>
            </a:r>
            <a:r>
              <a:rPr lang="en-US" sz="1100" dirty="0" err="1"/>
              <a:t>características</a:t>
            </a:r>
            <a:r>
              <a:rPr lang="en-US" sz="1100" dirty="0"/>
              <a:t> </a:t>
            </a:r>
            <a:r>
              <a:rPr lang="en-US" sz="1100" dirty="0" err="1"/>
              <a:t>físicas</a:t>
            </a:r>
            <a:r>
              <a:rPr lang="en-US" sz="1100" dirty="0"/>
              <a:t>.</a:t>
            </a:r>
            <a:endParaRPr sz="1100" dirty="0"/>
          </a:p>
          <a:p>
            <a:pPr marL="171450" lvl="0" indent="-171450" algn="l" rtl="0">
              <a:lnSpc>
                <a:spcPct val="100000"/>
              </a:lnSpc>
              <a:spcBef>
                <a:spcPts val="0"/>
              </a:spcBef>
              <a:spcAft>
                <a:spcPts val="0"/>
              </a:spcAft>
              <a:buSzPct val="144144"/>
              <a:buFont typeface="Arial" panose="020B0604020202020204" pitchFamily="34" charset="0"/>
              <a:buChar char="•"/>
            </a:pPr>
            <a:r>
              <a:rPr lang="en-US" sz="1100" dirty="0"/>
              <a:t>Inspira a </a:t>
            </a:r>
            <a:r>
              <a:rPr lang="en-US" sz="1100" dirty="0" err="1"/>
              <a:t>tu</a:t>
            </a:r>
            <a:r>
              <a:rPr lang="en-US" sz="1100" dirty="0"/>
              <a:t> </a:t>
            </a:r>
            <a:r>
              <a:rPr lang="en-US" sz="1100" dirty="0" err="1"/>
              <a:t>clase</a:t>
            </a:r>
            <a:r>
              <a:rPr lang="en-US" sz="1100" dirty="0"/>
              <a:t> con </a:t>
            </a:r>
            <a:r>
              <a:rPr lang="en-US" sz="1100" dirty="0" err="1"/>
              <a:t>proyectos</a:t>
            </a:r>
            <a:r>
              <a:rPr lang="en-US" sz="1100" dirty="0"/>
              <a:t> </a:t>
            </a:r>
            <a:r>
              <a:rPr lang="en-US" sz="1100" dirty="0" err="1"/>
              <a:t>sobre</a:t>
            </a:r>
            <a:r>
              <a:rPr lang="en-US" sz="1100" dirty="0"/>
              <a:t> </a:t>
            </a:r>
            <a:r>
              <a:rPr lang="en-US" sz="1100" dirty="0" err="1"/>
              <a:t>famosos</a:t>
            </a:r>
            <a:r>
              <a:rPr lang="en-US" sz="1100" dirty="0"/>
              <a:t> </a:t>
            </a:r>
            <a:r>
              <a:rPr lang="en-US" sz="1100" dirty="0" err="1"/>
              <a:t>adoptados</a:t>
            </a:r>
            <a:r>
              <a:rPr lang="en-US" sz="1100" dirty="0"/>
              <a:t> o personas con </a:t>
            </a:r>
            <a:r>
              <a:rPr lang="en-US" sz="1100" dirty="0" err="1"/>
              <a:t>experiencia</a:t>
            </a:r>
            <a:r>
              <a:rPr lang="en-US" sz="1100" dirty="0"/>
              <a:t> de </a:t>
            </a:r>
            <a:r>
              <a:rPr lang="en-US" sz="1100" dirty="0" err="1"/>
              <a:t>cuidado</a:t>
            </a:r>
            <a:r>
              <a:rPr lang="en-US" sz="1100" dirty="0"/>
              <a:t> que </a:t>
            </a:r>
            <a:r>
              <a:rPr lang="en-US" sz="1100" dirty="0" err="1"/>
              <a:t>han</a:t>
            </a:r>
            <a:r>
              <a:rPr lang="en-US" sz="1100" dirty="0"/>
              <a:t> </a:t>
            </a:r>
            <a:r>
              <a:rPr lang="en-US" sz="1100" dirty="0" err="1"/>
              <a:t>sufrido</a:t>
            </a:r>
            <a:r>
              <a:rPr lang="en-US" sz="1100" dirty="0"/>
              <a:t> </a:t>
            </a:r>
            <a:r>
              <a:rPr lang="en-US" sz="1100" dirty="0" err="1"/>
              <a:t>adversidades</a:t>
            </a:r>
            <a:r>
              <a:rPr lang="en-US" sz="1100" dirty="0"/>
              <a:t> </a:t>
            </a:r>
            <a:r>
              <a:rPr lang="en-US" sz="1100" dirty="0" err="1"/>
              <a:t>en</a:t>
            </a:r>
            <a:r>
              <a:rPr lang="en-US" sz="1100" dirty="0"/>
              <a:t> la </a:t>
            </a:r>
            <a:r>
              <a:rPr lang="en-US" sz="1100" dirty="0" err="1"/>
              <a:t>infancia</a:t>
            </a:r>
            <a:r>
              <a:rPr lang="en-US" sz="1100" dirty="0"/>
              <a:t>, </a:t>
            </a:r>
            <a:r>
              <a:rPr lang="en-US" sz="1100" dirty="0" err="1"/>
              <a:t>mostrándoles</a:t>
            </a:r>
            <a:r>
              <a:rPr lang="en-US" sz="1100" dirty="0"/>
              <a:t> que las personas con </a:t>
            </a:r>
            <a:r>
              <a:rPr lang="en-US" sz="1100" dirty="0" err="1"/>
              <a:t>comienzos</a:t>
            </a:r>
            <a:r>
              <a:rPr lang="en-US" sz="1100" dirty="0"/>
              <a:t> </a:t>
            </a:r>
            <a:r>
              <a:rPr lang="en-US" sz="1100" dirty="0" err="1"/>
              <a:t>difíciles</a:t>
            </a:r>
            <a:r>
              <a:rPr lang="en-US" sz="1100" dirty="0"/>
              <a:t> </a:t>
            </a:r>
            <a:r>
              <a:rPr lang="en-US" sz="1100" dirty="0" err="1"/>
              <a:t>en</a:t>
            </a:r>
            <a:r>
              <a:rPr lang="en-US" sz="1100" dirty="0"/>
              <a:t> la </a:t>
            </a:r>
            <a:r>
              <a:rPr lang="en-US" sz="1100" dirty="0" err="1"/>
              <a:t>vida</a:t>
            </a:r>
            <a:r>
              <a:rPr lang="en-US" sz="1100" dirty="0"/>
              <a:t> </a:t>
            </a:r>
            <a:r>
              <a:rPr lang="en-US" sz="1100" dirty="0" err="1"/>
              <a:t>pueden</a:t>
            </a:r>
            <a:r>
              <a:rPr lang="en-US" sz="1100" dirty="0"/>
              <a:t> </a:t>
            </a:r>
            <a:r>
              <a:rPr lang="en-US" sz="1100" dirty="0" err="1"/>
              <a:t>tener</a:t>
            </a:r>
            <a:r>
              <a:rPr lang="en-US" sz="1100" dirty="0"/>
              <a:t> </a:t>
            </a:r>
            <a:r>
              <a:rPr lang="en-US" sz="1100" dirty="0" err="1"/>
              <a:t>éxito</a:t>
            </a:r>
            <a:r>
              <a:rPr lang="en-US" sz="1100" dirty="0"/>
              <a:t> (hay un BLOG </a:t>
            </a:r>
            <a:r>
              <a:rPr lang="en-US" sz="1100" dirty="0" err="1"/>
              <a:t>por</a:t>
            </a:r>
            <a:r>
              <a:rPr lang="en-US" sz="1100" dirty="0"/>
              <a:t> </a:t>
            </a:r>
            <a:r>
              <a:rPr lang="en-US" sz="1100" dirty="0" err="1"/>
              <a:t>ejemplo</a:t>
            </a:r>
            <a:r>
              <a:rPr lang="en-US" sz="1100" dirty="0"/>
              <a:t> </a:t>
            </a:r>
            <a:r>
              <a:rPr lang="en-US" sz="1100" dirty="0" err="1"/>
              <a:t>en</a:t>
            </a:r>
            <a:r>
              <a:rPr lang="en-US" sz="1100" dirty="0"/>
              <a:t> </a:t>
            </a:r>
            <a:r>
              <a:rPr lang="en-US" sz="1100" dirty="0" err="1"/>
              <a:t>el</a:t>
            </a:r>
            <a:r>
              <a:rPr lang="en-US" sz="1100" dirty="0"/>
              <a:t> </a:t>
            </a:r>
            <a:r>
              <a:rPr lang="en-US" sz="1100" dirty="0" err="1"/>
              <a:t>Reino</a:t>
            </a:r>
            <a:r>
              <a:rPr lang="en-US" sz="1100" dirty="0"/>
              <a:t> </a:t>
            </a:r>
            <a:r>
              <a:rPr lang="en-US" sz="1100" dirty="0" err="1"/>
              <a:t>Unido</a:t>
            </a:r>
            <a:r>
              <a:rPr lang="en-US" sz="1100" dirty="0"/>
              <a:t> al que se </a:t>
            </a:r>
            <a:r>
              <a:rPr lang="en-US" sz="1100" dirty="0" err="1"/>
              <a:t>puede</a:t>
            </a:r>
            <a:r>
              <a:rPr lang="en-US" sz="1100" dirty="0"/>
              <a:t> acceder </a:t>
            </a:r>
            <a:r>
              <a:rPr lang="en-US" sz="1100" dirty="0" err="1"/>
              <a:t>en</a:t>
            </a:r>
            <a:r>
              <a:rPr lang="en-US" sz="1100" dirty="0"/>
              <a:t> </a:t>
            </a:r>
            <a:r>
              <a:rPr lang="en-US" sz="1100" dirty="0" err="1"/>
              <a:t>todo</a:t>
            </a:r>
            <a:r>
              <a:rPr lang="en-US" sz="1100" dirty="0"/>
              <a:t> </a:t>
            </a:r>
            <a:r>
              <a:rPr lang="en-US" sz="1100" dirty="0" err="1"/>
              <a:t>el</a:t>
            </a:r>
            <a:r>
              <a:rPr lang="en-US" sz="1100" dirty="0"/>
              <a:t> </a:t>
            </a:r>
            <a:r>
              <a:rPr lang="en-US" sz="1100" dirty="0" err="1"/>
              <a:t>mundo</a:t>
            </a:r>
            <a:r>
              <a:rPr lang="en-US" sz="1100" dirty="0"/>
              <a:t> de Ashley John Baptiste que es </a:t>
            </a:r>
            <a:r>
              <a:rPr lang="en-US" sz="1100" dirty="0" err="1"/>
              <a:t>presentador</a:t>
            </a:r>
            <a:r>
              <a:rPr lang="en-US" sz="1100" dirty="0"/>
              <a:t> de </a:t>
            </a:r>
            <a:r>
              <a:rPr lang="en-US" sz="1100" dirty="0" err="1"/>
              <a:t>televisión</a:t>
            </a:r>
            <a:r>
              <a:rPr lang="en-US" sz="1100" dirty="0"/>
              <a:t> </a:t>
            </a:r>
            <a:r>
              <a:rPr lang="en-US" sz="1100" dirty="0" err="1"/>
              <a:t>en</a:t>
            </a:r>
            <a:r>
              <a:rPr lang="en-US" sz="1100" dirty="0"/>
              <a:t> </a:t>
            </a:r>
            <a:r>
              <a:rPr lang="en-US" sz="1100" dirty="0" err="1"/>
              <a:t>el</a:t>
            </a:r>
            <a:r>
              <a:rPr lang="en-US" sz="1100" dirty="0"/>
              <a:t> </a:t>
            </a:r>
            <a:r>
              <a:rPr lang="en-US" sz="1100" dirty="0" err="1"/>
              <a:t>Reino</a:t>
            </a:r>
            <a:r>
              <a:rPr lang="en-US" sz="1100" dirty="0"/>
              <a:t> </a:t>
            </a:r>
            <a:r>
              <a:rPr lang="en-US" sz="1100" dirty="0" err="1"/>
              <a:t>Unido</a:t>
            </a:r>
            <a:r>
              <a:rPr lang="en-US" sz="1100" dirty="0"/>
              <a:t> y es </a:t>
            </a:r>
            <a:r>
              <a:rPr lang="en-US" sz="1100" dirty="0" err="1"/>
              <a:t>una</a:t>
            </a:r>
            <a:r>
              <a:rPr lang="en-US" sz="1100" dirty="0"/>
              <a:t> persona con </a:t>
            </a:r>
            <a:r>
              <a:rPr lang="en-US" sz="1100" dirty="0" err="1"/>
              <a:t>experiencia</a:t>
            </a:r>
            <a:r>
              <a:rPr lang="en-US" sz="1100" dirty="0"/>
              <a:t> de </a:t>
            </a:r>
            <a:r>
              <a:rPr lang="en-US" sz="1100" dirty="0" err="1"/>
              <a:t>cuidado</a:t>
            </a:r>
            <a:r>
              <a:rPr lang="en-US" sz="1100" dirty="0"/>
              <a:t>).</a:t>
            </a:r>
            <a:endParaRPr sz="1100" dirty="0"/>
          </a:p>
          <a:p>
            <a:pPr marL="171450" lvl="0" indent="-171450" algn="l" rtl="0">
              <a:lnSpc>
                <a:spcPct val="100000"/>
              </a:lnSpc>
              <a:spcBef>
                <a:spcPts val="0"/>
              </a:spcBef>
              <a:spcAft>
                <a:spcPts val="0"/>
              </a:spcAft>
              <a:buSzPct val="144144"/>
              <a:buFont typeface="Arial" panose="020B0604020202020204" pitchFamily="34" charset="0"/>
              <a:buChar char="•"/>
            </a:pPr>
            <a:r>
              <a:rPr lang="en-US" sz="1100" dirty="0" err="1"/>
              <a:t>Invitar</a:t>
            </a:r>
            <a:r>
              <a:rPr lang="en-US" sz="1100" dirty="0"/>
              <a:t> a </a:t>
            </a:r>
            <a:r>
              <a:rPr lang="en-US" sz="1100" dirty="0" err="1"/>
              <a:t>adultos</a:t>
            </a:r>
            <a:r>
              <a:rPr lang="en-US" sz="1100" dirty="0"/>
              <a:t> de la </a:t>
            </a:r>
            <a:r>
              <a:rPr lang="en-US" sz="1100" dirty="0" err="1"/>
              <a:t>comunidad</a:t>
            </a:r>
            <a:r>
              <a:rPr lang="en-US" sz="1100" dirty="0"/>
              <a:t> local que </a:t>
            </a:r>
            <a:r>
              <a:rPr lang="en-US" sz="1100" dirty="0" err="1"/>
              <a:t>hayan</a:t>
            </a:r>
            <a:r>
              <a:rPr lang="en-US" sz="1100" dirty="0"/>
              <a:t> </a:t>
            </a:r>
            <a:r>
              <a:rPr lang="en-US" sz="1100" dirty="0" err="1"/>
              <a:t>sido</a:t>
            </a:r>
            <a:r>
              <a:rPr lang="en-US" sz="1100" dirty="0"/>
              <a:t> </a:t>
            </a:r>
            <a:r>
              <a:rPr lang="en-US" sz="1100" dirty="0" err="1"/>
              <a:t>adoptados</a:t>
            </a:r>
            <a:r>
              <a:rPr lang="en-US" sz="1100" dirty="0"/>
              <a:t> o </a:t>
            </a:r>
            <a:r>
              <a:rPr lang="en-US" sz="1100" dirty="0" err="1"/>
              <a:t>hayan</a:t>
            </a:r>
            <a:r>
              <a:rPr lang="en-US" sz="1100" dirty="0"/>
              <a:t> </a:t>
            </a:r>
            <a:r>
              <a:rPr lang="en-US" sz="1100" dirty="0" err="1"/>
              <a:t>recibido</a:t>
            </a:r>
            <a:r>
              <a:rPr lang="en-US" sz="1100" dirty="0"/>
              <a:t> </a:t>
            </a:r>
            <a:r>
              <a:rPr lang="en-US" sz="1100" dirty="0" err="1"/>
              <a:t>cuidados</a:t>
            </a:r>
            <a:r>
              <a:rPr lang="en-US" sz="1100" dirty="0"/>
              <a:t> a que </a:t>
            </a:r>
            <a:r>
              <a:rPr lang="en-US" sz="1100" dirty="0" err="1"/>
              <a:t>vengan</a:t>
            </a:r>
            <a:r>
              <a:rPr lang="en-US" sz="1100" dirty="0"/>
              <a:t> y </a:t>
            </a:r>
            <a:r>
              <a:rPr lang="en-US" sz="1100" dirty="0" err="1"/>
              <a:t>compartan</a:t>
            </a:r>
            <a:r>
              <a:rPr lang="en-US" sz="1100" dirty="0"/>
              <a:t> </a:t>
            </a:r>
            <a:r>
              <a:rPr lang="en-US" sz="1100" dirty="0" err="1"/>
              <a:t>su</a:t>
            </a:r>
            <a:r>
              <a:rPr lang="en-US" sz="1100" dirty="0"/>
              <a:t> </a:t>
            </a:r>
            <a:r>
              <a:rPr lang="en-US" sz="1100" dirty="0" err="1"/>
              <a:t>historia</a:t>
            </a:r>
            <a:r>
              <a:rPr lang="en-US" sz="1100" dirty="0"/>
              <a:t>.</a:t>
            </a:r>
            <a:endParaRPr sz="1100" dirty="0">
              <a:latin typeface="Calibri"/>
              <a:ea typeface="Calibri"/>
              <a:cs typeface="Calibri"/>
              <a:sym typeface="Calibri"/>
            </a:endParaRPr>
          </a:p>
          <a:p>
            <a:pPr marL="171450" lvl="0" indent="-171450" algn="l" rtl="0">
              <a:lnSpc>
                <a:spcPct val="100000"/>
              </a:lnSpc>
              <a:spcBef>
                <a:spcPts val="0"/>
              </a:spcBef>
              <a:spcAft>
                <a:spcPts val="0"/>
              </a:spcAft>
              <a:buSzPct val="144144"/>
              <a:buFont typeface="Arial" panose="020B0604020202020204" pitchFamily="34" charset="0"/>
              <a:buChar char="•"/>
            </a:pPr>
            <a:r>
              <a:rPr lang="en-US" sz="1100" dirty="0" err="1"/>
              <a:t>Proporcionar</a:t>
            </a:r>
            <a:r>
              <a:rPr lang="en-US" sz="1100" dirty="0"/>
              <a:t> </a:t>
            </a:r>
            <a:r>
              <a:rPr lang="en-US" sz="1100" dirty="0" err="1"/>
              <a:t>materiales</a:t>
            </a:r>
            <a:r>
              <a:rPr lang="en-US" sz="1100" dirty="0"/>
              <a:t> que </a:t>
            </a:r>
            <a:r>
              <a:rPr lang="en-US" sz="1100" dirty="0" err="1"/>
              <a:t>celebren</a:t>
            </a:r>
            <a:r>
              <a:rPr lang="en-US" sz="1100" dirty="0"/>
              <a:t> la </a:t>
            </a:r>
            <a:r>
              <a:rPr lang="en-US" sz="1100" dirty="0" err="1"/>
              <a:t>diversidad</a:t>
            </a:r>
            <a:r>
              <a:rPr lang="en-US" sz="1100" dirty="0"/>
              <a:t> y la </a:t>
            </a:r>
            <a:r>
              <a:rPr lang="en-US" sz="1100" dirty="0" err="1"/>
              <a:t>interconexión</a:t>
            </a:r>
            <a:r>
              <a:rPr lang="en-US" sz="1100" dirty="0"/>
              <a:t> de las </a:t>
            </a:r>
            <a:r>
              <a:rPr lang="en-US" sz="1100" dirty="0" err="1"/>
              <a:t>culturas</a:t>
            </a:r>
            <a:r>
              <a:rPr lang="en-US" sz="1100" dirty="0"/>
              <a:t>.</a:t>
            </a:r>
          </a:p>
          <a:p>
            <a:pPr marL="0" lvl="0" indent="0" algn="l" rtl="0">
              <a:lnSpc>
                <a:spcPct val="100000"/>
              </a:lnSpc>
              <a:spcBef>
                <a:spcPts val="0"/>
              </a:spcBef>
              <a:spcAft>
                <a:spcPts val="0"/>
              </a:spcAft>
              <a:buSzPct val="144144"/>
            </a:pPr>
            <a:endParaRPr lang="en-US" sz="1200" dirty="0"/>
          </a:p>
          <a:p>
            <a:pPr marL="0" lvl="0" indent="0" algn="l" rtl="0">
              <a:lnSpc>
                <a:spcPct val="100000"/>
              </a:lnSpc>
              <a:spcBef>
                <a:spcPts val="0"/>
              </a:spcBef>
              <a:spcAft>
                <a:spcPts val="0"/>
              </a:spcAft>
              <a:buSzPct val="144144"/>
            </a:pPr>
            <a:endParaRPr lang="en-US" sz="1200" dirty="0"/>
          </a:p>
          <a:p>
            <a:pPr marL="0" lvl="0" indent="0" algn="l" rtl="0">
              <a:lnSpc>
                <a:spcPct val="100000"/>
              </a:lnSpc>
              <a:spcBef>
                <a:spcPts val="0"/>
              </a:spcBef>
              <a:spcAft>
                <a:spcPts val="0"/>
              </a:spcAft>
              <a:buSzPct val="144144"/>
            </a:pPr>
            <a:endParaRPr lang="en-US" sz="1200" dirty="0"/>
          </a:p>
          <a:p>
            <a:pPr marL="0" lvl="0" indent="0" algn="l" rtl="0">
              <a:lnSpc>
                <a:spcPct val="110000"/>
              </a:lnSpc>
              <a:spcBef>
                <a:spcPts val="0"/>
              </a:spcBef>
              <a:spcAft>
                <a:spcPts val="0"/>
              </a:spcAft>
              <a:buSzPts val="1600"/>
              <a:buNone/>
            </a:pPr>
            <a:r>
              <a:rPr lang="en-US" sz="1200" b="1" dirty="0" err="1"/>
              <a:t>Abordar</a:t>
            </a:r>
            <a:r>
              <a:rPr lang="en-US" sz="1200" b="1" dirty="0"/>
              <a:t> </a:t>
            </a:r>
            <a:r>
              <a:rPr lang="en-US" sz="1200" b="1" dirty="0" err="1"/>
              <a:t>los</a:t>
            </a:r>
            <a:r>
              <a:rPr lang="en-US" sz="1200" b="1" dirty="0"/>
              <a:t> puntos </a:t>
            </a:r>
            <a:r>
              <a:rPr lang="en-US" sz="1200" b="1" dirty="0" err="1"/>
              <a:t>conflictivos</a:t>
            </a:r>
            <a:r>
              <a:rPr lang="en-US" sz="1200" b="1" dirty="0"/>
              <a:t> del plan de </a:t>
            </a:r>
            <a:r>
              <a:rPr lang="en-US" sz="1200" b="1" dirty="0" err="1"/>
              <a:t>estudios</a:t>
            </a:r>
            <a:r>
              <a:rPr lang="en-US" sz="1200" b="1" dirty="0"/>
              <a:t> </a:t>
            </a:r>
            <a:endParaRPr lang="en-US" sz="1200" dirty="0"/>
          </a:p>
          <a:p>
            <a:pPr marL="0" lvl="0" indent="0" algn="l" rtl="0">
              <a:lnSpc>
                <a:spcPct val="100000"/>
              </a:lnSpc>
              <a:spcBef>
                <a:spcPts val="0"/>
              </a:spcBef>
              <a:spcAft>
                <a:spcPts val="0"/>
              </a:spcAft>
              <a:buSzPts val="1600"/>
              <a:buNone/>
            </a:pPr>
            <a:r>
              <a:rPr lang="en-US" sz="1200" dirty="0"/>
              <a:t>El </a:t>
            </a:r>
            <a:r>
              <a:rPr lang="en-US" sz="1200" dirty="0" err="1"/>
              <a:t>programa</a:t>
            </a:r>
            <a:r>
              <a:rPr lang="en-US" sz="1200" dirty="0"/>
              <a:t> escolar </a:t>
            </a:r>
            <a:r>
              <a:rPr lang="en-US" sz="1200" dirty="0" err="1"/>
              <a:t>suele</a:t>
            </a:r>
            <a:r>
              <a:rPr lang="en-US" sz="1200" dirty="0"/>
              <a:t> </a:t>
            </a:r>
            <a:r>
              <a:rPr lang="en-US" sz="1200" dirty="0" err="1"/>
              <a:t>dar</a:t>
            </a:r>
            <a:r>
              <a:rPr lang="en-US" sz="1200" dirty="0"/>
              <a:t> </a:t>
            </a:r>
            <a:r>
              <a:rPr lang="en-US" sz="1200" dirty="0" err="1"/>
              <a:t>por</a:t>
            </a:r>
            <a:r>
              <a:rPr lang="en-US" sz="1200" dirty="0"/>
              <a:t> </a:t>
            </a:r>
            <a:r>
              <a:rPr lang="en-US" sz="1200" dirty="0" err="1"/>
              <a:t>sentado</a:t>
            </a:r>
            <a:r>
              <a:rPr lang="en-US" sz="1200" dirty="0"/>
              <a:t> que </a:t>
            </a:r>
            <a:r>
              <a:rPr lang="en-US" sz="1200" dirty="0" err="1"/>
              <a:t>todos</a:t>
            </a:r>
            <a:r>
              <a:rPr lang="en-US" sz="1200" dirty="0"/>
              <a:t> </a:t>
            </a:r>
            <a:r>
              <a:rPr lang="en-US" sz="1200" dirty="0" err="1"/>
              <a:t>los</a:t>
            </a:r>
            <a:r>
              <a:rPr lang="en-US" sz="1200" dirty="0"/>
              <a:t> </a:t>
            </a:r>
            <a:r>
              <a:rPr lang="en-US" sz="1200" dirty="0" err="1"/>
              <a:t>niños</a:t>
            </a:r>
            <a:r>
              <a:rPr lang="en-US" sz="1200" dirty="0"/>
              <a:t> y </a:t>
            </a:r>
            <a:r>
              <a:rPr lang="en-US" sz="1200" dirty="0" err="1"/>
              <a:t>niñas</a:t>
            </a:r>
            <a:r>
              <a:rPr lang="en-US" sz="1200" dirty="0"/>
              <a:t> </a:t>
            </a:r>
            <a:r>
              <a:rPr lang="en-US" sz="1200" dirty="0" err="1"/>
              <a:t>han</a:t>
            </a:r>
            <a:r>
              <a:rPr lang="en-US" sz="1200" dirty="0"/>
              <a:t> </a:t>
            </a:r>
            <a:r>
              <a:rPr lang="en-US" sz="1200" dirty="0" err="1"/>
              <a:t>tenido</a:t>
            </a:r>
            <a:r>
              <a:rPr lang="en-US" sz="1200" dirty="0"/>
              <a:t> </a:t>
            </a:r>
            <a:r>
              <a:rPr lang="en-US" sz="1200" dirty="0" err="1"/>
              <a:t>una</a:t>
            </a:r>
            <a:r>
              <a:rPr lang="en-US" sz="1200" dirty="0"/>
              <a:t> </a:t>
            </a:r>
            <a:r>
              <a:rPr lang="en-US" sz="1200" dirty="0" err="1"/>
              <a:t>vida</a:t>
            </a:r>
            <a:r>
              <a:rPr lang="en-US" sz="1200" dirty="0"/>
              <a:t> familiar </a:t>
            </a:r>
            <a:r>
              <a:rPr lang="en-US" sz="1200" dirty="0" err="1"/>
              <a:t>coherente</a:t>
            </a:r>
            <a:r>
              <a:rPr lang="en-US" sz="1200" dirty="0"/>
              <a:t> y </a:t>
            </a:r>
            <a:r>
              <a:rPr lang="en-US" sz="1200" dirty="0" err="1"/>
              <a:t>positiva</a:t>
            </a:r>
            <a:r>
              <a:rPr lang="en-US" sz="1200" dirty="0"/>
              <a:t>. </a:t>
            </a:r>
            <a:r>
              <a:rPr lang="en-US" sz="1200" dirty="0" err="1"/>
              <a:t>Sabemos</a:t>
            </a:r>
            <a:r>
              <a:rPr lang="en-US" sz="1200" dirty="0"/>
              <a:t>, </a:t>
            </a:r>
            <a:r>
              <a:rPr lang="en-US" sz="1200" dirty="0" err="1"/>
              <a:t>por</a:t>
            </a:r>
            <a:r>
              <a:rPr lang="en-US" sz="1200" dirty="0"/>
              <a:t> </a:t>
            </a:r>
            <a:r>
              <a:rPr lang="en-US" sz="1200" dirty="0" err="1"/>
              <a:t>supuesto</a:t>
            </a:r>
            <a:r>
              <a:rPr lang="en-US" sz="1200" dirty="0"/>
              <a:t>, que </a:t>
            </a:r>
            <a:r>
              <a:rPr lang="en-US" sz="1200" dirty="0" err="1"/>
              <a:t>esto</a:t>
            </a:r>
            <a:r>
              <a:rPr lang="en-US" sz="1200" dirty="0"/>
              <a:t> no es </a:t>
            </a:r>
            <a:r>
              <a:rPr lang="en-US" sz="1200" dirty="0" err="1"/>
              <a:t>cierto</a:t>
            </a:r>
            <a:r>
              <a:rPr lang="en-US" sz="1200" dirty="0"/>
              <a:t> para </a:t>
            </a:r>
            <a:r>
              <a:rPr lang="en-US" sz="1200" dirty="0" err="1"/>
              <a:t>muchos</a:t>
            </a:r>
            <a:r>
              <a:rPr lang="en-US" sz="1200" dirty="0"/>
              <a:t> </a:t>
            </a:r>
            <a:r>
              <a:rPr lang="en-US" sz="1200" dirty="0" err="1"/>
              <a:t>niños</a:t>
            </a:r>
            <a:r>
              <a:rPr lang="en-US" sz="1200" dirty="0"/>
              <a:t> y </a:t>
            </a:r>
            <a:r>
              <a:rPr lang="en-US" sz="1200" dirty="0" err="1"/>
              <a:t>niñas</a:t>
            </a:r>
            <a:r>
              <a:rPr lang="en-US" sz="1200" dirty="0"/>
              <a:t> y, </a:t>
            </a:r>
            <a:r>
              <a:rPr lang="en-US" sz="1200" dirty="0" err="1"/>
              <a:t>en</a:t>
            </a:r>
            <a:r>
              <a:rPr lang="en-US" sz="1200" dirty="0"/>
              <a:t> </a:t>
            </a:r>
            <a:r>
              <a:rPr lang="en-US" sz="1200" dirty="0" err="1"/>
              <a:t>estos</a:t>
            </a:r>
            <a:r>
              <a:rPr lang="en-US" sz="1200" dirty="0"/>
              <a:t> </a:t>
            </a:r>
            <a:r>
              <a:rPr lang="en-US" sz="1200" dirty="0" err="1"/>
              <a:t>casos</a:t>
            </a:r>
            <a:r>
              <a:rPr lang="en-US" sz="1200" dirty="0"/>
              <a:t>, </a:t>
            </a:r>
            <a:r>
              <a:rPr lang="en-US" sz="1200" dirty="0" err="1"/>
              <a:t>su</a:t>
            </a:r>
            <a:r>
              <a:rPr lang="en-US" sz="1200" dirty="0"/>
              <a:t> </a:t>
            </a:r>
            <a:r>
              <a:rPr lang="en-US" sz="1200" dirty="0" err="1"/>
              <a:t>historia</a:t>
            </a:r>
            <a:r>
              <a:rPr lang="en-US" sz="1200" dirty="0"/>
              <a:t> </a:t>
            </a:r>
            <a:r>
              <a:rPr lang="en-US" sz="1200" dirty="0" err="1"/>
              <a:t>puede</a:t>
            </a:r>
            <a:r>
              <a:rPr lang="en-US" sz="1200" dirty="0"/>
              <a:t> ser un </a:t>
            </a:r>
            <a:r>
              <a:rPr lang="en-US" sz="1200" dirty="0" err="1"/>
              <a:t>tema</a:t>
            </a:r>
            <a:r>
              <a:rPr lang="en-US" sz="1200" dirty="0"/>
              <a:t> de debate </a:t>
            </a:r>
            <a:r>
              <a:rPr lang="en-US" sz="1200" dirty="0" err="1"/>
              <a:t>especialmente</a:t>
            </a:r>
            <a:r>
              <a:rPr lang="en-US" sz="1200" dirty="0"/>
              <a:t> </a:t>
            </a:r>
            <a:r>
              <a:rPr lang="en-US" sz="1200" dirty="0" err="1"/>
              <a:t>difícil.Las</a:t>
            </a:r>
            <a:r>
              <a:rPr lang="en-US" sz="1200" dirty="0"/>
              <a:t> </a:t>
            </a:r>
            <a:r>
              <a:rPr lang="en-US" sz="1200" dirty="0" err="1"/>
              <a:t>familias</a:t>
            </a:r>
            <a:r>
              <a:rPr lang="en-US" sz="1200" dirty="0"/>
              <a:t> </a:t>
            </a:r>
            <a:r>
              <a:rPr lang="en-US" sz="1200" dirty="0" err="1"/>
              <a:t>adoptivas</a:t>
            </a:r>
            <a:r>
              <a:rPr lang="en-US" sz="1200" dirty="0"/>
              <a:t> y </a:t>
            </a:r>
            <a:r>
              <a:rPr lang="en-US" sz="1200" dirty="0" err="1"/>
              <a:t>los</a:t>
            </a:r>
            <a:r>
              <a:rPr lang="en-US" sz="1200" dirty="0"/>
              <a:t>/las </a:t>
            </a:r>
            <a:r>
              <a:rPr lang="en-US" sz="1200" dirty="0" err="1"/>
              <a:t>cuidadores</a:t>
            </a:r>
            <a:r>
              <a:rPr lang="en-US" sz="1200" dirty="0"/>
              <a:t>/as a menudo </a:t>
            </a:r>
            <a:r>
              <a:rPr lang="en-US" sz="1200" dirty="0" err="1"/>
              <a:t>nos</a:t>
            </a:r>
            <a:r>
              <a:rPr lang="en-US" sz="1200" dirty="0"/>
              <a:t> </a:t>
            </a:r>
            <a:r>
              <a:rPr lang="en-US" sz="1200" dirty="0" err="1"/>
              <a:t>dicen</a:t>
            </a:r>
            <a:r>
              <a:rPr lang="en-US" sz="1200" dirty="0"/>
              <a:t> que </a:t>
            </a:r>
            <a:r>
              <a:rPr lang="en-US" sz="1200" dirty="0" err="1"/>
              <a:t>los</a:t>
            </a:r>
            <a:r>
              <a:rPr lang="en-US" sz="1200" dirty="0"/>
              <a:t> </a:t>
            </a:r>
            <a:r>
              <a:rPr lang="en-US" sz="1200" dirty="0" err="1"/>
              <a:t>temas</a:t>
            </a:r>
            <a:r>
              <a:rPr lang="en-US" sz="1200" dirty="0"/>
              <a:t> y </a:t>
            </a:r>
            <a:r>
              <a:rPr lang="en-US" sz="1200" dirty="0" err="1"/>
              <a:t>tareas</a:t>
            </a:r>
            <a:r>
              <a:rPr lang="en-US" sz="1200" dirty="0"/>
              <a:t> </a:t>
            </a:r>
            <a:r>
              <a:rPr lang="en-US" sz="1200" dirty="0" err="1"/>
              <a:t>comunes</a:t>
            </a:r>
            <a:r>
              <a:rPr lang="en-US" sz="1200" dirty="0"/>
              <a:t> que se </a:t>
            </a:r>
            <a:r>
              <a:rPr lang="en-US" sz="1200" dirty="0" err="1"/>
              <a:t>tratan</a:t>
            </a:r>
            <a:r>
              <a:rPr lang="en-US" sz="1200" dirty="0"/>
              <a:t> </a:t>
            </a:r>
            <a:r>
              <a:rPr lang="en-US" sz="1200" dirty="0" err="1"/>
              <a:t>en</a:t>
            </a:r>
            <a:r>
              <a:rPr lang="en-US" sz="1200" dirty="0"/>
              <a:t> las </a:t>
            </a:r>
            <a:r>
              <a:rPr lang="en-US" sz="1200" dirty="0" err="1"/>
              <a:t>escuelas</a:t>
            </a:r>
            <a:r>
              <a:rPr lang="en-US" sz="1200" dirty="0"/>
              <a:t> </a:t>
            </a:r>
            <a:r>
              <a:rPr lang="en-US" sz="1200" dirty="0" err="1"/>
              <a:t>pueden</a:t>
            </a:r>
            <a:r>
              <a:rPr lang="en-US" sz="1200" dirty="0"/>
              <a:t> </a:t>
            </a:r>
            <a:r>
              <a:rPr lang="en-US" sz="1200" dirty="0" err="1"/>
              <a:t>crear</a:t>
            </a:r>
            <a:r>
              <a:rPr lang="en-US" sz="1200" dirty="0"/>
              <a:t> </a:t>
            </a:r>
            <a:r>
              <a:rPr lang="en-US" sz="1200" dirty="0" err="1"/>
              <a:t>involuntariamente</a:t>
            </a:r>
            <a:r>
              <a:rPr lang="en-US" sz="1200" dirty="0"/>
              <a:t> un campo de </a:t>
            </a:r>
            <a:r>
              <a:rPr lang="en-US" sz="1200" dirty="0" err="1"/>
              <a:t>minas.Como</a:t>
            </a:r>
            <a:r>
              <a:rPr lang="en-US" sz="1200" dirty="0"/>
              <a:t> </a:t>
            </a:r>
            <a:r>
              <a:rPr lang="en-US" sz="1200" dirty="0" err="1"/>
              <a:t>centro</a:t>
            </a:r>
            <a:r>
              <a:rPr lang="en-US" sz="1200" dirty="0"/>
              <a:t> escolar, es </a:t>
            </a:r>
            <a:r>
              <a:rPr lang="en-US" sz="1200" dirty="0" err="1"/>
              <a:t>útil</a:t>
            </a:r>
            <a:r>
              <a:rPr lang="en-US" sz="1200" dirty="0"/>
              <a:t> ser </a:t>
            </a:r>
            <a:r>
              <a:rPr lang="en-US" sz="1200" dirty="0" err="1"/>
              <a:t>consciente</a:t>
            </a:r>
            <a:r>
              <a:rPr lang="en-US" sz="1200" dirty="0"/>
              <a:t> de </a:t>
            </a:r>
            <a:r>
              <a:rPr lang="en-US" sz="1200" dirty="0" err="1"/>
              <a:t>los</a:t>
            </a:r>
            <a:r>
              <a:rPr lang="en-US" sz="1200" dirty="0"/>
              <a:t> </a:t>
            </a:r>
            <a:r>
              <a:rPr lang="en-US" sz="1200" dirty="0" err="1"/>
              <a:t>posibles</a:t>
            </a:r>
            <a:r>
              <a:rPr lang="en-US" sz="1200" dirty="0"/>
              <a:t> </a:t>
            </a:r>
            <a:r>
              <a:rPr lang="en-US" sz="1200" dirty="0" err="1"/>
              <a:t>problemas</a:t>
            </a:r>
            <a:r>
              <a:rPr lang="en-US" sz="1200" dirty="0"/>
              <a:t> de </a:t>
            </a:r>
            <a:r>
              <a:rPr lang="en-US" sz="1200" dirty="0" err="1"/>
              <a:t>contacto</a:t>
            </a:r>
            <a:r>
              <a:rPr lang="en-US" sz="1200" dirty="0"/>
              <a:t>, </a:t>
            </a:r>
            <a:r>
              <a:rPr lang="en-US" sz="1200" dirty="0" err="1"/>
              <a:t>ya</a:t>
            </a:r>
            <a:r>
              <a:rPr lang="en-US" sz="1200" dirty="0"/>
              <a:t> que </a:t>
            </a:r>
            <a:r>
              <a:rPr lang="en-US" sz="1200" dirty="0" err="1"/>
              <a:t>muchos</a:t>
            </a:r>
            <a:r>
              <a:rPr lang="en-US" sz="1200" dirty="0"/>
              <a:t> de </a:t>
            </a:r>
            <a:r>
              <a:rPr lang="en-US" sz="1200" dirty="0" err="1"/>
              <a:t>ellos</a:t>
            </a:r>
            <a:r>
              <a:rPr lang="en-US" sz="1200" dirty="0"/>
              <a:t> </a:t>
            </a:r>
            <a:r>
              <a:rPr lang="en-US" sz="1200" dirty="0" err="1"/>
              <a:t>pueden</a:t>
            </a:r>
            <a:r>
              <a:rPr lang="en-US" sz="1200" dirty="0"/>
              <a:t> </a:t>
            </a:r>
            <a:r>
              <a:rPr lang="en-US" sz="1200" dirty="0" err="1"/>
              <a:t>evitarse</a:t>
            </a:r>
            <a:r>
              <a:rPr lang="en-US" sz="1200" dirty="0"/>
              <a:t> </a:t>
            </a:r>
            <a:r>
              <a:rPr lang="en-US" sz="1200" dirty="0" err="1"/>
              <a:t>mediante</a:t>
            </a:r>
            <a:r>
              <a:rPr lang="en-US" sz="1200" dirty="0"/>
              <a:t> </a:t>
            </a:r>
            <a:r>
              <a:rPr lang="en-US" sz="1200" dirty="0" err="1"/>
              <a:t>una</a:t>
            </a:r>
            <a:r>
              <a:rPr lang="en-US" sz="1200" dirty="0"/>
              <a:t> </a:t>
            </a:r>
            <a:r>
              <a:rPr lang="en-US" sz="1200" dirty="0" err="1"/>
              <a:t>planificación</a:t>
            </a:r>
            <a:r>
              <a:rPr lang="en-US" sz="1200" dirty="0"/>
              <a:t> </a:t>
            </a:r>
            <a:r>
              <a:rPr lang="en-US" sz="1200" dirty="0" err="1"/>
              <a:t>exhaustiva</a:t>
            </a:r>
            <a:r>
              <a:rPr lang="en-US" sz="1200" dirty="0"/>
              <a:t>. Al </a:t>
            </a:r>
            <a:r>
              <a:rPr lang="en-US" sz="1200" dirty="0" err="1"/>
              <a:t>elegir</a:t>
            </a:r>
            <a:r>
              <a:rPr lang="en-US" sz="1200" dirty="0"/>
              <a:t> </a:t>
            </a:r>
            <a:r>
              <a:rPr lang="en-US" sz="1200" dirty="0" err="1"/>
              <a:t>el</a:t>
            </a:r>
            <a:r>
              <a:rPr lang="en-US" sz="1200" dirty="0"/>
              <a:t> </a:t>
            </a:r>
            <a:r>
              <a:rPr lang="en-US" sz="1200" dirty="0" err="1"/>
              <a:t>contenido</a:t>
            </a:r>
            <a:r>
              <a:rPr lang="en-US" sz="1200" dirty="0"/>
              <a:t> de </a:t>
            </a:r>
            <a:r>
              <a:rPr lang="en-US" sz="1200" dirty="0" err="1"/>
              <a:t>una</a:t>
            </a:r>
            <a:r>
              <a:rPr lang="en-US" sz="1200" dirty="0"/>
              <a:t> </a:t>
            </a:r>
            <a:r>
              <a:rPr lang="en-US" sz="1200" dirty="0" err="1"/>
              <a:t>asamblea</a:t>
            </a:r>
            <a:r>
              <a:rPr lang="en-US" sz="1200" dirty="0"/>
              <a:t> escolar, </a:t>
            </a:r>
            <a:r>
              <a:rPr lang="en-US" sz="1200" dirty="0" err="1"/>
              <a:t>semanas</a:t>
            </a:r>
            <a:r>
              <a:rPr lang="en-US" sz="1200" dirty="0"/>
              <a:t> </a:t>
            </a:r>
            <a:r>
              <a:rPr lang="en-US" sz="1200" dirty="0" err="1"/>
              <a:t>temáticas</a:t>
            </a:r>
            <a:r>
              <a:rPr lang="en-US" sz="1200" dirty="0"/>
              <a:t> y </a:t>
            </a:r>
            <a:r>
              <a:rPr lang="en-US" sz="1200" dirty="0" err="1"/>
              <a:t>producciones</a:t>
            </a:r>
            <a:r>
              <a:rPr lang="en-US" sz="1200" dirty="0"/>
              <a:t> </a:t>
            </a:r>
            <a:r>
              <a:rPr lang="en-US" sz="1200" dirty="0" err="1"/>
              <a:t>escolares</a:t>
            </a:r>
            <a:r>
              <a:rPr lang="en-US" sz="1200" dirty="0"/>
              <a:t>, hay que </a:t>
            </a:r>
            <a:r>
              <a:rPr lang="en-US" sz="1200" dirty="0" err="1"/>
              <a:t>tener</a:t>
            </a:r>
            <a:r>
              <a:rPr lang="en-US" sz="1200" dirty="0"/>
              <a:t> </a:t>
            </a:r>
            <a:r>
              <a:rPr lang="en-US" sz="1200" dirty="0" err="1"/>
              <a:t>en</a:t>
            </a:r>
            <a:r>
              <a:rPr lang="en-US" sz="1200" dirty="0"/>
              <a:t> </a:t>
            </a:r>
            <a:r>
              <a:rPr lang="en-US" sz="1200" dirty="0" err="1"/>
              <a:t>cuenta</a:t>
            </a:r>
            <a:r>
              <a:rPr lang="en-US" sz="1200" dirty="0"/>
              <a:t> </a:t>
            </a:r>
            <a:r>
              <a:rPr lang="en-US" sz="1200" dirty="0" err="1"/>
              <a:t>cómo</a:t>
            </a:r>
            <a:r>
              <a:rPr lang="en-US" sz="1200" dirty="0"/>
              <a:t> </a:t>
            </a:r>
            <a:r>
              <a:rPr lang="en-US" sz="1200" dirty="0" err="1"/>
              <a:t>pueden</a:t>
            </a:r>
            <a:r>
              <a:rPr lang="en-US" sz="1200" dirty="0"/>
              <a:t> </a:t>
            </a:r>
            <a:r>
              <a:rPr lang="en-US" sz="1200" dirty="0" err="1"/>
              <a:t>afectar</a:t>
            </a:r>
            <a:r>
              <a:rPr lang="en-US" sz="1200" dirty="0"/>
              <a:t> </a:t>
            </a:r>
            <a:r>
              <a:rPr lang="en-US" sz="1200" dirty="0" err="1"/>
              <a:t>determinados</a:t>
            </a:r>
            <a:r>
              <a:rPr lang="en-US" sz="1200" dirty="0"/>
              <a:t> </a:t>
            </a:r>
            <a:r>
              <a:rPr lang="en-US" sz="1200" dirty="0" err="1"/>
              <a:t>temas</a:t>
            </a:r>
            <a:r>
              <a:rPr lang="en-US" sz="1200" dirty="0"/>
              <a:t> a </a:t>
            </a:r>
            <a:r>
              <a:rPr lang="en-US" sz="1200" dirty="0" err="1"/>
              <a:t>los</a:t>
            </a:r>
            <a:r>
              <a:rPr lang="en-US" sz="1200" dirty="0"/>
              <a:t> </a:t>
            </a:r>
            <a:r>
              <a:rPr lang="en-US" sz="1200" dirty="0" err="1"/>
              <a:t>niños</a:t>
            </a:r>
            <a:r>
              <a:rPr lang="en-US" sz="1200" dirty="0"/>
              <a:t> de la </a:t>
            </a:r>
            <a:r>
              <a:rPr lang="en-US" sz="1200" dirty="0" err="1"/>
              <a:t>comunidad</a:t>
            </a:r>
            <a:r>
              <a:rPr lang="en-US" sz="1200" dirty="0"/>
              <a:t> escolar que </a:t>
            </a:r>
            <a:r>
              <a:rPr lang="en-US" sz="1200" dirty="0" err="1"/>
              <a:t>han</a:t>
            </a:r>
            <a:r>
              <a:rPr lang="en-US" sz="1200" dirty="0"/>
              <a:t> </a:t>
            </a:r>
            <a:r>
              <a:rPr lang="en-US" sz="1200" dirty="0" err="1"/>
              <a:t>vivido</a:t>
            </a:r>
            <a:r>
              <a:rPr lang="en-US" sz="1200" dirty="0"/>
              <a:t> la </a:t>
            </a:r>
            <a:r>
              <a:rPr lang="en-US" sz="1200" dirty="0" err="1"/>
              <a:t>adversidad</a:t>
            </a:r>
            <a:r>
              <a:rPr lang="en-US" sz="1200" dirty="0"/>
              <a:t>.</a:t>
            </a:r>
          </a:p>
          <a:p>
            <a:pPr marL="0" lvl="0" indent="0" algn="l" rtl="0">
              <a:lnSpc>
                <a:spcPct val="100000"/>
              </a:lnSpc>
              <a:spcBef>
                <a:spcPts val="0"/>
              </a:spcBef>
              <a:spcAft>
                <a:spcPts val="0"/>
              </a:spcAft>
              <a:buSzPts val="1600"/>
              <a:buNone/>
            </a:pPr>
            <a:endParaRPr lang="en-US" sz="1200" dirty="0"/>
          </a:p>
          <a:p>
            <a:pPr marL="0" lvl="0" indent="0" algn="l" rtl="0">
              <a:lnSpc>
                <a:spcPct val="100000"/>
              </a:lnSpc>
              <a:spcBef>
                <a:spcPts val="0"/>
              </a:spcBef>
              <a:spcAft>
                <a:spcPts val="0"/>
              </a:spcAft>
              <a:buSzPts val="1600"/>
              <a:buNone/>
            </a:pPr>
            <a:r>
              <a:rPr lang="en-US" sz="1200" dirty="0"/>
              <a:t>Al </a:t>
            </a:r>
            <a:r>
              <a:rPr lang="en-US" sz="1200" dirty="0" err="1"/>
              <a:t>planificar</a:t>
            </a:r>
            <a:r>
              <a:rPr lang="en-US" sz="1200" dirty="0"/>
              <a:t> </a:t>
            </a:r>
            <a:r>
              <a:rPr lang="en-US" sz="1200" dirty="0" err="1"/>
              <a:t>una</a:t>
            </a:r>
            <a:r>
              <a:rPr lang="en-US" sz="1200" dirty="0"/>
              <a:t> </a:t>
            </a:r>
            <a:r>
              <a:rPr lang="en-US" sz="1200" dirty="0" err="1"/>
              <a:t>actividad</a:t>
            </a:r>
            <a:r>
              <a:rPr lang="en-US" sz="1200" dirty="0"/>
              <a:t>, </a:t>
            </a:r>
            <a:r>
              <a:rPr lang="en-US" sz="1200" dirty="0" err="1"/>
              <a:t>por</a:t>
            </a:r>
            <a:r>
              <a:rPr lang="en-US" sz="1200" dirty="0"/>
              <a:t> </a:t>
            </a:r>
            <a:r>
              <a:rPr lang="en-US" sz="1200" dirty="0" err="1"/>
              <a:t>ejemplo</a:t>
            </a:r>
            <a:r>
              <a:rPr lang="en-US" sz="1200" dirty="0"/>
              <a:t>, </a:t>
            </a:r>
            <a:r>
              <a:rPr lang="en-US" sz="1200" dirty="0" err="1"/>
              <a:t>pregúntate</a:t>
            </a:r>
            <a:endParaRPr lang="en-US" sz="1200" dirty="0"/>
          </a:p>
          <a:p>
            <a:pPr marL="171450" lvl="0" indent="-171450" algn="l" rtl="0">
              <a:lnSpc>
                <a:spcPct val="100000"/>
              </a:lnSpc>
              <a:spcBef>
                <a:spcPts val="0"/>
              </a:spcBef>
              <a:spcAft>
                <a:spcPts val="0"/>
              </a:spcAft>
              <a:buSzPts val="1600"/>
              <a:buFont typeface="Arial" panose="020B0604020202020204" pitchFamily="34" charset="0"/>
              <a:buChar char="•"/>
            </a:pPr>
            <a:r>
              <a:rPr lang="en-US" sz="1200" dirty="0"/>
              <a:t>¿</a:t>
            </a:r>
            <a:r>
              <a:rPr lang="en-US" sz="1200" dirty="0" err="1"/>
              <a:t>Podría</a:t>
            </a:r>
            <a:r>
              <a:rPr lang="en-US" sz="1200" dirty="0"/>
              <a:t> </a:t>
            </a:r>
            <a:r>
              <a:rPr lang="en-US" sz="1200" dirty="0" err="1"/>
              <a:t>esta</a:t>
            </a:r>
            <a:r>
              <a:rPr lang="en-US" sz="1200" dirty="0"/>
              <a:t> </a:t>
            </a:r>
            <a:r>
              <a:rPr lang="en-US" sz="1200" dirty="0" err="1"/>
              <a:t>actividad</a:t>
            </a:r>
            <a:r>
              <a:rPr lang="en-US" sz="1200" dirty="0"/>
              <a:t>/</a:t>
            </a:r>
            <a:r>
              <a:rPr lang="en-US" sz="1200" dirty="0" err="1"/>
              <a:t>tema</a:t>
            </a:r>
            <a:r>
              <a:rPr lang="en-US" sz="1200" dirty="0"/>
              <a:t> </a:t>
            </a:r>
            <a:r>
              <a:rPr lang="en-US" sz="1200" dirty="0" err="1"/>
              <a:t>provocar</a:t>
            </a:r>
            <a:r>
              <a:rPr lang="en-US" sz="1200" dirty="0"/>
              <a:t> </a:t>
            </a:r>
            <a:r>
              <a:rPr lang="en-US" sz="1200" dirty="0" err="1"/>
              <a:t>sentimientos</a:t>
            </a:r>
            <a:r>
              <a:rPr lang="en-US" sz="1200" dirty="0"/>
              <a:t> </a:t>
            </a:r>
            <a:r>
              <a:rPr lang="en-US" sz="1200" dirty="0" err="1"/>
              <a:t>difíciles</a:t>
            </a:r>
            <a:r>
              <a:rPr lang="en-US" sz="1200" dirty="0"/>
              <a:t> </a:t>
            </a:r>
            <a:r>
              <a:rPr lang="en-US" sz="1200" dirty="0" err="1"/>
              <a:t>en</a:t>
            </a:r>
            <a:r>
              <a:rPr lang="en-US" sz="1200" dirty="0"/>
              <a:t> </a:t>
            </a:r>
            <a:r>
              <a:rPr lang="en-US" sz="1200" dirty="0" err="1"/>
              <a:t>alguno</a:t>
            </a:r>
            <a:r>
              <a:rPr lang="en-US" sz="1200" dirty="0"/>
              <a:t> de </a:t>
            </a:r>
            <a:r>
              <a:rPr lang="en-US" sz="1200" dirty="0" err="1"/>
              <a:t>los</a:t>
            </a:r>
            <a:r>
              <a:rPr lang="en-US" sz="1200" dirty="0"/>
              <a:t> </a:t>
            </a:r>
            <a:r>
              <a:rPr lang="en-US" sz="1200" dirty="0" err="1"/>
              <a:t>niños</a:t>
            </a:r>
            <a:r>
              <a:rPr lang="en-US" sz="1200" dirty="0"/>
              <a:t> y  </a:t>
            </a:r>
            <a:r>
              <a:rPr lang="en-US" sz="1200" dirty="0" err="1"/>
              <a:t>niñas</a:t>
            </a:r>
            <a:r>
              <a:rPr lang="en-US" sz="1200" dirty="0"/>
              <a:t> </a:t>
            </a:r>
            <a:r>
              <a:rPr lang="en-US" sz="1200" dirty="0" err="1"/>
              <a:t>participantes</a:t>
            </a:r>
            <a:r>
              <a:rPr lang="en-US" sz="1200" dirty="0"/>
              <a:t>?</a:t>
            </a:r>
          </a:p>
          <a:p>
            <a:pPr marL="171450" lvl="0" indent="-171450" algn="l" rtl="0">
              <a:lnSpc>
                <a:spcPct val="100000"/>
              </a:lnSpc>
              <a:spcBef>
                <a:spcPts val="0"/>
              </a:spcBef>
              <a:spcAft>
                <a:spcPts val="0"/>
              </a:spcAft>
              <a:buSzPts val="1600"/>
              <a:buFont typeface="Arial" panose="020B0604020202020204" pitchFamily="34" charset="0"/>
              <a:buChar char="•"/>
            </a:pPr>
            <a:r>
              <a:rPr lang="en-US" sz="1200" dirty="0"/>
              <a:t>¿</a:t>
            </a:r>
            <a:r>
              <a:rPr lang="en-US" sz="1200" dirty="0" err="1"/>
              <a:t>Cuáles</a:t>
            </a:r>
            <a:r>
              <a:rPr lang="en-US" sz="1200" dirty="0"/>
              <a:t> son </a:t>
            </a:r>
            <a:r>
              <a:rPr lang="en-US" sz="1200" dirty="0" err="1"/>
              <a:t>los</a:t>
            </a:r>
            <a:r>
              <a:rPr lang="en-US" sz="1200" dirty="0"/>
              <a:t> </a:t>
            </a:r>
            <a:r>
              <a:rPr lang="en-US" sz="1200" dirty="0" err="1"/>
              <a:t>objetivos</a:t>
            </a:r>
            <a:r>
              <a:rPr lang="en-US" sz="1200" dirty="0"/>
              <a:t> de la </a:t>
            </a:r>
            <a:r>
              <a:rPr lang="en-US" sz="1200" dirty="0" err="1"/>
              <a:t>sesión</a:t>
            </a:r>
            <a:r>
              <a:rPr lang="en-US" sz="1200" dirty="0"/>
              <a:t>?</a:t>
            </a:r>
          </a:p>
          <a:p>
            <a:pPr marL="171450" lvl="0" indent="-171450" algn="l" rtl="0">
              <a:lnSpc>
                <a:spcPct val="100000"/>
              </a:lnSpc>
              <a:spcBef>
                <a:spcPts val="0"/>
              </a:spcBef>
              <a:spcAft>
                <a:spcPts val="0"/>
              </a:spcAft>
              <a:buSzPts val="1600"/>
              <a:buFont typeface="Arial" panose="020B0604020202020204" pitchFamily="34" charset="0"/>
              <a:buChar char="•"/>
            </a:pPr>
            <a:r>
              <a:rPr lang="en-US" sz="1200" dirty="0"/>
              <a:t>¿Hay </a:t>
            </a:r>
            <a:r>
              <a:rPr lang="en-US" sz="1200" dirty="0" err="1"/>
              <a:t>alguna</a:t>
            </a:r>
            <a:r>
              <a:rPr lang="en-US" sz="1200" dirty="0"/>
              <a:t> </a:t>
            </a:r>
            <a:r>
              <a:rPr lang="en-US" sz="1200" dirty="0" err="1"/>
              <a:t>oportunidad</a:t>
            </a:r>
            <a:r>
              <a:rPr lang="en-US" sz="1200" dirty="0"/>
              <a:t> para que </a:t>
            </a:r>
            <a:r>
              <a:rPr lang="en-US" sz="1200" dirty="0" err="1"/>
              <a:t>los</a:t>
            </a:r>
            <a:r>
              <a:rPr lang="en-US" sz="1200" dirty="0"/>
              <a:t> </a:t>
            </a:r>
            <a:r>
              <a:rPr lang="en-US" sz="1200" dirty="0" err="1"/>
              <a:t>niños</a:t>
            </a:r>
            <a:r>
              <a:rPr lang="en-US" sz="1200" dirty="0"/>
              <a:t> y </a:t>
            </a:r>
            <a:r>
              <a:rPr lang="en-US" sz="1200" dirty="0" err="1"/>
              <a:t>niñas</a:t>
            </a:r>
            <a:r>
              <a:rPr lang="en-US" sz="1200" dirty="0"/>
              <a:t> </a:t>
            </a:r>
            <a:r>
              <a:rPr lang="en-US" sz="1200" dirty="0" err="1"/>
              <a:t>reflexionen</a:t>
            </a:r>
            <a:r>
              <a:rPr lang="en-US" sz="1200" dirty="0"/>
              <a:t> </a:t>
            </a:r>
            <a:r>
              <a:rPr lang="en-US" sz="1200" dirty="0" err="1"/>
              <a:t>sobre</a:t>
            </a:r>
            <a:r>
              <a:rPr lang="en-US" sz="1200" dirty="0"/>
              <a:t> lo que </a:t>
            </a:r>
            <a:r>
              <a:rPr lang="en-US" sz="1200" dirty="0" err="1"/>
              <a:t>sienten</a:t>
            </a:r>
            <a:r>
              <a:rPr lang="en-US" sz="1200" dirty="0"/>
              <a:t> </a:t>
            </a:r>
            <a:r>
              <a:rPr lang="en-US" sz="1200" dirty="0" err="1"/>
              <a:t>acerca</a:t>
            </a:r>
            <a:r>
              <a:rPr lang="en-US" sz="1200" dirty="0"/>
              <a:t> de la </a:t>
            </a:r>
            <a:r>
              <a:rPr lang="en-US" sz="1200" dirty="0" err="1"/>
              <a:t>tarea</a:t>
            </a:r>
            <a:r>
              <a:rPr lang="en-US" sz="1200" dirty="0"/>
              <a:t>?</a:t>
            </a:r>
          </a:p>
          <a:p>
            <a:pPr marL="171450" lvl="0" indent="-171450" algn="l" rtl="0">
              <a:lnSpc>
                <a:spcPct val="100000"/>
              </a:lnSpc>
              <a:spcBef>
                <a:spcPts val="0"/>
              </a:spcBef>
              <a:spcAft>
                <a:spcPts val="0"/>
              </a:spcAft>
              <a:buSzPts val="1600"/>
              <a:buFont typeface="Arial" panose="020B0604020202020204" pitchFamily="34" charset="0"/>
              <a:buChar char="•"/>
            </a:pPr>
            <a:r>
              <a:rPr lang="en-US" sz="1200" dirty="0"/>
              <a:t>¿</a:t>
            </a:r>
            <a:r>
              <a:rPr lang="en-US" sz="1200" dirty="0" err="1"/>
              <a:t>Existe</a:t>
            </a:r>
            <a:r>
              <a:rPr lang="en-US" sz="1200" dirty="0"/>
              <a:t> </a:t>
            </a:r>
            <a:r>
              <a:rPr lang="en-US" sz="1200" dirty="0" err="1"/>
              <a:t>algún</a:t>
            </a:r>
            <a:r>
              <a:rPr lang="en-US" sz="1200" dirty="0"/>
              <a:t> </a:t>
            </a:r>
            <a:r>
              <a:rPr lang="en-US" sz="1200" dirty="0" err="1"/>
              <a:t>contenido</a:t>
            </a:r>
            <a:r>
              <a:rPr lang="en-US" sz="1200" dirty="0"/>
              <a:t> alternativo o </a:t>
            </a:r>
            <a:r>
              <a:rPr lang="en-US" sz="1200" dirty="0" err="1"/>
              <a:t>algún</a:t>
            </a:r>
            <a:r>
              <a:rPr lang="en-US" sz="1200" dirty="0"/>
              <a:t> </a:t>
            </a:r>
            <a:r>
              <a:rPr lang="en-US" sz="1200" dirty="0" err="1"/>
              <a:t>método</a:t>
            </a:r>
            <a:r>
              <a:rPr lang="en-US" sz="1200" dirty="0"/>
              <a:t> de </a:t>
            </a:r>
            <a:r>
              <a:rPr lang="en-US" sz="1200" dirty="0" err="1"/>
              <a:t>enfoque</a:t>
            </a:r>
            <a:r>
              <a:rPr lang="en-US" sz="1200" dirty="0"/>
              <a:t> que </a:t>
            </a:r>
            <a:r>
              <a:rPr lang="en-US" sz="1200" dirty="0" err="1"/>
              <a:t>pueda</a:t>
            </a:r>
            <a:r>
              <a:rPr lang="en-US" sz="1200" dirty="0"/>
              <a:t> </a:t>
            </a:r>
            <a:r>
              <a:rPr lang="en-US" sz="1200" dirty="0" err="1"/>
              <a:t>utilizar</a:t>
            </a:r>
            <a:r>
              <a:rPr lang="en-US" sz="1200" dirty="0"/>
              <a:t> con </a:t>
            </a:r>
            <a:r>
              <a:rPr lang="en-US" sz="1200" dirty="0" err="1"/>
              <a:t>algunos</a:t>
            </a:r>
            <a:r>
              <a:rPr lang="en-US" sz="1200" dirty="0"/>
              <a:t> de </a:t>
            </a:r>
            <a:r>
              <a:rPr lang="en-US" sz="1200" dirty="0" err="1"/>
              <a:t>los</a:t>
            </a:r>
            <a:r>
              <a:rPr lang="en-US" sz="1200" dirty="0"/>
              <a:t> </a:t>
            </a:r>
            <a:r>
              <a:rPr lang="en-US" sz="1200" dirty="0" err="1"/>
              <a:t>niños</a:t>
            </a:r>
            <a:r>
              <a:rPr lang="en-US" sz="1200" dirty="0"/>
              <a:t> y </a:t>
            </a:r>
            <a:r>
              <a:rPr lang="en-US" sz="1200" dirty="0" err="1"/>
              <a:t>niñas</a:t>
            </a:r>
            <a:r>
              <a:rPr lang="en-US" sz="1200" dirty="0"/>
              <a:t> para </a:t>
            </a:r>
            <a:r>
              <a:rPr lang="en-US" sz="1200" dirty="0" err="1"/>
              <a:t>seguir</a:t>
            </a:r>
            <a:r>
              <a:rPr lang="en-US" sz="1200" dirty="0"/>
              <a:t> </a:t>
            </a:r>
            <a:r>
              <a:rPr lang="en-US" sz="1200" dirty="0" err="1"/>
              <a:t>alcanzando</a:t>
            </a:r>
            <a:r>
              <a:rPr lang="en-US" sz="1200" dirty="0"/>
              <a:t> </a:t>
            </a:r>
            <a:r>
              <a:rPr lang="en-US" sz="1200" dirty="0" err="1"/>
              <a:t>estos</a:t>
            </a:r>
            <a:r>
              <a:rPr lang="en-US" sz="1200" dirty="0"/>
              <a:t> </a:t>
            </a:r>
            <a:r>
              <a:rPr lang="en-US" sz="1200" dirty="0" err="1"/>
              <a:t>objetivos</a:t>
            </a:r>
            <a:r>
              <a:rPr lang="en-US" sz="1200" dirty="0"/>
              <a:t>?</a:t>
            </a:r>
          </a:p>
          <a:p>
            <a:pPr marL="171450" lvl="0" indent="-171450" algn="l" rtl="0">
              <a:lnSpc>
                <a:spcPct val="100000"/>
              </a:lnSpc>
              <a:spcBef>
                <a:spcPts val="0"/>
              </a:spcBef>
              <a:spcAft>
                <a:spcPts val="0"/>
              </a:spcAft>
              <a:buSzPts val="1600"/>
              <a:buFont typeface="Arial" panose="020B0604020202020204" pitchFamily="34" charset="0"/>
              <a:buChar char="•"/>
            </a:pPr>
            <a:r>
              <a:rPr lang="en-US" sz="1200" dirty="0"/>
              <a:t>¿</a:t>
            </a:r>
            <a:r>
              <a:rPr lang="en-US" sz="1200" dirty="0" err="1"/>
              <a:t>Sería</a:t>
            </a:r>
            <a:r>
              <a:rPr lang="en-US" sz="1200" dirty="0"/>
              <a:t> </a:t>
            </a:r>
            <a:r>
              <a:rPr lang="en-US" sz="1200" dirty="0" err="1"/>
              <a:t>más</a:t>
            </a:r>
            <a:r>
              <a:rPr lang="en-US" sz="1200" dirty="0"/>
              <a:t> </a:t>
            </a:r>
            <a:r>
              <a:rPr lang="en-US" sz="1200" dirty="0" err="1"/>
              <a:t>beneficioso</a:t>
            </a:r>
            <a:r>
              <a:rPr lang="en-US" sz="1200" dirty="0"/>
              <a:t> </a:t>
            </a:r>
            <a:r>
              <a:rPr lang="en-US" sz="1200" dirty="0" err="1"/>
              <a:t>cambiar</a:t>
            </a:r>
            <a:r>
              <a:rPr lang="en-US" sz="1200" dirty="0"/>
              <a:t> de sitio a un </a:t>
            </a:r>
            <a:r>
              <a:rPr lang="en-US" sz="1200" dirty="0" err="1"/>
              <a:t>niño</a:t>
            </a:r>
            <a:r>
              <a:rPr lang="en-US" sz="1200" dirty="0"/>
              <a:t> o </a:t>
            </a:r>
            <a:r>
              <a:rPr lang="en-US" sz="1200" dirty="0" err="1"/>
              <a:t>niña</a:t>
            </a:r>
            <a:r>
              <a:rPr lang="en-US" sz="1200" dirty="0"/>
              <a:t>? ¿Es </a:t>
            </a:r>
            <a:r>
              <a:rPr lang="en-US" sz="1200" dirty="0" err="1"/>
              <a:t>ésta</a:t>
            </a:r>
            <a:r>
              <a:rPr lang="en-US" sz="1200" dirty="0"/>
              <a:t> la </a:t>
            </a:r>
            <a:r>
              <a:rPr lang="en-US" sz="1200" dirty="0" err="1"/>
              <a:t>única</a:t>
            </a:r>
            <a:r>
              <a:rPr lang="en-US" sz="1200" dirty="0"/>
              <a:t> </a:t>
            </a:r>
            <a:r>
              <a:rPr lang="en-US" sz="1200" dirty="0" err="1"/>
              <a:t>respuesta</a:t>
            </a:r>
            <a:r>
              <a:rPr lang="en-US" sz="1200" dirty="0"/>
              <a:t>?</a:t>
            </a:r>
          </a:p>
          <a:p>
            <a:pPr marL="0" lvl="0" indent="0" algn="l" rtl="0">
              <a:lnSpc>
                <a:spcPct val="100000"/>
              </a:lnSpc>
              <a:spcBef>
                <a:spcPts val="0"/>
              </a:spcBef>
              <a:spcAft>
                <a:spcPts val="0"/>
              </a:spcAft>
              <a:buSzPct val="144144"/>
            </a:pPr>
            <a:r>
              <a:rPr lang="en-US" sz="1200" dirty="0"/>
              <a:t> </a:t>
            </a:r>
            <a:endParaRPr dirty="0"/>
          </a:p>
          <a:p>
            <a:pPr marL="0" lvl="0" indent="0" algn="l" rtl="0">
              <a:lnSpc>
                <a:spcPct val="110000"/>
              </a:lnSpc>
              <a:spcBef>
                <a:spcPts val="0"/>
              </a:spcBef>
              <a:spcAft>
                <a:spcPts val="0"/>
              </a:spcAft>
              <a:buSzPct val="164736"/>
              <a:buNone/>
            </a:pPr>
            <a:endParaRPr sz="105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47"/>
          <p:cNvSpPr txBox="1">
            <a:spLocks noGrp="1"/>
          </p:cNvSpPr>
          <p:nvPr>
            <p:ph type="body" idx="2"/>
          </p:nvPr>
        </p:nvSpPr>
        <p:spPr>
          <a:xfrm>
            <a:off x="253057" y="104172"/>
            <a:ext cx="11685886" cy="5810491"/>
          </a:xfrm>
          <a:prstGeom prst="rect">
            <a:avLst/>
          </a:prstGeom>
          <a:noFill/>
          <a:ln>
            <a:noFill/>
          </a:ln>
        </p:spPr>
        <p:txBody>
          <a:bodyPr spcFirstLastPara="1" wrap="square" lIns="91425" tIns="45700" rIns="91425" bIns="45700" numCol="2" spcCol="108000" anchor="t" anchorCtr="0">
            <a:noAutofit/>
          </a:bodyPr>
          <a:lstStyle/>
          <a:p>
            <a:pPr marL="0" lvl="0" indent="0" algn="l" rtl="0">
              <a:lnSpc>
                <a:spcPct val="110000"/>
              </a:lnSpc>
              <a:spcBef>
                <a:spcPts val="0"/>
              </a:spcBef>
              <a:spcAft>
                <a:spcPts val="0"/>
              </a:spcAft>
              <a:buSzPts val="1600"/>
              <a:buNone/>
            </a:pPr>
            <a:endParaRPr sz="800" dirty="0"/>
          </a:p>
          <a:p>
            <a:pPr marL="0" lvl="0" indent="0" algn="l" rtl="0">
              <a:lnSpc>
                <a:spcPct val="110000"/>
              </a:lnSpc>
              <a:spcBef>
                <a:spcPts val="0"/>
              </a:spcBef>
              <a:spcAft>
                <a:spcPts val="0"/>
              </a:spcAft>
              <a:buSzPts val="1600"/>
              <a:buNone/>
            </a:pPr>
            <a:r>
              <a:rPr lang="en-US" sz="1100" b="1" dirty="0" err="1"/>
              <a:t>Pedir</a:t>
            </a:r>
            <a:r>
              <a:rPr lang="en-US" sz="1100" b="1" dirty="0"/>
              <a:t> la </a:t>
            </a:r>
            <a:r>
              <a:rPr lang="en-US" sz="1100" b="1" dirty="0" err="1"/>
              <a:t>opinión</a:t>
            </a:r>
            <a:r>
              <a:rPr lang="en-US" sz="1100" b="1" dirty="0"/>
              <a:t> de las </a:t>
            </a:r>
            <a:r>
              <a:rPr lang="en-US" sz="1100" b="1" dirty="0" err="1"/>
              <a:t>familias</a:t>
            </a:r>
            <a:r>
              <a:rPr lang="en-US" sz="1100" b="1" dirty="0"/>
              <a:t> y  personas que </a:t>
            </a:r>
            <a:r>
              <a:rPr lang="en-US" sz="1100" b="1" dirty="0" err="1"/>
              <a:t>ejercen</a:t>
            </a:r>
            <a:r>
              <a:rPr lang="en-US" sz="1100" b="1" dirty="0"/>
              <a:t> </a:t>
            </a:r>
            <a:r>
              <a:rPr lang="en-US" sz="1100" b="1" dirty="0" err="1"/>
              <a:t>el</a:t>
            </a:r>
            <a:r>
              <a:rPr lang="en-US" sz="1100" b="1" dirty="0"/>
              <a:t> </a:t>
            </a:r>
            <a:r>
              <a:rPr lang="en-US" sz="1100" b="1" dirty="0" err="1"/>
              <a:t>cuidado</a:t>
            </a:r>
            <a:endParaRPr dirty="0"/>
          </a:p>
          <a:p>
            <a:pPr marL="0" lvl="0" indent="0" algn="l" rtl="0">
              <a:lnSpc>
                <a:spcPct val="110000"/>
              </a:lnSpc>
              <a:spcBef>
                <a:spcPts val="0"/>
              </a:spcBef>
              <a:spcAft>
                <a:spcPts val="0"/>
              </a:spcAft>
              <a:buSzPts val="1600"/>
              <a:buNone/>
            </a:pPr>
            <a:r>
              <a:rPr lang="en-US" sz="1100" dirty="0" err="1"/>
              <a:t>Cuando</a:t>
            </a:r>
            <a:r>
              <a:rPr lang="en-US" sz="1100" dirty="0"/>
              <a:t> se </a:t>
            </a:r>
            <a:r>
              <a:rPr lang="en-US" sz="1100" dirty="0" err="1"/>
              <a:t>reúna</a:t>
            </a:r>
            <a:r>
              <a:rPr lang="en-US" sz="1100" dirty="0"/>
              <a:t> con la </a:t>
            </a:r>
            <a:r>
              <a:rPr lang="en-US" sz="1100" dirty="0" err="1"/>
              <a:t>familia</a:t>
            </a:r>
            <a:r>
              <a:rPr lang="en-US" sz="1100" dirty="0"/>
              <a:t> de un </a:t>
            </a:r>
            <a:r>
              <a:rPr lang="en-US" sz="1100" dirty="0" err="1"/>
              <a:t>alumno</a:t>
            </a:r>
            <a:r>
              <a:rPr lang="en-US" sz="1100" dirty="0"/>
              <a:t> o alumna nuevo/a y </a:t>
            </a:r>
            <a:r>
              <a:rPr lang="en-US" sz="1100" dirty="0" err="1"/>
              <a:t>en</a:t>
            </a:r>
            <a:r>
              <a:rPr lang="en-US" sz="1100" dirty="0"/>
              <a:t> las </a:t>
            </a:r>
            <a:r>
              <a:rPr lang="en-US" sz="1100" dirty="0" err="1"/>
              <a:t>reuniones</a:t>
            </a:r>
            <a:r>
              <a:rPr lang="en-US" sz="1100" dirty="0"/>
              <a:t> de </a:t>
            </a:r>
            <a:r>
              <a:rPr lang="en-US" sz="1100" dirty="0" err="1"/>
              <a:t>seguimiento</a:t>
            </a:r>
            <a:r>
              <a:rPr lang="en-US" sz="1100" dirty="0"/>
              <a:t> o de </a:t>
            </a:r>
            <a:r>
              <a:rPr lang="en-US" sz="1100" dirty="0" err="1"/>
              <a:t>puesta</a:t>
            </a:r>
            <a:r>
              <a:rPr lang="en-US" sz="1100" dirty="0"/>
              <a:t> al día, </a:t>
            </a:r>
            <a:r>
              <a:rPr lang="en-US" sz="1100" dirty="0" err="1"/>
              <a:t>puede</a:t>
            </a:r>
            <a:r>
              <a:rPr lang="en-US" sz="1100" dirty="0"/>
              <a:t> ser </a:t>
            </a:r>
            <a:r>
              <a:rPr lang="en-US" sz="1100" dirty="0" err="1"/>
              <a:t>útil</a:t>
            </a:r>
            <a:r>
              <a:rPr lang="en-US" sz="1100" dirty="0"/>
              <a:t> </a:t>
            </a:r>
            <a:r>
              <a:rPr lang="en-US" sz="1100" dirty="0" err="1"/>
              <a:t>preguntarle</a:t>
            </a:r>
            <a:r>
              <a:rPr lang="en-US" sz="1100" dirty="0"/>
              <a:t> con </a:t>
            </a:r>
            <a:r>
              <a:rPr lang="en-US" sz="1100" dirty="0" err="1"/>
              <a:t>qué</a:t>
            </a:r>
            <a:r>
              <a:rPr lang="en-US" sz="1100" dirty="0"/>
              <a:t> </a:t>
            </a:r>
            <a:r>
              <a:rPr lang="en-US" sz="1100" dirty="0" err="1"/>
              <a:t>actividades</a:t>
            </a:r>
            <a:r>
              <a:rPr lang="en-US" sz="1100" dirty="0"/>
              <a:t> y </a:t>
            </a:r>
            <a:r>
              <a:rPr lang="en-US" sz="1100" dirty="0" err="1"/>
              <a:t>temas</a:t>
            </a:r>
            <a:r>
              <a:rPr lang="en-US" sz="1100" dirty="0"/>
              <a:t> </a:t>
            </a:r>
            <a:r>
              <a:rPr lang="en-US" sz="1100" dirty="0" err="1"/>
              <a:t>puede</a:t>
            </a:r>
            <a:r>
              <a:rPr lang="en-US" sz="1100" dirty="0"/>
              <a:t> </a:t>
            </a:r>
            <a:r>
              <a:rPr lang="en-US" sz="1100" dirty="0" err="1"/>
              <a:t>tener</a:t>
            </a:r>
            <a:r>
              <a:rPr lang="en-US" sz="1100" dirty="0"/>
              <a:t> </a:t>
            </a:r>
            <a:r>
              <a:rPr lang="en-US" sz="1100" dirty="0" err="1"/>
              <a:t>dificultades</a:t>
            </a:r>
            <a:r>
              <a:rPr lang="en-US" sz="1100" dirty="0"/>
              <a:t> </a:t>
            </a:r>
            <a:r>
              <a:rPr lang="en-US" sz="1100" dirty="0" err="1"/>
              <a:t>su</a:t>
            </a:r>
            <a:r>
              <a:rPr lang="en-US" sz="1100" dirty="0"/>
              <a:t> </a:t>
            </a:r>
            <a:r>
              <a:rPr lang="en-US" sz="1100" dirty="0" err="1"/>
              <a:t>hijo</a:t>
            </a:r>
            <a:r>
              <a:rPr lang="en-US" sz="1100" dirty="0"/>
              <a:t> o </a:t>
            </a:r>
            <a:r>
              <a:rPr lang="en-US" sz="1100" dirty="0" err="1"/>
              <a:t>hija</a:t>
            </a:r>
            <a:r>
              <a:rPr lang="en-US" sz="1100" dirty="0"/>
              <a:t>. </a:t>
            </a:r>
            <a:r>
              <a:rPr lang="en-US" sz="1100" dirty="0" err="1"/>
              <a:t>Ejemplo</a:t>
            </a:r>
            <a:r>
              <a:rPr lang="en-US" sz="1100" dirty="0"/>
              <a:t>: un padre se </a:t>
            </a:r>
            <a:r>
              <a:rPr lang="en-US" sz="1100" dirty="0" err="1"/>
              <a:t>puso</a:t>
            </a:r>
            <a:r>
              <a:rPr lang="en-US" sz="1100" dirty="0"/>
              <a:t> </a:t>
            </a:r>
            <a:r>
              <a:rPr lang="en-US" sz="1100" dirty="0" err="1"/>
              <a:t>en</a:t>
            </a:r>
            <a:r>
              <a:rPr lang="en-US" sz="1100" dirty="0"/>
              <a:t> </a:t>
            </a:r>
            <a:r>
              <a:rPr lang="en-US" sz="1100" dirty="0" err="1"/>
              <a:t>contacto</a:t>
            </a:r>
            <a:r>
              <a:rPr lang="en-US" sz="1100" dirty="0"/>
              <a:t> con </a:t>
            </a:r>
            <a:r>
              <a:rPr lang="en-US" sz="1100" dirty="0" err="1"/>
              <a:t>nosotros</a:t>
            </a:r>
            <a:r>
              <a:rPr lang="en-US" sz="1100" dirty="0"/>
              <a:t> para </a:t>
            </a:r>
            <a:r>
              <a:rPr lang="en-US" sz="1100" dirty="0" err="1"/>
              <a:t>decirnos</a:t>
            </a:r>
            <a:r>
              <a:rPr lang="en-US" sz="1100" dirty="0"/>
              <a:t> que </a:t>
            </a:r>
            <a:r>
              <a:rPr lang="en-US" sz="1100" dirty="0" err="1"/>
              <a:t>el</a:t>
            </a:r>
            <a:r>
              <a:rPr lang="en-US" sz="1100" dirty="0"/>
              <a:t> </a:t>
            </a:r>
            <a:r>
              <a:rPr lang="en-US" sz="1100" dirty="0" err="1"/>
              <a:t>tema</a:t>
            </a:r>
            <a:r>
              <a:rPr lang="en-US" sz="1100" dirty="0"/>
              <a:t> de </a:t>
            </a:r>
            <a:r>
              <a:rPr lang="en-US" sz="1100" dirty="0" err="1"/>
              <a:t>clase</a:t>
            </a:r>
            <a:r>
              <a:rPr lang="en-US" sz="1100" dirty="0"/>
              <a:t> de </a:t>
            </a:r>
            <a:r>
              <a:rPr lang="en-US" sz="1100" dirty="0" err="1"/>
              <a:t>su</a:t>
            </a:r>
            <a:r>
              <a:rPr lang="en-US" sz="1100" dirty="0"/>
              <a:t> </a:t>
            </a:r>
            <a:r>
              <a:rPr lang="en-US" sz="1100" dirty="0" err="1"/>
              <a:t>hijo</a:t>
            </a:r>
            <a:r>
              <a:rPr lang="en-US" sz="1100" dirty="0"/>
              <a:t> era la </a:t>
            </a:r>
            <a:r>
              <a:rPr lang="en-US" sz="1100" dirty="0" err="1"/>
              <a:t>diversidad</a:t>
            </a:r>
            <a:r>
              <a:rPr lang="en-US" sz="1100" dirty="0"/>
              <a:t> </a:t>
            </a:r>
            <a:r>
              <a:rPr lang="en-US" sz="1100" dirty="0" err="1"/>
              <a:t>en</a:t>
            </a:r>
            <a:r>
              <a:rPr lang="en-US" sz="1100" dirty="0"/>
              <a:t> las </a:t>
            </a:r>
            <a:r>
              <a:rPr lang="en-US" sz="1100" dirty="0" err="1"/>
              <a:t>familias</a:t>
            </a:r>
            <a:r>
              <a:rPr lang="en-US" sz="1100" dirty="0"/>
              <a:t>. La </a:t>
            </a:r>
            <a:r>
              <a:rPr lang="en-US" sz="1100" dirty="0" err="1"/>
              <a:t>profesora</a:t>
            </a:r>
            <a:r>
              <a:rPr lang="en-US" sz="1100" dirty="0"/>
              <a:t> </a:t>
            </a:r>
            <a:r>
              <a:rPr lang="en-US" sz="1100" dirty="0" err="1"/>
              <a:t>eligió</a:t>
            </a:r>
            <a:r>
              <a:rPr lang="en-US" sz="1100" dirty="0"/>
              <a:t> la </a:t>
            </a:r>
            <a:r>
              <a:rPr lang="en-US" sz="1100" dirty="0" err="1"/>
              <a:t>película</a:t>
            </a:r>
            <a:r>
              <a:rPr lang="en-US" sz="1100" dirty="0"/>
              <a:t> Lion, con Nicole Kidman. La </a:t>
            </a:r>
            <a:r>
              <a:rPr lang="en-US" sz="1100" dirty="0" err="1"/>
              <a:t>película</a:t>
            </a:r>
            <a:r>
              <a:rPr lang="en-US" sz="1100" dirty="0"/>
              <a:t> </a:t>
            </a:r>
            <a:r>
              <a:rPr lang="en-US" sz="1100" dirty="0" err="1"/>
              <a:t>cuenta</a:t>
            </a:r>
            <a:r>
              <a:rPr lang="en-US" sz="1100" dirty="0"/>
              <a:t> la </a:t>
            </a:r>
            <a:r>
              <a:rPr lang="en-US" sz="1100" dirty="0" err="1"/>
              <a:t>historia</a:t>
            </a:r>
            <a:r>
              <a:rPr lang="en-US" sz="1100" dirty="0"/>
              <a:t> de un hombre </a:t>
            </a:r>
            <a:r>
              <a:rPr lang="en-US" sz="1100" dirty="0" err="1"/>
              <a:t>indio</a:t>
            </a:r>
            <a:r>
              <a:rPr lang="en-US" sz="1100" dirty="0"/>
              <a:t> que </a:t>
            </a:r>
            <a:r>
              <a:rPr lang="en-US" sz="1100" dirty="0" err="1"/>
              <a:t>fue</a:t>
            </a:r>
            <a:r>
              <a:rPr lang="en-US" sz="1100" dirty="0"/>
              <a:t> </a:t>
            </a:r>
            <a:r>
              <a:rPr lang="en-US" sz="1100" dirty="0" err="1"/>
              <a:t>separado</a:t>
            </a:r>
            <a:r>
              <a:rPr lang="en-US" sz="1100" dirty="0"/>
              <a:t> de </a:t>
            </a:r>
            <a:r>
              <a:rPr lang="en-US" sz="1100" dirty="0" err="1"/>
              <a:t>su</a:t>
            </a:r>
            <a:r>
              <a:rPr lang="en-US" sz="1100" dirty="0"/>
              <a:t> </a:t>
            </a:r>
            <a:r>
              <a:rPr lang="en-US" sz="1100" dirty="0" err="1"/>
              <a:t>madre</a:t>
            </a:r>
            <a:r>
              <a:rPr lang="en-US" sz="1100" dirty="0"/>
              <a:t> a </a:t>
            </a:r>
            <a:r>
              <a:rPr lang="en-US" sz="1100" dirty="0" err="1"/>
              <a:t>los</a:t>
            </a:r>
            <a:r>
              <a:rPr lang="en-US" sz="1100" dirty="0"/>
              <a:t> 5 </a:t>
            </a:r>
            <a:r>
              <a:rPr lang="en-US" sz="1100" dirty="0" err="1"/>
              <a:t>años</a:t>
            </a:r>
            <a:r>
              <a:rPr lang="en-US" sz="1100" dirty="0"/>
              <a:t> y </a:t>
            </a:r>
            <a:r>
              <a:rPr lang="en-US" sz="1100" dirty="0" err="1"/>
              <a:t>adoptado</a:t>
            </a:r>
            <a:r>
              <a:rPr lang="en-US" sz="1100" dirty="0"/>
              <a:t> </a:t>
            </a:r>
            <a:r>
              <a:rPr lang="en-US" sz="1100" dirty="0" err="1"/>
              <a:t>por</a:t>
            </a:r>
            <a:r>
              <a:rPr lang="en-US" sz="1100" dirty="0"/>
              <a:t> </a:t>
            </a:r>
            <a:r>
              <a:rPr lang="en-US" sz="1100" dirty="0" err="1"/>
              <a:t>una</a:t>
            </a:r>
            <a:r>
              <a:rPr lang="en-US" sz="1100" dirty="0"/>
              <a:t> pareja </a:t>
            </a:r>
            <a:r>
              <a:rPr lang="en-US" sz="1100" dirty="0" err="1"/>
              <a:t>australiana</a:t>
            </a:r>
            <a:r>
              <a:rPr lang="en-US" sz="1100" dirty="0"/>
              <a:t>. De </a:t>
            </a:r>
            <a:r>
              <a:rPr lang="en-US" sz="1100" dirty="0" err="1"/>
              <a:t>adulto</a:t>
            </a:r>
            <a:r>
              <a:rPr lang="en-US" sz="1100" dirty="0"/>
              <a:t>, </a:t>
            </a:r>
            <a:r>
              <a:rPr lang="en-US" sz="1100" dirty="0" err="1"/>
              <a:t>regresa</a:t>
            </a:r>
            <a:r>
              <a:rPr lang="en-US" sz="1100" dirty="0"/>
              <a:t> a casa </a:t>
            </a:r>
            <a:r>
              <a:rPr lang="en-US" sz="1100" dirty="0" err="1"/>
              <a:t>decidido</a:t>
            </a:r>
            <a:r>
              <a:rPr lang="en-US" sz="1100" dirty="0"/>
              <a:t> a </a:t>
            </a:r>
            <a:r>
              <a:rPr lang="en-US" sz="1100" dirty="0" err="1"/>
              <a:t>encontrar</a:t>
            </a:r>
            <a:r>
              <a:rPr lang="en-US" sz="1100" dirty="0"/>
              <a:t> a </a:t>
            </a:r>
            <a:r>
              <a:rPr lang="en-US" sz="1100" dirty="0" err="1"/>
              <a:t>su</a:t>
            </a:r>
            <a:r>
              <a:rPr lang="en-US" sz="1100" dirty="0"/>
              <a:t> </a:t>
            </a:r>
            <a:r>
              <a:rPr lang="en-US" sz="1100" dirty="0" err="1"/>
              <a:t>familia</a:t>
            </a:r>
            <a:r>
              <a:rPr lang="en-US" sz="1100" dirty="0"/>
              <a:t> </a:t>
            </a:r>
            <a:r>
              <a:rPr lang="en-US" sz="1100" dirty="0" err="1"/>
              <a:t>biológica</a:t>
            </a:r>
            <a:r>
              <a:rPr lang="en-US" sz="1100" dirty="0"/>
              <a:t>. Es </a:t>
            </a:r>
            <a:r>
              <a:rPr lang="en-US" sz="1100" dirty="0" err="1"/>
              <a:t>una</a:t>
            </a:r>
            <a:r>
              <a:rPr lang="en-US" sz="1100" dirty="0"/>
              <a:t> </a:t>
            </a:r>
            <a:r>
              <a:rPr lang="en-US" sz="1100" dirty="0" err="1"/>
              <a:t>historia</a:t>
            </a:r>
            <a:r>
              <a:rPr lang="en-US" sz="1100" dirty="0"/>
              <a:t> </a:t>
            </a:r>
            <a:r>
              <a:rPr lang="en-US" sz="1100" dirty="0" err="1"/>
              <a:t>muy</a:t>
            </a:r>
            <a:r>
              <a:rPr lang="en-US" sz="1100" dirty="0"/>
              <a:t> </a:t>
            </a:r>
            <a:r>
              <a:rPr lang="en-US" sz="1100" dirty="0" err="1"/>
              <a:t>emotiva</a:t>
            </a:r>
            <a:r>
              <a:rPr lang="en-US" sz="1100" dirty="0"/>
              <a:t> y las </a:t>
            </a:r>
            <a:r>
              <a:rPr lang="en-US" sz="1100" dirty="0" err="1"/>
              <a:t>familias</a:t>
            </a:r>
            <a:r>
              <a:rPr lang="en-US" sz="1100" dirty="0"/>
              <a:t> la </a:t>
            </a:r>
            <a:r>
              <a:rPr lang="en-US" sz="1100" dirty="0" err="1"/>
              <a:t>vieron</a:t>
            </a:r>
            <a:r>
              <a:rPr lang="en-US" sz="1100" dirty="0"/>
              <a:t> antes de la </a:t>
            </a:r>
            <a:r>
              <a:rPr lang="en-US" sz="1100" dirty="0" err="1"/>
              <a:t>actividad</a:t>
            </a:r>
            <a:r>
              <a:rPr lang="en-US" sz="1100" dirty="0"/>
              <a:t> escolar. A la </a:t>
            </a:r>
            <a:r>
              <a:rPr lang="en-US" sz="1100" dirty="0" err="1"/>
              <a:t>madre</a:t>
            </a:r>
            <a:r>
              <a:rPr lang="en-US" sz="1100" dirty="0"/>
              <a:t> del </a:t>
            </a:r>
            <a:r>
              <a:rPr lang="en-US" sz="1100" dirty="0" err="1"/>
              <a:t>niño</a:t>
            </a:r>
            <a:r>
              <a:rPr lang="en-US" sz="1100" dirty="0"/>
              <a:t> le </a:t>
            </a:r>
            <a:r>
              <a:rPr lang="en-US" sz="1100" dirty="0" err="1"/>
              <a:t>pareció</a:t>
            </a:r>
            <a:r>
              <a:rPr lang="en-US" sz="1100" dirty="0"/>
              <a:t> </a:t>
            </a:r>
            <a:r>
              <a:rPr lang="en-US" sz="1100" dirty="0" err="1"/>
              <a:t>una</a:t>
            </a:r>
            <a:r>
              <a:rPr lang="en-US" sz="1100" dirty="0"/>
              <a:t> </a:t>
            </a:r>
            <a:r>
              <a:rPr lang="en-US" sz="1100" dirty="0" err="1"/>
              <a:t>película</a:t>
            </a:r>
            <a:r>
              <a:rPr lang="en-US" sz="1100" dirty="0"/>
              <a:t> </a:t>
            </a:r>
            <a:r>
              <a:rPr lang="en-US" sz="1100" dirty="0" err="1"/>
              <a:t>muy</a:t>
            </a:r>
            <a:r>
              <a:rPr lang="en-US" sz="1100" dirty="0"/>
              <a:t> </a:t>
            </a:r>
            <a:r>
              <a:rPr lang="en-US" sz="1100" dirty="0" err="1"/>
              <a:t>emotiva</a:t>
            </a:r>
            <a:r>
              <a:rPr lang="en-US" sz="1100" dirty="0"/>
              <a:t> y se </a:t>
            </a:r>
            <a:r>
              <a:rPr lang="en-US" sz="1100" dirty="0" err="1"/>
              <a:t>preguntó</a:t>
            </a:r>
            <a:r>
              <a:rPr lang="en-US" sz="1100" dirty="0"/>
              <a:t> </a:t>
            </a:r>
            <a:r>
              <a:rPr lang="en-US" sz="1100" dirty="0" err="1"/>
              <a:t>por</a:t>
            </a:r>
            <a:r>
              <a:rPr lang="en-US" sz="1100" dirty="0"/>
              <a:t> </a:t>
            </a:r>
            <a:r>
              <a:rPr lang="en-US" sz="1100" dirty="0" err="1"/>
              <a:t>el</a:t>
            </a:r>
            <a:r>
              <a:rPr lang="en-US" sz="1100" dirty="0"/>
              <a:t> </a:t>
            </a:r>
            <a:r>
              <a:rPr lang="en-US" sz="1100" dirty="0" err="1"/>
              <a:t>impacto</a:t>
            </a:r>
            <a:r>
              <a:rPr lang="en-US" sz="1100" dirty="0"/>
              <a:t> que </a:t>
            </a:r>
            <a:r>
              <a:rPr lang="en-US" sz="1100" dirty="0" err="1"/>
              <a:t>tendría</a:t>
            </a:r>
            <a:r>
              <a:rPr lang="en-US" sz="1100" dirty="0"/>
              <a:t> no </a:t>
            </a:r>
            <a:r>
              <a:rPr lang="en-US" sz="1100" dirty="0" err="1"/>
              <a:t>sólo</a:t>
            </a:r>
            <a:r>
              <a:rPr lang="en-US" sz="1100" dirty="0"/>
              <a:t> </a:t>
            </a:r>
            <a:r>
              <a:rPr lang="en-US" sz="1100" dirty="0" err="1"/>
              <a:t>en</a:t>
            </a:r>
            <a:r>
              <a:rPr lang="en-US" sz="1100" dirty="0"/>
              <a:t> </a:t>
            </a:r>
            <a:r>
              <a:rPr lang="en-US" sz="1100" dirty="0" err="1"/>
              <a:t>su</a:t>
            </a:r>
            <a:r>
              <a:rPr lang="en-US" sz="1100" dirty="0"/>
              <a:t> </a:t>
            </a:r>
            <a:r>
              <a:rPr lang="en-US" sz="1100" dirty="0" err="1"/>
              <a:t>hijo</a:t>
            </a:r>
            <a:r>
              <a:rPr lang="en-US" sz="1100" dirty="0"/>
              <a:t>, </a:t>
            </a:r>
            <a:r>
              <a:rPr lang="en-US" sz="1100" dirty="0" err="1"/>
              <a:t>sino</a:t>
            </a:r>
            <a:r>
              <a:rPr lang="en-US" sz="1100" dirty="0"/>
              <a:t> </a:t>
            </a:r>
            <a:r>
              <a:rPr lang="en-US" sz="1100" dirty="0" err="1"/>
              <a:t>en</a:t>
            </a:r>
            <a:r>
              <a:rPr lang="en-US" sz="1100" dirty="0"/>
              <a:t> </a:t>
            </a:r>
            <a:r>
              <a:rPr lang="en-US" sz="1100" dirty="0" err="1"/>
              <a:t>toda</a:t>
            </a:r>
            <a:r>
              <a:rPr lang="en-US" sz="1100" dirty="0"/>
              <a:t> la </a:t>
            </a:r>
            <a:r>
              <a:rPr lang="en-US" sz="1100" dirty="0" err="1"/>
              <a:t>clase</a:t>
            </a:r>
            <a:r>
              <a:rPr lang="en-US" sz="1100" dirty="0"/>
              <a:t>. Le </a:t>
            </a:r>
            <a:r>
              <a:rPr lang="en-US" sz="1100" dirty="0" err="1"/>
              <a:t>preocupaba</a:t>
            </a:r>
            <a:r>
              <a:rPr lang="en-US" sz="1100" dirty="0"/>
              <a:t> </a:t>
            </a:r>
            <a:r>
              <a:rPr lang="en-US" sz="1100" dirty="0" err="1"/>
              <a:t>montar</a:t>
            </a:r>
            <a:r>
              <a:rPr lang="en-US" sz="1100" dirty="0"/>
              <a:t> un </a:t>
            </a:r>
            <a:r>
              <a:rPr lang="en-US" sz="1100" dirty="0" err="1"/>
              <a:t>escándalo</a:t>
            </a:r>
            <a:r>
              <a:rPr lang="en-US" sz="1100" dirty="0"/>
              <a:t> y que la </a:t>
            </a:r>
            <a:r>
              <a:rPr lang="en-US" sz="1100" dirty="0" err="1"/>
              <a:t>vieran</a:t>
            </a:r>
            <a:r>
              <a:rPr lang="en-US" sz="1100" dirty="0"/>
              <a:t> </a:t>
            </a:r>
            <a:r>
              <a:rPr lang="en-US" sz="1100" dirty="0" err="1"/>
              <a:t>como</a:t>
            </a:r>
            <a:r>
              <a:rPr lang="en-US" sz="1100" dirty="0"/>
              <a:t> un "padre </a:t>
            </a:r>
            <a:r>
              <a:rPr lang="en-US" sz="1100" dirty="0" err="1"/>
              <a:t>helicóptero</a:t>
            </a:r>
            <a:r>
              <a:rPr lang="en-US" sz="1100" dirty="0"/>
              <a:t>", </a:t>
            </a:r>
            <a:r>
              <a:rPr lang="en-US" sz="1100" dirty="0" err="1"/>
              <a:t>pero</a:t>
            </a:r>
            <a:r>
              <a:rPr lang="en-US" sz="1100" dirty="0"/>
              <a:t> </a:t>
            </a:r>
            <a:r>
              <a:rPr lang="en-US" sz="1100" dirty="0" err="1"/>
              <a:t>conocía</a:t>
            </a:r>
            <a:r>
              <a:rPr lang="en-US" sz="1100" dirty="0"/>
              <a:t> a </a:t>
            </a:r>
            <a:r>
              <a:rPr lang="en-US" sz="1100" dirty="0" err="1"/>
              <a:t>su</a:t>
            </a:r>
            <a:r>
              <a:rPr lang="en-US" sz="1100" dirty="0"/>
              <a:t> </a:t>
            </a:r>
            <a:r>
              <a:rPr lang="en-US" sz="1100" dirty="0" err="1"/>
              <a:t>hijo</a:t>
            </a:r>
            <a:r>
              <a:rPr lang="en-US" sz="1100" dirty="0"/>
              <a:t> y </a:t>
            </a:r>
            <a:r>
              <a:rPr lang="en-US" sz="1100" dirty="0" err="1"/>
              <a:t>su</a:t>
            </a:r>
            <a:r>
              <a:rPr lang="en-US" sz="1100" dirty="0"/>
              <a:t> </a:t>
            </a:r>
            <a:r>
              <a:rPr lang="en-US" sz="1100" dirty="0" err="1"/>
              <a:t>historia</a:t>
            </a:r>
            <a:r>
              <a:rPr lang="en-US" sz="1100" dirty="0"/>
              <a:t>, </a:t>
            </a:r>
            <a:r>
              <a:rPr lang="en-US" sz="1100" dirty="0" err="1"/>
              <a:t>por</a:t>
            </a:r>
            <a:r>
              <a:rPr lang="en-US" sz="1100" dirty="0"/>
              <a:t> lo que </a:t>
            </a:r>
            <a:r>
              <a:rPr lang="en-US" sz="1100" dirty="0" err="1"/>
              <a:t>su</a:t>
            </a:r>
            <a:r>
              <a:rPr lang="en-US" sz="1100" dirty="0"/>
              <a:t> </a:t>
            </a:r>
            <a:r>
              <a:rPr lang="en-US" sz="1100" dirty="0" err="1"/>
              <a:t>experiencia</a:t>
            </a:r>
            <a:r>
              <a:rPr lang="en-US" sz="1100" dirty="0"/>
              <a:t> era </a:t>
            </a:r>
            <a:r>
              <a:rPr lang="en-US" sz="1100" dirty="0" err="1"/>
              <a:t>muy</a:t>
            </a:r>
            <a:r>
              <a:rPr lang="en-US" sz="1100" dirty="0"/>
              <a:t> </a:t>
            </a:r>
            <a:r>
              <a:rPr lang="en-US" sz="1100" dirty="0" err="1"/>
              <a:t>válida</a:t>
            </a:r>
            <a:r>
              <a:rPr lang="en-US" sz="1100" dirty="0"/>
              <a:t>. </a:t>
            </a:r>
            <a:r>
              <a:rPr lang="en-US" sz="1100" dirty="0" err="1"/>
              <a:t>Ayudamos</a:t>
            </a:r>
            <a:r>
              <a:rPr lang="en-US" sz="1100" dirty="0"/>
              <a:t> a la </a:t>
            </a:r>
            <a:r>
              <a:rPr lang="en-US" sz="1100" dirty="0" err="1"/>
              <a:t>madre</a:t>
            </a:r>
            <a:r>
              <a:rPr lang="en-US" sz="1100" dirty="0"/>
              <a:t> a </a:t>
            </a:r>
            <a:r>
              <a:rPr lang="en-US" sz="1100" dirty="0" err="1"/>
              <a:t>reflexionar</a:t>
            </a:r>
            <a:r>
              <a:rPr lang="en-US" sz="1100" dirty="0"/>
              <a:t> </a:t>
            </a:r>
            <a:r>
              <a:rPr lang="en-US" sz="1100" dirty="0" err="1"/>
              <a:t>sobre</a:t>
            </a:r>
            <a:r>
              <a:rPr lang="en-US" sz="1100" dirty="0"/>
              <a:t> sus </a:t>
            </a:r>
            <a:r>
              <a:rPr lang="en-US" sz="1100" dirty="0" err="1"/>
              <a:t>preocupaciones</a:t>
            </a:r>
            <a:r>
              <a:rPr lang="en-US" sz="1100" dirty="0"/>
              <a:t> y la forma de </a:t>
            </a:r>
            <a:r>
              <a:rPr lang="en-US" sz="1100" dirty="0" err="1"/>
              <a:t>abordarlas</a:t>
            </a:r>
            <a:r>
              <a:rPr lang="en-US" sz="1100" dirty="0"/>
              <a:t>; </a:t>
            </a:r>
            <a:r>
              <a:rPr lang="en-US" sz="1100" dirty="0" err="1"/>
              <a:t>pensó</a:t>
            </a:r>
            <a:r>
              <a:rPr lang="en-US" sz="1100" dirty="0"/>
              <a:t> </a:t>
            </a:r>
            <a:r>
              <a:rPr lang="en-US" sz="1100" dirty="0" err="1"/>
              <a:t>en</a:t>
            </a:r>
            <a:r>
              <a:rPr lang="en-US" sz="1100" dirty="0"/>
              <a:t> </a:t>
            </a:r>
            <a:r>
              <a:rPr lang="en-US" sz="1100" dirty="0" err="1"/>
              <a:t>ver</a:t>
            </a:r>
            <a:r>
              <a:rPr lang="en-US" sz="1100" dirty="0"/>
              <a:t> la </a:t>
            </a:r>
            <a:r>
              <a:rPr lang="en-US" sz="1100" dirty="0" err="1"/>
              <a:t>película</a:t>
            </a:r>
            <a:r>
              <a:rPr lang="en-US" sz="1100" dirty="0"/>
              <a:t> antes con </a:t>
            </a:r>
            <a:r>
              <a:rPr lang="en-US" sz="1100" dirty="0" err="1"/>
              <a:t>su</a:t>
            </a:r>
            <a:r>
              <a:rPr lang="en-US" sz="1100" dirty="0"/>
              <a:t> </a:t>
            </a:r>
            <a:r>
              <a:rPr lang="en-US" sz="1100" dirty="0" err="1"/>
              <a:t>hijo</a:t>
            </a:r>
            <a:r>
              <a:rPr lang="en-US" sz="1100" dirty="0"/>
              <a:t> para que no se </a:t>
            </a:r>
            <a:r>
              <a:rPr lang="en-US" sz="1100" dirty="0" err="1"/>
              <a:t>sintiera</a:t>
            </a:r>
            <a:r>
              <a:rPr lang="en-US" sz="1100" dirty="0"/>
              <a:t> </a:t>
            </a:r>
            <a:r>
              <a:rPr lang="en-US" sz="1100" dirty="0" err="1"/>
              <a:t>abrumado</a:t>
            </a:r>
            <a:r>
              <a:rPr lang="en-US" sz="1100" dirty="0"/>
              <a:t> </a:t>
            </a:r>
            <a:r>
              <a:rPr lang="en-US" sz="1100" dirty="0" err="1"/>
              <a:t>en</a:t>
            </a:r>
            <a:r>
              <a:rPr lang="en-US" sz="1100" dirty="0"/>
              <a:t> </a:t>
            </a:r>
            <a:r>
              <a:rPr lang="en-US" sz="1100" dirty="0" err="1"/>
              <a:t>clase</a:t>
            </a:r>
            <a:r>
              <a:rPr lang="en-US" sz="1100" dirty="0"/>
              <a:t>. Al final, </a:t>
            </a:r>
            <a:r>
              <a:rPr lang="en-US" sz="1100" dirty="0" err="1"/>
              <a:t>ayudamos</a:t>
            </a:r>
            <a:r>
              <a:rPr lang="en-US" sz="1100" dirty="0"/>
              <a:t> a la </a:t>
            </a:r>
            <a:r>
              <a:rPr lang="en-US" sz="1100" dirty="0" err="1"/>
              <a:t>madre</a:t>
            </a:r>
            <a:r>
              <a:rPr lang="en-US" sz="1100" dirty="0"/>
              <a:t> a </a:t>
            </a:r>
            <a:r>
              <a:rPr lang="en-US" sz="1100" dirty="0" err="1"/>
              <a:t>preguntarse</a:t>
            </a:r>
            <a:r>
              <a:rPr lang="en-US" sz="1100" dirty="0"/>
              <a:t> </a:t>
            </a:r>
            <a:r>
              <a:rPr lang="en-US" sz="1100" dirty="0" err="1"/>
              <a:t>cuál</a:t>
            </a:r>
            <a:r>
              <a:rPr lang="en-US" sz="1100" dirty="0"/>
              <a:t> era </a:t>
            </a:r>
            <a:r>
              <a:rPr lang="en-US" sz="1100" dirty="0" err="1"/>
              <a:t>el</a:t>
            </a:r>
            <a:r>
              <a:rPr lang="en-US" sz="1100" dirty="0"/>
              <a:t> </a:t>
            </a:r>
            <a:r>
              <a:rPr lang="en-US" sz="1100" dirty="0" err="1"/>
              <a:t>objetivo</a:t>
            </a:r>
            <a:r>
              <a:rPr lang="en-US" sz="1100" dirty="0"/>
              <a:t> de la </a:t>
            </a:r>
            <a:r>
              <a:rPr lang="en-US" sz="1100" dirty="0" err="1"/>
              <a:t>sesión</a:t>
            </a:r>
            <a:r>
              <a:rPr lang="en-US" sz="1100" dirty="0"/>
              <a:t> y a </a:t>
            </a:r>
            <a:r>
              <a:rPr lang="en-US" sz="1100" dirty="0" err="1"/>
              <a:t>ver</a:t>
            </a:r>
            <a:r>
              <a:rPr lang="en-US" sz="1100" dirty="0"/>
              <a:t> </a:t>
            </a:r>
            <a:r>
              <a:rPr lang="en-US" sz="1100" dirty="0" err="1"/>
              <a:t>si</a:t>
            </a:r>
            <a:r>
              <a:rPr lang="en-US" sz="1100" dirty="0"/>
              <a:t> </a:t>
            </a:r>
            <a:r>
              <a:rPr lang="en-US" sz="1100" dirty="0" err="1"/>
              <a:t>podía</a:t>
            </a:r>
            <a:r>
              <a:rPr lang="en-US" sz="1100" dirty="0"/>
              <a:t> </a:t>
            </a:r>
            <a:r>
              <a:rPr lang="en-US" sz="1100" dirty="0" err="1"/>
              <a:t>conseguirse</a:t>
            </a:r>
            <a:r>
              <a:rPr lang="en-US" sz="1100" dirty="0"/>
              <a:t> de </a:t>
            </a:r>
            <a:r>
              <a:rPr lang="en-US" sz="1100" dirty="0" err="1"/>
              <a:t>otra</a:t>
            </a:r>
            <a:r>
              <a:rPr lang="en-US" sz="1100" dirty="0"/>
              <a:t> </a:t>
            </a:r>
            <a:r>
              <a:rPr lang="en-US" sz="1100" dirty="0" err="1"/>
              <a:t>manera</a:t>
            </a:r>
            <a:r>
              <a:rPr lang="en-US" sz="1100" dirty="0"/>
              <a:t>. La </a:t>
            </a:r>
            <a:r>
              <a:rPr lang="en-US" sz="1100" dirty="0" err="1"/>
              <a:t>profesora</a:t>
            </a:r>
            <a:r>
              <a:rPr lang="en-US" sz="1100" dirty="0"/>
              <a:t> </a:t>
            </a:r>
            <a:r>
              <a:rPr lang="en-US" sz="1100" dirty="0" err="1"/>
              <a:t>reconoció</a:t>
            </a:r>
            <a:r>
              <a:rPr lang="en-US" sz="1100" dirty="0"/>
              <a:t> que no </a:t>
            </a:r>
            <a:r>
              <a:rPr lang="en-US" sz="1100" dirty="0" err="1"/>
              <a:t>había</a:t>
            </a:r>
            <a:r>
              <a:rPr lang="en-US" sz="1100" dirty="0"/>
              <a:t> </a:t>
            </a:r>
            <a:r>
              <a:rPr lang="en-US" sz="1100" dirty="0" err="1"/>
              <a:t>tenido</a:t>
            </a:r>
            <a:r>
              <a:rPr lang="en-US" sz="1100" dirty="0"/>
              <a:t> </a:t>
            </a:r>
            <a:r>
              <a:rPr lang="en-US" sz="1100" dirty="0" err="1"/>
              <a:t>en</a:t>
            </a:r>
            <a:r>
              <a:rPr lang="en-US" sz="1100" dirty="0"/>
              <a:t> </a:t>
            </a:r>
            <a:r>
              <a:rPr lang="en-US" sz="1100" dirty="0" err="1"/>
              <a:t>cuenta</a:t>
            </a:r>
            <a:r>
              <a:rPr lang="en-US" sz="1100" dirty="0"/>
              <a:t> </a:t>
            </a:r>
            <a:r>
              <a:rPr lang="en-US" sz="1100" dirty="0" err="1"/>
              <a:t>el</a:t>
            </a:r>
            <a:r>
              <a:rPr lang="en-US" sz="1100" dirty="0"/>
              <a:t> </a:t>
            </a:r>
            <a:r>
              <a:rPr lang="en-US" sz="1100" dirty="0" err="1"/>
              <a:t>impacto</a:t>
            </a:r>
            <a:r>
              <a:rPr lang="en-US" sz="1100" dirty="0"/>
              <a:t> que la </a:t>
            </a:r>
            <a:r>
              <a:rPr lang="en-US" sz="1100" dirty="0" err="1"/>
              <a:t>película</a:t>
            </a:r>
            <a:r>
              <a:rPr lang="en-US" sz="1100" dirty="0"/>
              <a:t> </a:t>
            </a:r>
            <a:r>
              <a:rPr lang="en-US" sz="1100" dirty="0" err="1"/>
              <a:t>podría</a:t>
            </a:r>
            <a:r>
              <a:rPr lang="en-US" sz="1100" dirty="0"/>
              <a:t> </a:t>
            </a:r>
            <a:r>
              <a:rPr lang="en-US" sz="1100" dirty="0" err="1"/>
              <a:t>tener</a:t>
            </a:r>
            <a:r>
              <a:rPr lang="en-US" sz="1100" dirty="0"/>
              <a:t> </a:t>
            </a:r>
            <a:r>
              <a:rPr lang="en-US" sz="1100" dirty="0" err="1"/>
              <a:t>en</a:t>
            </a:r>
            <a:r>
              <a:rPr lang="en-US" sz="1100" dirty="0"/>
              <a:t> </a:t>
            </a:r>
            <a:r>
              <a:rPr lang="en-US" sz="1100" dirty="0" err="1"/>
              <a:t>este</a:t>
            </a:r>
            <a:r>
              <a:rPr lang="en-US" sz="1100" dirty="0"/>
              <a:t> </a:t>
            </a:r>
            <a:r>
              <a:rPr lang="en-US" sz="1100" dirty="0" err="1"/>
              <a:t>niño</a:t>
            </a:r>
            <a:r>
              <a:rPr lang="en-US" sz="1100" dirty="0"/>
              <a:t> </a:t>
            </a:r>
            <a:r>
              <a:rPr lang="en-US" sz="1100" dirty="0" err="1"/>
              <a:t>en</a:t>
            </a:r>
            <a:r>
              <a:rPr lang="en-US" sz="1100" dirty="0"/>
              <a:t> particular, </a:t>
            </a:r>
            <a:r>
              <a:rPr lang="en-US" sz="1100" dirty="0" err="1"/>
              <a:t>pero</a:t>
            </a:r>
            <a:r>
              <a:rPr lang="en-US" sz="1100" dirty="0"/>
              <a:t> </a:t>
            </a:r>
            <a:r>
              <a:rPr lang="en-US" sz="1100" dirty="0" err="1"/>
              <a:t>también</a:t>
            </a:r>
            <a:r>
              <a:rPr lang="en-US" sz="1100" dirty="0"/>
              <a:t> </a:t>
            </a:r>
            <a:r>
              <a:rPr lang="en-US" sz="1100" dirty="0" err="1"/>
              <a:t>fue</a:t>
            </a:r>
            <a:r>
              <a:rPr lang="en-US" sz="1100" dirty="0"/>
              <a:t> </a:t>
            </a:r>
            <a:r>
              <a:rPr lang="en-US" sz="1100" dirty="0" err="1"/>
              <a:t>capaz</a:t>
            </a:r>
            <a:r>
              <a:rPr lang="en-US" sz="1100" dirty="0"/>
              <a:t> de </a:t>
            </a:r>
            <a:r>
              <a:rPr lang="en-US" sz="1100" dirty="0" err="1"/>
              <a:t>reflexionar</a:t>
            </a:r>
            <a:r>
              <a:rPr lang="en-US" sz="1100" dirty="0"/>
              <a:t> </a:t>
            </a:r>
            <a:r>
              <a:rPr lang="en-US" sz="1100" dirty="0" err="1"/>
              <a:t>sobre</a:t>
            </a:r>
            <a:r>
              <a:rPr lang="en-US" sz="1100" dirty="0"/>
              <a:t> </a:t>
            </a:r>
            <a:r>
              <a:rPr lang="en-US" sz="1100" dirty="0" err="1"/>
              <a:t>el</a:t>
            </a:r>
            <a:r>
              <a:rPr lang="en-US" sz="1100" dirty="0"/>
              <a:t> </a:t>
            </a:r>
            <a:r>
              <a:rPr lang="en-US" sz="1100" dirty="0" err="1"/>
              <a:t>impacto</a:t>
            </a:r>
            <a:r>
              <a:rPr lang="en-US" sz="1100" dirty="0"/>
              <a:t> que </a:t>
            </a:r>
            <a:r>
              <a:rPr lang="en-US" sz="1100" dirty="0" err="1"/>
              <a:t>podría</a:t>
            </a:r>
            <a:r>
              <a:rPr lang="en-US" sz="1100" dirty="0"/>
              <a:t> </a:t>
            </a:r>
            <a:r>
              <a:rPr lang="en-US" sz="1100" dirty="0" err="1"/>
              <a:t>tener</a:t>
            </a:r>
            <a:r>
              <a:rPr lang="en-US" sz="1100" dirty="0"/>
              <a:t> </a:t>
            </a:r>
            <a:r>
              <a:rPr lang="en-US" sz="1100" dirty="0" err="1"/>
              <a:t>en</a:t>
            </a:r>
            <a:r>
              <a:rPr lang="en-US" sz="1100" dirty="0"/>
              <a:t> </a:t>
            </a:r>
            <a:r>
              <a:rPr lang="en-US" sz="1100" dirty="0" err="1"/>
              <a:t>otros</a:t>
            </a:r>
            <a:r>
              <a:rPr lang="en-US" sz="1100" dirty="0"/>
              <a:t> </a:t>
            </a:r>
            <a:r>
              <a:rPr lang="en-US" sz="1100" dirty="0" err="1"/>
              <a:t>niños</a:t>
            </a:r>
            <a:r>
              <a:rPr lang="en-US" sz="1100" dirty="0"/>
              <a:t>. Se </a:t>
            </a:r>
            <a:r>
              <a:rPr lang="en-US" sz="1100" dirty="0" err="1"/>
              <a:t>modificó</a:t>
            </a:r>
            <a:r>
              <a:rPr lang="en-US" sz="1100" dirty="0"/>
              <a:t> </a:t>
            </a:r>
            <a:r>
              <a:rPr lang="en-US" sz="1100" dirty="0" err="1"/>
              <a:t>el</a:t>
            </a:r>
            <a:r>
              <a:rPr lang="en-US" sz="1100" dirty="0"/>
              <a:t> plan de </a:t>
            </a:r>
            <a:r>
              <a:rPr lang="en-US" sz="1100" dirty="0" err="1"/>
              <a:t>clase</a:t>
            </a:r>
            <a:r>
              <a:rPr lang="en-US" sz="1100" dirty="0"/>
              <a:t> y se </a:t>
            </a:r>
            <a:r>
              <a:rPr lang="en-US" sz="1100" dirty="0" err="1"/>
              <a:t>citó</a:t>
            </a:r>
            <a:r>
              <a:rPr lang="en-US" sz="1100" dirty="0"/>
              <a:t> la </a:t>
            </a:r>
            <a:r>
              <a:rPr lang="en-US" sz="1100" dirty="0" err="1"/>
              <a:t>película</a:t>
            </a:r>
            <a:r>
              <a:rPr lang="en-US" sz="1100" dirty="0"/>
              <a:t> </a:t>
            </a:r>
            <a:r>
              <a:rPr lang="en-US" sz="1100" dirty="0" err="1"/>
              <a:t>como</a:t>
            </a:r>
            <a:r>
              <a:rPr lang="en-US" sz="1100" dirty="0"/>
              <a:t> </a:t>
            </a:r>
            <a:r>
              <a:rPr lang="en-US" sz="1100" dirty="0" err="1"/>
              <a:t>posible</a:t>
            </a:r>
            <a:r>
              <a:rPr lang="en-US" sz="1100" dirty="0"/>
              <a:t> </a:t>
            </a:r>
            <a:r>
              <a:rPr lang="en-US" sz="1100" dirty="0" err="1"/>
              <a:t>recurso</a:t>
            </a:r>
            <a:r>
              <a:rPr lang="en-US" sz="1100" dirty="0"/>
              <a:t> para </a:t>
            </a:r>
            <a:r>
              <a:rPr lang="en-US" sz="1100" dirty="0" err="1"/>
              <a:t>los</a:t>
            </a:r>
            <a:r>
              <a:rPr lang="en-US" sz="1100" dirty="0"/>
              <a:t> padres que </a:t>
            </a:r>
            <a:r>
              <a:rPr lang="en-US" sz="1100" dirty="0" err="1"/>
              <a:t>quisieran</a:t>
            </a:r>
            <a:r>
              <a:rPr lang="en-US" sz="1100" dirty="0"/>
              <a:t> </a:t>
            </a:r>
            <a:r>
              <a:rPr lang="en-US" sz="1100" dirty="0" err="1"/>
              <a:t>compartirla</a:t>
            </a:r>
            <a:r>
              <a:rPr lang="en-US" sz="1100" dirty="0"/>
              <a:t> con sus </a:t>
            </a:r>
            <a:r>
              <a:rPr lang="en-US" sz="1100" dirty="0" err="1"/>
              <a:t>hijos</a:t>
            </a:r>
            <a:r>
              <a:rPr lang="en-US" sz="1100" dirty="0"/>
              <a:t>. </a:t>
            </a:r>
            <a:endParaRPr dirty="0"/>
          </a:p>
          <a:p>
            <a:pPr marL="0" lvl="0" indent="0" algn="l" rtl="0">
              <a:lnSpc>
                <a:spcPct val="110000"/>
              </a:lnSpc>
              <a:spcBef>
                <a:spcPts val="0"/>
              </a:spcBef>
              <a:spcAft>
                <a:spcPts val="0"/>
              </a:spcAft>
              <a:buSzPts val="1600"/>
              <a:buNone/>
            </a:pPr>
            <a:endParaRPr sz="1100" dirty="0"/>
          </a:p>
          <a:p>
            <a:pPr marL="0" lvl="0" indent="0" algn="l" rtl="0">
              <a:lnSpc>
                <a:spcPct val="110000"/>
              </a:lnSpc>
              <a:spcBef>
                <a:spcPts val="0"/>
              </a:spcBef>
              <a:spcAft>
                <a:spcPts val="0"/>
              </a:spcAft>
              <a:buSzPts val="1600"/>
              <a:buNone/>
            </a:pPr>
            <a:r>
              <a:rPr lang="en-US" sz="1100" b="1" dirty="0" err="1"/>
              <a:t>Lenguaje</a:t>
            </a:r>
            <a:r>
              <a:rPr lang="en-US" sz="1100" b="1" dirty="0"/>
              <a:t> </a:t>
            </a:r>
            <a:r>
              <a:rPr lang="en-US" sz="1100" b="1" dirty="0" err="1"/>
              <a:t>apropiado</a:t>
            </a:r>
            <a:r>
              <a:rPr lang="en-US" sz="1100" b="1" dirty="0"/>
              <a:t> </a:t>
            </a:r>
            <a:r>
              <a:rPr lang="en-US" sz="1100" b="1" dirty="0" err="1"/>
              <a:t>sobre</a:t>
            </a:r>
            <a:r>
              <a:rPr lang="en-US" sz="1100" b="1" dirty="0"/>
              <a:t> </a:t>
            </a:r>
            <a:r>
              <a:rPr lang="en-US" sz="1100" b="1" dirty="0" err="1"/>
              <a:t>adopción</a:t>
            </a:r>
            <a:r>
              <a:rPr lang="en-US" sz="1100" b="1" dirty="0"/>
              <a:t>. </a:t>
            </a:r>
            <a:r>
              <a:rPr lang="en-US" sz="1100" dirty="0"/>
              <a:t>El </a:t>
            </a:r>
            <a:r>
              <a:rPr lang="en-US" sz="1100" dirty="0" err="1"/>
              <a:t>uso</a:t>
            </a:r>
            <a:r>
              <a:rPr lang="en-US" sz="1100" dirty="0"/>
              <a:t> </a:t>
            </a:r>
            <a:r>
              <a:rPr lang="en-US" sz="1100" dirty="0" err="1"/>
              <a:t>también</a:t>
            </a:r>
            <a:r>
              <a:rPr lang="en-US" sz="1100" dirty="0"/>
              <a:t> es crucial y </a:t>
            </a:r>
            <a:r>
              <a:rPr lang="en-US" sz="1100" dirty="0" err="1"/>
              <a:t>en</a:t>
            </a:r>
            <a:r>
              <a:rPr lang="en-US" sz="1100" dirty="0"/>
              <a:t> </a:t>
            </a:r>
            <a:r>
              <a:rPr lang="en-US" sz="1100" dirty="0" err="1"/>
              <a:t>cada</a:t>
            </a:r>
            <a:r>
              <a:rPr lang="en-US" sz="1100" dirty="0"/>
              <a:t> </a:t>
            </a:r>
            <a:r>
              <a:rPr lang="en-US" sz="1100" dirty="0" err="1"/>
              <a:t>una</a:t>
            </a:r>
            <a:r>
              <a:rPr lang="en-US" sz="1100" dirty="0"/>
              <a:t> de </a:t>
            </a:r>
            <a:r>
              <a:rPr lang="en-US" sz="1100" dirty="0" err="1"/>
              <a:t>nuestras</a:t>
            </a:r>
            <a:r>
              <a:rPr lang="en-US" sz="1100" dirty="0"/>
              <a:t> </a:t>
            </a:r>
            <a:r>
              <a:rPr lang="en-US" sz="1100" dirty="0" err="1"/>
              <a:t>respectivas</a:t>
            </a:r>
            <a:r>
              <a:rPr lang="en-US" sz="1100" dirty="0"/>
              <a:t> </a:t>
            </a:r>
            <a:r>
              <a:rPr lang="en-US" sz="1100" dirty="0" err="1"/>
              <a:t>escuelas</a:t>
            </a:r>
            <a:r>
              <a:rPr lang="en-US" sz="1100" dirty="0"/>
              <a:t> del </a:t>
            </a:r>
            <a:r>
              <a:rPr lang="en-US" sz="1100" dirty="0" err="1"/>
              <a:t>Reino</a:t>
            </a:r>
            <a:r>
              <a:rPr lang="en-US" sz="1100" dirty="0"/>
              <a:t> </a:t>
            </a:r>
            <a:r>
              <a:rPr lang="en-US" sz="1100" dirty="0" err="1"/>
              <a:t>Unido</a:t>
            </a:r>
            <a:r>
              <a:rPr lang="en-US" sz="1100" dirty="0"/>
              <a:t>, </a:t>
            </a:r>
            <a:r>
              <a:rPr lang="en-US" sz="1100" dirty="0" err="1"/>
              <a:t>los</a:t>
            </a:r>
            <a:r>
              <a:rPr lang="en-US" sz="1100" dirty="0"/>
              <a:t> </a:t>
            </a:r>
            <a:r>
              <a:rPr lang="en-US" sz="1100" dirty="0" err="1"/>
              <a:t>Países</a:t>
            </a:r>
            <a:r>
              <a:rPr lang="en-US" sz="1100" dirty="0"/>
              <a:t> </a:t>
            </a:r>
            <a:r>
              <a:rPr lang="en-US" sz="1100" dirty="0" err="1"/>
              <a:t>Bajos</a:t>
            </a:r>
            <a:r>
              <a:rPr lang="en-US" sz="1100" dirty="0"/>
              <a:t>, Italia y </a:t>
            </a:r>
            <a:r>
              <a:rPr lang="en-US" sz="1100" dirty="0" err="1"/>
              <a:t>España</a:t>
            </a:r>
            <a:r>
              <a:rPr lang="en-US" sz="1100" dirty="0"/>
              <a:t> </a:t>
            </a:r>
            <a:r>
              <a:rPr lang="en-US" sz="1100" dirty="0" err="1"/>
              <a:t>tenemos</a:t>
            </a:r>
            <a:r>
              <a:rPr lang="en-US" sz="1100" dirty="0"/>
              <a:t> que </a:t>
            </a:r>
            <a:r>
              <a:rPr lang="en-US" sz="1100" dirty="0" err="1"/>
              <a:t>pensar</a:t>
            </a:r>
            <a:r>
              <a:rPr lang="en-US" sz="1100" dirty="0"/>
              <a:t> </a:t>
            </a:r>
            <a:r>
              <a:rPr lang="en-US" sz="1100" dirty="0" err="1"/>
              <a:t>qué</a:t>
            </a:r>
            <a:r>
              <a:rPr lang="en-US" sz="1100" dirty="0"/>
              <a:t> es lo </a:t>
            </a:r>
            <a:r>
              <a:rPr lang="en-US" sz="1100" dirty="0" err="1"/>
              <a:t>más</a:t>
            </a:r>
            <a:r>
              <a:rPr lang="en-US" sz="1100" dirty="0"/>
              <a:t> </a:t>
            </a:r>
            <a:r>
              <a:rPr lang="en-US" sz="1100" dirty="0" err="1"/>
              <a:t>adecuado</a:t>
            </a:r>
            <a:r>
              <a:rPr lang="en-US" sz="1100" dirty="0"/>
              <a:t> para </a:t>
            </a:r>
            <a:r>
              <a:rPr lang="en-US" sz="1100" dirty="0" err="1"/>
              <a:t>los</a:t>
            </a:r>
            <a:r>
              <a:rPr lang="en-US" sz="1100" dirty="0"/>
              <a:t> </a:t>
            </a:r>
            <a:r>
              <a:rPr lang="en-US" sz="1100" dirty="0" err="1"/>
              <a:t>niños</a:t>
            </a:r>
            <a:r>
              <a:rPr lang="en-US" sz="1100" dirty="0"/>
              <a:t>, </a:t>
            </a:r>
            <a:r>
              <a:rPr lang="en-US" sz="1100" dirty="0" err="1"/>
              <a:t>niñas</a:t>
            </a:r>
            <a:r>
              <a:rPr lang="en-US" sz="1100" dirty="0"/>
              <a:t> y las </a:t>
            </a:r>
            <a:r>
              <a:rPr lang="en-US" sz="1100" dirty="0" err="1"/>
              <a:t>familias</a:t>
            </a:r>
            <a:r>
              <a:rPr lang="en-US" sz="1100" dirty="0"/>
              <a:t> con </a:t>
            </a:r>
            <a:r>
              <a:rPr lang="en-US" sz="1100" dirty="0" err="1"/>
              <a:t>los</a:t>
            </a:r>
            <a:r>
              <a:rPr lang="en-US" sz="1100" dirty="0"/>
              <a:t> que </a:t>
            </a:r>
            <a:r>
              <a:rPr lang="en-US" sz="1100" dirty="0" err="1"/>
              <a:t>trabajamos</a:t>
            </a:r>
            <a:r>
              <a:rPr lang="en-US" sz="1100" dirty="0"/>
              <a:t>. </a:t>
            </a:r>
            <a:r>
              <a:rPr lang="en-US" sz="1100" dirty="0" err="1"/>
              <a:t>Trabajar</a:t>
            </a:r>
            <a:r>
              <a:rPr lang="en-US" sz="1100" dirty="0"/>
              <a:t> con las </a:t>
            </a:r>
            <a:r>
              <a:rPr lang="en-US" sz="1100" dirty="0" err="1"/>
              <a:t>familias</a:t>
            </a:r>
            <a:r>
              <a:rPr lang="en-US" sz="1100" dirty="0"/>
              <a:t> </a:t>
            </a:r>
            <a:r>
              <a:rPr lang="en-US" sz="1100" dirty="0" err="1"/>
              <a:t>desde</a:t>
            </a:r>
            <a:r>
              <a:rPr lang="en-US" sz="1100" dirty="0"/>
              <a:t> </a:t>
            </a:r>
            <a:r>
              <a:rPr lang="en-US" sz="1100" dirty="0" err="1"/>
              <a:t>el</a:t>
            </a:r>
            <a:r>
              <a:rPr lang="en-US" sz="1100" dirty="0"/>
              <a:t> principio </a:t>
            </a:r>
            <a:r>
              <a:rPr lang="en-US" sz="1100" dirty="0" err="1"/>
              <a:t>te</a:t>
            </a:r>
            <a:r>
              <a:rPr lang="en-US" sz="1100" dirty="0"/>
              <a:t> </a:t>
            </a:r>
            <a:r>
              <a:rPr lang="en-US" sz="1100" dirty="0" err="1"/>
              <a:t>permitirá</a:t>
            </a:r>
            <a:r>
              <a:rPr lang="en-US" sz="1100" dirty="0"/>
              <a:t> </a:t>
            </a:r>
            <a:r>
              <a:rPr lang="en-US" sz="1100" dirty="0" err="1"/>
              <a:t>comprender</a:t>
            </a:r>
            <a:r>
              <a:rPr lang="en-US" sz="1100" dirty="0"/>
              <a:t> </a:t>
            </a:r>
            <a:r>
              <a:rPr lang="en-US" sz="1100" dirty="0" err="1"/>
              <a:t>cómo</a:t>
            </a:r>
            <a:r>
              <a:rPr lang="en-US" sz="1100" dirty="0"/>
              <a:t> se </a:t>
            </a:r>
            <a:r>
              <a:rPr lang="en-US" sz="1100" dirty="0" err="1"/>
              <a:t>refieren</a:t>
            </a:r>
            <a:r>
              <a:rPr lang="en-US" sz="1100" dirty="0"/>
              <a:t> a </a:t>
            </a:r>
            <a:r>
              <a:rPr lang="en-US" sz="1100" dirty="0" err="1"/>
              <a:t>sí</a:t>
            </a:r>
            <a:r>
              <a:rPr lang="en-US" sz="1100" dirty="0"/>
              <a:t> </a:t>
            </a:r>
            <a:r>
              <a:rPr lang="en-US" sz="1100" dirty="0" err="1"/>
              <a:t>mismas</a:t>
            </a:r>
            <a:r>
              <a:rPr lang="en-US" sz="1100" dirty="0"/>
              <a:t> y </a:t>
            </a:r>
            <a:r>
              <a:rPr lang="en-US" sz="1100" dirty="0" err="1"/>
              <a:t>qué</a:t>
            </a:r>
            <a:r>
              <a:rPr lang="en-US" sz="1100" dirty="0"/>
              <a:t> </a:t>
            </a:r>
            <a:r>
              <a:rPr lang="en-US" sz="1100" dirty="0" err="1"/>
              <a:t>lenguaje</a:t>
            </a:r>
            <a:r>
              <a:rPr lang="en-US" sz="1100" dirty="0"/>
              <a:t> es </a:t>
            </a:r>
            <a:r>
              <a:rPr lang="en-US" sz="1100" dirty="0" err="1"/>
              <a:t>importante</a:t>
            </a:r>
            <a:r>
              <a:rPr lang="en-US" sz="1100" dirty="0"/>
              <a:t> para </a:t>
            </a:r>
            <a:r>
              <a:rPr lang="en-US" sz="1100" dirty="0" err="1"/>
              <a:t>ellas</a:t>
            </a:r>
            <a:r>
              <a:rPr lang="en-US" sz="1100" dirty="0"/>
              <a:t>. </a:t>
            </a:r>
            <a:r>
              <a:rPr lang="en-US" sz="1100" dirty="0" err="1"/>
              <a:t>Evitar</a:t>
            </a:r>
            <a:r>
              <a:rPr lang="en-US" sz="1100" dirty="0"/>
              <a:t> </a:t>
            </a:r>
            <a:r>
              <a:rPr lang="en-US" sz="1100" dirty="0" err="1"/>
              <a:t>el</a:t>
            </a:r>
            <a:r>
              <a:rPr lang="en-US" sz="1100" dirty="0"/>
              <a:t> </a:t>
            </a:r>
            <a:r>
              <a:rPr lang="en-US" sz="1100" dirty="0" err="1"/>
              <a:t>tema</a:t>
            </a:r>
            <a:r>
              <a:rPr lang="en-US" sz="1100" dirty="0"/>
              <a:t> del </a:t>
            </a:r>
            <a:r>
              <a:rPr lang="en-US" sz="1100" dirty="0" err="1"/>
              <a:t>lenguaje</a:t>
            </a:r>
            <a:r>
              <a:rPr lang="en-US" sz="1100" dirty="0"/>
              <a:t> </a:t>
            </a:r>
            <a:r>
              <a:rPr lang="en-US" sz="1100" dirty="0" err="1"/>
              <a:t>en</a:t>
            </a:r>
            <a:r>
              <a:rPr lang="en-US" sz="1100" dirty="0"/>
              <a:t> </a:t>
            </a:r>
            <a:r>
              <a:rPr lang="en-US" sz="1100" dirty="0" err="1"/>
              <a:t>torno</a:t>
            </a:r>
            <a:r>
              <a:rPr lang="en-US" sz="1100" dirty="0"/>
              <a:t> a la </a:t>
            </a:r>
            <a:r>
              <a:rPr lang="en-US" sz="1100" dirty="0" err="1"/>
              <a:t>adopción</a:t>
            </a:r>
            <a:r>
              <a:rPr lang="en-US" sz="1100" dirty="0"/>
              <a:t> o la </a:t>
            </a:r>
            <a:r>
              <a:rPr lang="en-US" sz="1100" dirty="0" err="1"/>
              <a:t>experiencia</a:t>
            </a:r>
            <a:r>
              <a:rPr lang="en-US" sz="1100" dirty="0"/>
              <a:t> de </a:t>
            </a:r>
            <a:r>
              <a:rPr lang="en-US" sz="1100" dirty="0" err="1"/>
              <a:t>acogida</a:t>
            </a:r>
            <a:r>
              <a:rPr lang="en-US" sz="1100" dirty="0"/>
              <a:t> </a:t>
            </a:r>
            <a:r>
              <a:rPr lang="en-US" sz="1100" dirty="0" err="1"/>
              <a:t>sólo</a:t>
            </a:r>
            <a:r>
              <a:rPr lang="en-US" sz="1100" dirty="0"/>
              <a:t> </a:t>
            </a:r>
            <a:r>
              <a:rPr lang="en-US" sz="1100" dirty="0" err="1"/>
              <a:t>sirve</a:t>
            </a:r>
            <a:r>
              <a:rPr lang="en-US" sz="1100" dirty="0"/>
              <a:t> para </a:t>
            </a:r>
            <a:r>
              <a:rPr lang="en-US" sz="1100" dirty="0" err="1"/>
              <a:t>reforzar</a:t>
            </a:r>
            <a:r>
              <a:rPr lang="en-US" sz="1100" dirty="0"/>
              <a:t> que se </a:t>
            </a:r>
            <a:r>
              <a:rPr lang="en-US" sz="1100" dirty="0" err="1"/>
              <a:t>trata</a:t>
            </a:r>
            <a:r>
              <a:rPr lang="en-US" sz="1100" dirty="0"/>
              <a:t> de un </a:t>
            </a:r>
            <a:r>
              <a:rPr lang="en-US" sz="1100" dirty="0" err="1"/>
              <a:t>tema</a:t>
            </a:r>
            <a:r>
              <a:rPr lang="en-US" sz="1100" dirty="0"/>
              <a:t> </a:t>
            </a:r>
            <a:r>
              <a:rPr lang="en-US" sz="1100" dirty="0" err="1"/>
              <a:t>tabú</a:t>
            </a:r>
            <a:r>
              <a:rPr lang="en-US" sz="1100" dirty="0"/>
              <a:t>. </a:t>
            </a:r>
            <a:r>
              <a:rPr lang="en-US" sz="1100" dirty="0" err="1"/>
              <a:t>Utilizando</a:t>
            </a:r>
            <a:r>
              <a:rPr lang="en-US" sz="1100" dirty="0"/>
              <a:t> </a:t>
            </a:r>
            <a:r>
              <a:rPr lang="en-US" sz="1100" dirty="0" err="1"/>
              <a:t>el</a:t>
            </a:r>
            <a:r>
              <a:rPr lang="en-US" sz="1100" dirty="0"/>
              <a:t> </a:t>
            </a:r>
            <a:r>
              <a:rPr lang="en-US" sz="1100" dirty="0" err="1"/>
              <a:t>lenguaje</a:t>
            </a:r>
            <a:r>
              <a:rPr lang="en-US" sz="1100" dirty="0"/>
              <a:t> </a:t>
            </a:r>
            <a:r>
              <a:rPr lang="en-US" sz="1100" dirty="0" err="1"/>
              <a:t>adecuado</a:t>
            </a:r>
            <a:r>
              <a:rPr lang="en-US" sz="1100" dirty="0"/>
              <a:t>, </a:t>
            </a:r>
            <a:r>
              <a:rPr lang="en-US" sz="1100" dirty="0" err="1"/>
              <a:t>modelamos</a:t>
            </a:r>
            <a:r>
              <a:rPr lang="en-US" sz="1100" dirty="0"/>
              <a:t> </a:t>
            </a:r>
            <a:r>
              <a:rPr lang="en-US" sz="1100" dirty="0" err="1"/>
              <a:t>el</a:t>
            </a:r>
            <a:r>
              <a:rPr lang="en-US" sz="1100" dirty="0"/>
              <a:t> </a:t>
            </a:r>
            <a:r>
              <a:rPr lang="en-US" sz="1100" dirty="0" err="1"/>
              <a:t>respeto</a:t>
            </a:r>
            <a:r>
              <a:rPr lang="en-US" sz="1100" dirty="0"/>
              <a:t> y la </a:t>
            </a:r>
            <a:r>
              <a:rPr lang="en-US" sz="1100" dirty="0" err="1"/>
              <a:t>dignidad</a:t>
            </a:r>
            <a:r>
              <a:rPr lang="en-US" sz="1100" dirty="0"/>
              <a:t> de las </a:t>
            </a:r>
            <a:r>
              <a:rPr lang="en-US" sz="1100" dirty="0" err="1"/>
              <a:t>familias</a:t>
            </a:r>
            <a:r>
              <a:rPr lang="en-US" sz="1100" dirty="0"/>
              <a:t> </a:t>
            </a:r>
            <a:r>
              <a:rPr lang="en-US" sz="1100" dirty="0" err="1"/>
              <a:t>adoptivas</a:t>
            </a:r>
            <a:r>
              <a:rPr lang="en-US" sz="1100" dirty="0"/>
              <a:t> o </a:t>
            </a:r>
            <a:r>
              <a:rPr lang="en-US" sz="1100" dirty="0" err="1"/>
              <a:t>acogedoras</a:t>
            </a:r>
            <a:r>
              <a:rPr lang="en-US" sz="1100" dirty="0"/>
              <a:t>.</a:t>
            </a:r>
            <a:endParaRPr sz="1100" dirty="0"/>
          </a:p>
          <a:p>
            <a:pPr marL="0" lvl="0" indent="0" algn="l" rtl="0">
              <a:lnSpc>
                <a:spcPct val="110000"/>
              </a:lnSpc>
              <a:spcBef>
                <a:spcPts val="0"/>
              </a:spcBef>
              <a:spcAft>
                <a:spcPts val="0"/>
              </a:spcAft>
              <a:buSzPts val="1600"/>
              <a:buNone/>
            </a:pPr>
            <a:endParaRPr sz="800" dirty="0"/>
          </a:p>
          <a:p>
            <a:pPr marL="0" lvl="0" indent="0" algn="l" rtl="0">
              <a:lnSpc>
                <a:spcPct val="110000"/>
              </a:lnSpc>
              <a:spcBef>
                <a:spcPts val="0"/>
              </a:spcBef>
              <a:spcAft>
                <a:spcPts val="0"/>
              </a:spcAft>
              <a:buSzPts val="1600"/>
              <a:buNone/>
            </a:pPr>
            <a:r>
              <a:rPr lang="en-US" sz="1100" b="1" dirty="0" err="1"/>
              <a:t>Tratar</a:t>
            </a:r>
            <a:r>
              <a:rPr lang="en-US" sz="1100" b="1" dirty="0"/>
              <a:t> con </a:t>
            </a:r>
            <a:r>
              <a:rPr lang="en-US" sz="1100" b="1" dirty="0" err="1"/>
              <a:t>compañeros</a:t>
            </a:r>
            <a:r>
              <a:rPr lang="en-US" sz="1100" b="1" dirty="0"/>
              <a:t>/as curiosos/as</a:t>
            </a:r>
            <a:endParaRPr sz="1100" b="1" dirty="0"/>
          </a:p>
          <a:p>
            <a:pPr marL="0" lvl="0" indent="0" algn="l" rtl="0">
              <a:lnSpc>
                <a:spcPct val="110000"/>
              </a:lnSpc>
              <a:spcBef>
                <a:spcPts val="0"/>
              </a:spcBef>
              <a:spcAft>
                <a:spcPts val="0"/>
              </a:spcAft>
              <a:buSzPts val="1600"/>
              <a:buNone/>
            </a:pPr>
            <a:r>
              <a:rPr lang="en-US" sz="1100" dirty="0"/>
              <a:t>Es </a:t>
            </a:r>
            <a:r>
              <a:rPr lang="en-US" sz="1100" dirty="0" err="1"/>
              <a:t>comprensible</a:t>
            </a:r>
            <a:r>
              <a:rPr lang="en-US" sz="1100" dirty="0"/>
              <a:t> que </a:t>
            </a:r>
            <a:r>
              <a:rPr lang="en-US" sz="1100" dirty="0" err="1"/>
              <a:t>los</a:t>
            </a:r>
            <a:r>
              <a:rPr lang="en-US" sz="1100" dirty="0"/>
              <a:t> </a:t>
            </a:r>
            <a:r>
              <a:rPr lang="en-US" sz="1100" dirty="0" err="1"/>
              <a:t>niños</a:t>
            </a:r>
            <a:r>
              <a:rPr lang="en-US" sz="1100" dirty="0"/>
              <a:t> y </a:t>
            </a:r>
            <a:r>
              <a:rPr lang="en-US" sz="1100" dirty="0" err="1"/>
              <a:t>niñas</a:t>
            </a:r>
            <a:r>
              <a:rPr lang="en-US" sz="1100" dirty="0"/>
              <a:t> </a:t>
            </a:r>
            <a:r>
              <a:rPr lang="en-US" sz="1100" dirty="0" err="1"/>
              <a:t>sientan</a:t>
            </a:r>
            <a:r>
              <a:rPr lang="en-US" sz="1100" dirty="0"/>
              <a:t> </a:t>
            </a:r>
            <a:r>
              <a:rPr lang="en-US" sz="1100" dirty="0" err="1"/>
              <a:t>curiosidad</a:t>
            </a:r>
            <a:r>
              <a:rPr lang="en-US" sz="1100" dirty="0"/>
              <a:t> </a:t>
            </a:r>
            <a:r>
              <a:rPr lang="en-US" sz="1100" dirty="0" err="1"/>
              <a:t>por</a:t>
            </a:r>
            <a:r>
              <a:rPr lang="en-US" sz="1100" dirty="0"/>
              <a:t> </a:t>
            </a:r>
            <a:r>
              <a:rPr lang="en-US" sz="1100" dirty="0" err="1"/>
              <a:t>otros</a:t>
            </a:r>
            <a:r>
              <a:rPr lang="en-US" sz="1100" dirty="0"/>
              <a:t> y </a:t>
            </a:r>
            <a:r>
              <a:rPr lang="en-US" sz="1100" dirty="0" err="1"/>
              <a:t>otras</a:t>
            </a:r>
            <a:r>
              <a:rPr lang="en-US" sz="1100" dirty="0"/>
              <a:t> </a:t>
            </a:r>
            <a:r>
              <a:rPr lang="en-US" sz="1100" dirty="0" err="1"/>
              <a:t>cuyas</a:t>
            </a:r>
            <a:r>
              <a:rPr lang="en-US" sz="1100" dirty="0"/>
              <a:t> </a:t>
            </a:r>
            <a:r>
              <a:rPr lang="en-US" sz="1100" dirty="0" err="1"/>
              <a:t>vidas</a:t>
            </a:r>
            <a:r>
              <a:rPr lang="en-US" sz="1100" dirty="0"/>
              <a:t> </a:t>
            </a:r>
            <a:r>
              <a:rPr lang="en-US" sz="1100" dirty="0" err="1"/>
              <a:t>difieren</a:t>
            </a:r>
            <a:r>
              <a:rPr lang="en-US" sz="1100" dirty="0"/>
              <a:t> de las </a:t>
            </a:r>
            <a:r>
              <a:rPr lang="en-US" sz="1100" dirty="0" err="1"/>
              <a:t>suyas</a:t>
            </a:r>
            <a:r>
              <a:rPr lang="en-US" sz="1100" dirty="0"/>
              <a:t>. A </a:t>
            </a:r>
            <a:r>
              <a:rPr lang="en-US" sz="1100" dirty="0" err="1"/>
              <a:t>veces</a:t>
            </a:r>
            <a:r>
              <a:rPr lang="en-US" sz="1100" dirty="0"/>
              <a:t>, </a:t>
            </a:r>
            <a:r>
              <a:rPr lang="en-US" sz="1100" dirty="0" err="1"/>
              <a:t>esta</a:t>
            </a:r>
            <a:r>
              <a:rPr lang="en-US" sz="1100" dirty="0"/>
              <a:t> </a:t>
            </a:r>
            <a:r>
              <a:rPr lang="en-US" sz="1100" dirty="0" err="1"/>
              <a:t>curiosidad</a:t>
            </a:r>
            <a:r>
              <a:rPr lang="en-US" sz="1100" dirty="0"/>
              <a:t> </a:t>
            </a:r>
            <a:r>
              <a:rPr lang="en-US" sz="1100" dirty="0" err="1"/>
              <a:t>puede</a:t>
            </a:r>
            <a:r>
              <a:rPr lang="en-US" sz="1100" dirty="0"/>
              <a:t> </a:t>
            </a:r>
            <a:r>
              <a:rPr lang="en-US" sz="1100" dirty="0" err="1"/>
              <a:t>expresarse</a:t>
            </a:r>
            <a:r>
              <a:rPr lang="en-US" sz="1100" dirty="0"/>
              <a:t> de forma </a:t>
            </a:r>
            <a:r>
              <a:rPr lang="en-US" sz="1100" dirty="0" err="1"/>
              <a:t>inapropiada</a:t>
            </a:r>
            <a:r>
              <a:rPr lang="en-US" sz="1100" dirty="0"/>
              <a:t> y ser </a:t>
            </a:r>
            <a:r>
              <a:rPr lang="en-US" sz="1100" dirty="0" err="1"/>
              <a:t>percibida</a:t>
            </a:r>
            <a:r>
              <a:rPr lang="en-US" sz="1100" dirty="0"/>
              <a:t> </a:t>
            </a:r>
            <a:r>
              <a:rPr lang="en-US" sz="1100" dirty="0" err="1"/>
              <a:t>como</a:t>
            </a:r>
            <a:r>
              <a:rPr lang="en-US" sz="1100" dirty="0"/>
              <a:t> </a:t>
            </a:r>
            <a:r>
              <a:rPr lang="en-US" sz="1100" dirty="0" err="1"/>
              <a:t>intrusiva</a:t>
            </a:r>
            <a:r>
              <a:rPr lang="en-US" sz="1100" dirty="0"/>
              <a:t> </a:t>
            </a:r>
            <a:r>
              <a:rPr lang="en-US" sz="1100" dirty="0" err="1"/>
              <a:t>por</a:t>
            </a:r>
            <a:r>
              <a:rPr lang="en-US" sz="1100" dirty="0"/>
              <a:t> un </a:t>
            </a:r>
            <a:r>
              <a:rPr lang="en-US" sz="1100" dirty="0" err="1"/>
              <a:t>niño</a:t>
            </a:r>
            <a:r>
              <a:rPr lang="en-US" sz="1100" dirty="0"/>
              <a:t>/a </a:t>
            </a:r>
            <a:r>
              <a:rPr lang="en-US" sz="1100" dirty="0" err="1"/>
              <a:t>en</a:t>
            </a:r>
            <a:r>
              <a:rPr lang="en-US" sz="1100" dirty="0"/>
              <a:t> </a:t>
            </a:r>
            <a:r>
              <a:rPr lang="en-US" sz="1100" dirty="0" err="1"/>
              <a:t>adopción</a:t>
            </a:r>
            <a:r>
              <a:rPr lang="en-US" sz="1100" dirty="0"/>
              <a:t> o </a:t>
            </a:r>
            <a:r>
              <a:rPr lang="en-US" sz="1100" dirty="0" err="1"/>
              <a:t>acogimiento</a:t>
            </a:r>
            <a:r>
              <a:rPr lang="en-US" sz="1100" dirty="0"/>
              <a:t>. Los </a:t>
            </a:r>
            <a:r>
              <a:rPr lang="en-US" sz="1100" dirty="0" err="1"/>
              <a:t>sentimientos</a:t>
            </a:r>
            <a:r>
              <a:rPr lang="en-US" sz="1100" dirty="0"/>
              <a:t> de </a:t>
            </a:r>
            <a:r>
              <a:rPr lang="en-US" sz="1100" dirty="0" err="1"/>
              <a:t>los</a:t>
            </a:r>
            <a:r>
              <a:rPr lang="en-US" sz="1100" dirty="0"/>
              <a:t> </a:t>
            </a:r>
            <a:r>
              <a:rPr lang="en-US" sz="1100" dirty="0" err="1"/>
              <a:t>niños</a:t>
            </a:r>
            <a:r>
              <a:rPr lang="en-US" sz="1100" dirty="0"/>
              <a:t>, </a:t>
            </a:r>
            <a:r>
              <a:rPr lang="en-US" sz="1100" dirty="0" err="1"/>
              <a:t>niñas</a:t>
            </a:r>
            <a:r>
              <a:rPr lang="en-US" sz="1100" dirty="0"/>
              <a:t> y </a:t>
            </a:r>
            <a:r>
              <a:rPr lang="en-US" sz="1100" dirty="0" err="1"/>
              <a:t>jóvenes</a:t>
            </a:r>
            <a:r>
              <a:rPr lang="en-US" sz="1100" dirty="0"/>
              <a:t> </a:t>
            </a:r>
            <a:r>
              <a:rPr lang="en-US" sz="1100" dirty="0" err="1"/>
              <a:t>respecto</a:t>
            </a:r>
            <a:r>
              <a:rPr lang="en-US" sz="1100" dirty="0"/>
              <a:t> a sus </a:t>
            </a:r>
            <a:r>
              <a:rPr lang="en-US" sz="1100" dirty="0" err="1"/>
              <a:t>familias</a:t>
            </a:r>
            <a:r>
              <a:rPr lang="en-US" sz="1100" dirty="0"/>
              <a:t> </a:t>
            </a:r>
            <a:r>
              <a:rPr lang="en-US" sz="1100" dirty="0" err="1"/>
              <a:t>constituyen</a:t>
            </a:r>
            <a:r>
              <a:rPr lang="en-US" sz="1100" dirty="0"/>
              <a:t> la </a:t>
            </a:r>
            <a:r>
              <a:rPr lang="en-US" sz="1100" dirty="0" err="1"/>
              <a:t>esencia</a:t>
            </a:r>
            <a:r>
              <a:rPr lang="en-US" sz="1100" dirty="0"/>
              <a:t> </a:t>
            </a:r>
            <a:r>
              <a:rPr lang="en-US" sz="1100" dirty="0" err="1"/>
              <a:t>misma</a:t>
            </a:r>
            <a:r>
              <a:rPr lang="en-US" sz="1100" dirty="0"/>
              <a:t> de </a:t>
            </a:r>
            <a:r>
              <a:rPr lang="en-US" sz="1100" dirty="0" err="1"/>
              <a:t>su</a:t>
            </a:r>
            <a:r>
              <a:rPr lang="en-US" sz="1100" dirty="0"/>
              <a:t> ser y </a:t>
            </a:r>
            <a:r>
              <a:rPr lang="en-US" sz="1100" dirty="0" err="1"/>
              <a:t>el</a:t>
            </a:r>
            <a:r>
              <a:rPr lang="en-US" sz="1100" dirty="0"/>
              <a:t> personal </a:t>
            </a:r>
            <a:r>
              <a:rPr lang="en-US" sz="1100" dirty="0" err="1"/>
              <a:t>docente</a:t>
            </a:r>
            <a:r>
              <a:rPr lang="en-US" sz="1100" dirty="0"/>
              <a:t> y escolar </a:t>
            </a:r>
            <a:r>
              <a:rPr lang="en-US" sz="1100" dirty="0" err="1"/>
              <a:t>debe</a:t>
            </a:r>
            <a:r>
              <a:rPr lang="en-US" sz="1100" dirty="0"/>
              <a:t> </a:t>
            </a:r>
            <a:r>
              <a:rPr lang="en-US" sz="1100" dirty="0" err="1"/>
              <a:t>estar</a:t>
            </a:r>
            <a:r>
              <a:rPr lang="en-US" sz="1100" dirty="0"/>
              <a:t> </a:t>
            </a:r>
            <a:r>
              <a:rPr lang="en-US" sz="1100" dirty="0" err="1"/>
              <a:t>preparado</a:t>
            </a:r>
            <a:r>
              <a:rPr lang="en-US" sz="1100" dirty="0"/>
              <a:t> y </a:t>
            </a:r>
            <a:r>
              <a:rPr lang="en-US" sz="1100" dirty="0" err="1"/>
              <a:t>dispuesto</a:t>
            </a:r>
            <a:r>
              <a:rPr lang="en-US" sz="1100" dirty="0"/>
              <a:t> a </a:t>
            </a:r>
            <a:r>
              <a:rPr lang="en-US" sz="1100" dirty="0" err="1"/>
              <a:t>ayudar</a:t>
            </a:r>
            <a:r>
              <a:rPr lang="en-US" sz="1100" dirty="0"/>
              <a:t> a </a:t>
            </a:r>
            <a:r>
              <a:rPr lang="en-US" sz="1100" dirty="0" err="1"/>
              <a:t>proteger</a:t>
            </a:r>
            <a:r>
              <a:rPr lang="en-US" sz="1100" dirty="0"/>
              <a:t> </a:t>
            </a:r>
            <a:r>
              <a:rPr lang="en-US" sz="1100" dirty="0" err="1"/>
              <a:t>esta</a:t>
            </a:r>
            <a:r>
              <a:rPr lang="en-US" sz="1100" dirty="0"/>
              <a:t> </a:t>
            </a:r>
            <a:r>
              <a:rPr lang="en-US" sz="1100" dirty="0" err="1"/>
              <a:t>esencia</a:t>
            </a:r>
            <a:r>
              <a:rPr lang="en-US" sz="1100" dirty="0"/>
              <a:t> </a:t>
            </a:r>
            <a:r>
              <a:rPr lang="en-US" sz="1100" dirty="0" err="1"/>
              <a:t>siempre</a:t>
            </a:r>
            <a:r>
              <a:rPr lang="en-US" sz="1100" dirty="0"/>
              <a:t> que sea </a:t>
            </a:r>
            <a:r>
              <a:rPr lang="en-US" sz="1100" dirty="0" err="1"/>
              <a:t>posible</a:t>
            </a:r>
            <a:r>
              <a:rPr lang="en-US" sz="1100" dirty="0"/>
              <a:t>. </a:t>
            </a:r>
            <a:r>
              <a:rPr lang="en-US" sz="1100" dirty="0" err="1"/>
              <a:t>Aunque</a:t>
            </a:r>
            <a:r>
              <a:rPr lang="en-US" sz="1100" dirty="0"/>
              <a:t> un </a:t>
            </a:r>
            <a:r>
              <a:rPr lang="en-US" sz="1100" dirty="0" err="1"/>
              <a:t>alumno</a:t>
            </a:r>
            <a:r>
              <a:rPr lang="en-US" sz="1100" dirty="0"/>
              <a:t> o alumna </a:t>
            </a:r>
            <a:r>
              <a:rPr lang="en-US" sz="1100" dirty="0" err="1"/>
              <a:t>parezca</a:t>
            </a:r>
            <a:r>
              <a:rPr lang="en-US" sz="1100" dirty="0"/>
              <a:t> </a:t>
            </a:r>
            <a:r>
              <a:rPr lang="en-US" sz="1100" dirty="0" err="1"/>
              <a:t>fuerte</a:t>
            </a:r>
            <a:r>
              <a:rPr lang="en-US" sz="1100" dirty="0"/>
              <a:t> y </a:t>
            </a:r>
            <a:r>
              <a:rPr lang="en-US" sz="1100" dirty="0" err="1"/>
              <a:t>resistente</a:t>
            </a:r>
            <a:r>
              <a:rPr lang="en-US" sz="1100" dirty="0"/>
              <a:t>, </a:t>
            </a:r>
            <a:r>
              <a:rPr lang="en-US" sz="1100" dirty="0" err="1"/>
              <a:t>puede</a:t>
            </a:r>
            <a:r>
              <a:rPr lang="en-US" sz="1100" dirty="0"/>
              <a:t> </a:t>
            </a:r>
            <a:r>
              <a:rPr lang="en-US" sz="1100" dirty="0" err="1"/>
              <a:t>necesitar</a:t>
            </a:r>
            <a:r>
              <a:rPr lang="en-US" sz="1100" dirty="0"/>
              <a:t> </a:t>
            </a:r>
            <a:r>
              <a:rPr lang="en-US" sz="1100" dirty="0" err="1"/>
              <a:t>apoyo</a:t>
            </a:r>
            <a:r>
              <a:rPr lang="en-US" sz="1100" dirty="0"/>
              <a:t>. De nuevo, </a:t>
            </a:r>
            <a:r>
              <a:rPr lang="en-US" sz="1100" dirty="0" err="1"/>
              <a:t>toda</a:t>
            </a:r>
            <a:r>
              <a:rPr lang="en-US" sz="1100" dirty="0"/>
              <a:t> </a:t>
            </a:r>
            <a:r>
              <a:rPr lang="en-US" sz="1100" dirty="0" err="1"/>
              <a:t>esta</a:t>
            </a:r>
            <a:r>
              <a:rPr lang="en-US" sz="1100" dirty="0"/>
              <a:t> </a:t>
            </a:r>
            <a:r>
              <a:rPr lang="en-US" sz="1100" dirty="0" err="1"/>
              <a:t>información</a:t>
            </a:r>
            <a:r>
              <a:rPr lang="en-US" sz="1100" dirty="0"/>
              <a:t> </a:t>
            </a:r>
            <a:r>
              <a:rPr lang="en-US" sz="1100" dirty="0" err="1"/>
              <a:t>puede</a:t>
            </a:r>
            <a:r>
              <a:rPr lang="en-US" sz="1100" dirty="0"/>
              <a:t> </a:t>
            </a:r>
            <a:r>
              <a:rPr lang="en-US" sz="1100" dirty="0" err="1"/>
              <a:t>tenerse</a:t>
            </a:r>
            <a:r>
              <a:rPr lang="en-US" sz="1100" dirty="0"/>
              <a:t> </a:t>
            </a:r>
            <a:r>
              <a:rPr lang="en-US" sz="1100" dirty="0" err="1"/>
              <a:t>en</a:t>
            </a:r>
            <a:r>
              <a:rPr lang="en-US" sz="1100" dirty="0"/>
              <a:t> </a:t>
            </a:r>
            <a:r>
              <a:rPr lang="en-US" sz="1100" dirty="0" err="1"/>
              <a:t>cuenta</a:t>
            </a:r>
            <a:r>
              <a:rPr lang="en-US" sz="1100" dirty="0"/>
              <a:t> </a:t>
            </a:r>
            <a:r>
              <a:rPr lang="en-US" sz="1100" dirty="0" err="1"/>
              <a:t>en</a:t>
            </a:r>
            <a:r>
              <a:rPr lang="en-US" sz="1100" dirty="0"/>
              <a:t> las </a:t>
            </a:r>
            <a:r>
              <a:rPr lang="en-US" sz="1100" dirty="0" err="1"/>
              <a:t>reuniones</a:t>
            </a:r>
            <a:r>
              <a:rPr lang="en-US" sz="1100" dirty="0"/>
              <a:t> </a:t>
            </a:r>
            <a:r>
              <a:rPr lang="en-US" sz="1100" dirty="0" err="1"/>
              <a:t>iniciales</a:t>
            </a:r>
            <a:r>
              <a:rPr lang="en-US" sz="1100" dirty="0"/>
              <a:t> con las </a:t>
            </a:r>
            <a:r>
              <a:rPr lang="en-US" sz="1100" dirty="0" err="1"/>
              <a:t>familias</a:t>
            </a:r>
            <a:r>
              <a:rPr lang="en-US" sz="1100" dirty="0"/>
              <a:t> y </a:t>
            </a:r>
            <a:r>
              <a:rPr lang="en-US" sz="1100" dirty="0" err="1"/>
              <a:t>en</a:t>
            </a:r>
            <a:r>
              <a:rPr lang="en-US" sz="1100" dirty="0"/>
              <a:t> </a:t>
            </a:r>
            <a:r>
              <a:rPr lang="en-US" sz="1100" dirty="0" err="1"/>
              <a:t>el</a:t>
            </a:r>
            <a:r>
              <a:rPr lang="en-US" sz="1100" dirty="0"/>
              <a:t> </a:t>
            </a:r>
            <a:r>
              <a:rPr lang="en-US" sz="1100" dirty="0" err="1"/>
              <a:t>seguimiento</a:t>
            </a:r>
            <a:r>
              <a:rPr lang="en-US" sz="1100" dirty="0"/>
              <a:t> para </a:t>
            </a:r>
            <a:r>
              <a:rPr lang="en-US" sz="1100" dirty="0" err="1"/>
              <a:t>ayudar</a:t>
            </a:r>
            <a:r>
              <a:rPr lang="en-US" sz="1100" dirty="0"/>
              <a:t> a </a:t>
            </a:r>
            <a:r>
              <a:rPr lang="en-US" sz="1100" dirty="0" err="1"/>
              <a:t>trabajar</a:t>
            </a:r>
            <a:r>
              <a:rPr lang="en-US" sz="1100" dirty="0"/>
              <a:t> </a:t>
            </a:r>
            <a:r>
              <a:rPr lang="en-US" sz="1100" dirty="0" err="1"/>
              <a:t>juntos</a:t>
            </a:r>
            <a:r>
              <a:rPr lang="en-US" sz="1100" dirty="0"/>
              <a:t> y ser </a:t>
            </a:r>
            <a:r>
              <a:rPr lang="en-US" sz="1100" dirty="0" err="1"/>
              <a:t>guiados</a:t>
            </a:r>
            <a:r>
              <a:rPr lang="en-US" sz="1100" dirty="0"/>
              <a:t> </a:t>
            </a:r>
            <a:r>
              <a:rPr lang="en-US" sz="1100" dirty="0" err="1"/>
              <a:t>sobre</a:t>
            </a:r>
            <a:r>
              <a:rPr lang="en-US" sz="1100" dirty="0"/>
              <a:t> lo que es </a:t>
            </a:r>
            <a:r>
              <a:rPr lang="en-US" sz="1100" dirty="0" err="1"/>
              <a:t>adecuado</a:t>
            </a:r>
            <a:r>
              <a:rPr lang="en-US" sz="1100" dirty="0"/>
              <a:t> para un </a:t>
            </a:r>
            <a:r>
              <a:rPr lang="en-US" sz="1100" dirty="0" err="1"/>
              <a:t>niño</a:t>
            </a:r>
            <a:r>
              <a:rPr lang="en-US" sz="1100" dirty="0"/>
              <a:t> </a:t>
            </a:r>
            <a:r>
              <a:rPr lang="en-US" sz="1100" dirty="0" err="1"/>
              <a:t>en</a:t>
            </a:r>
            <a:r>
              <a:rPr lang="en-US" sz="1100" dirty="0"/>
              <a:t> particular. (Para </a:t>
            </a:r>
            <a:r>
              <a:rPr lang="en-US" sz="1100" dirty="0" err="1"/>
              <a:t>más</a:t>
            </a:r>
            <a:r>
              <a:rPr lang="en-US" sz="1100" dirty="0"/>
              <a:t> </a:t>
            </a:r>
            <a:r>
              <a:rPr lang="en-US" sz="1100" dirty="0" err="1"/>
              <a:t>información</a:t>
            </a:r>
            <a:r>
              <a:rPr lang="en-US" sz="1100" dirty="0"/>
              <a:t>, </a:t>
            </a:r>
            <a:r>
              <a:rPr lang="en-US" sz="1100" dirty="0" err="1"/>
              <a:t>véase</a:t>
            </a:r>
            <a:r>
              <a:rPr lang="en-US" sz="1100" dirty="0"/>
              <a:t> la Unidad 6).</a:t>
            </a:r>
            <a:endParaRPr dirty="0"/>
          </a:p>
          <a:p>
            <a:pPr marL="0" lvl="0" indent="0" algn="l" rtl="0">
              <a:lnSpc>
                <a:spcPct val="110000"/>
              </a:lnSpc>
              <a:spcBef>
                <a:spcPts val="0"/>
              </a:spcBef>
              <a:spcAft>
                <a:spcPts val="0"/>
              </a:spcAft>
              <a:buSzPts val="1600"/>
              <a:buNone/>
            </a:pPr>
            <a:endParaRPr sz="800" dirty="0"/>
          </a:p>
          <a:p>
            <a:pPr marL="0" lvl="0" indent="0" algn="l" rtl="0">
              <a:lnSpc>
                <a:spcPct val="110000"/>
              </a:lnSpc>
              <a:spcBef>
                <a:spcPts val="0"/>
              </a:spcBef>
              <a:spcAft>
                <a:spcPts val="0"/>
              </a:spcAft>
              <a:buSzPts val="1600"/>
              <a:buNone/>
            </a:pPr>
            <a:r>
              <a:rPr lang="en-US" sz="1100" b="1" dirty="0" err="1"/>
              <a:t>Evaluación</a:t>
            </a:r>
            <a:endParaRPr dirty="0"/>
          </a:p>
          <a:p>
            <a:pPr marL="0" lvl="0" indent="0" algn="l" rtl="0">
              <a:lnSpc>
                <a:spcPct val="110000"/>
              </a:lnSpc>
              <a:spcBef>
                <a:spcPts val="0"/>
              </a:spcBef>
              <a:spcAft>
                <a:spcPts val="0"/>
              </a:spcAft>
              <a:buSzPts val="1600"/>
              <a:buNone/>
            </a:pPr>
            <a:r>
              <a:rPr lang="en-US" sz="1100" dirty="0"/>
              <a:t>Los planes de </a:t>
            </a:r>
            <a:r>
              <a:rPr lang="en-US" sz="1100" dirty="0" err="1"/>
              <a:t>apoyo</a:t>
            </a:r>
            <a:r>
              <a:rPr lang="en-US" sz="1100" dirty="0"/>
              <a:t> a </a:t>
            </a:r>
            <a:r>
              <a:rPr lang="en-US" sz="1100" dirty="0" err="1"/>
              <a:t>los</a:t>
            </a:r>
            <a:r>
              <a:rPr lang="en-US" sz="1100" dirty="0"/>
              <a:t> </a:t>
            </a:r>
            <a:r>
              <a:rPr lang="en-US" sz="1100" dirty="0" err="1"/>
              <a:t>niños</a:t>
            </a:r>
            <a:r>
              <a:rPr lang="en-US" sz="1100" dirty="0"/>
              <a:t> y </a:t>
            </a:r>
            <a:r>
              <a:rPr lang="en-US" sz="1100" dirty="0" err="1"/>
              <a:t>niñas</a:t>
            </a:r>
            <a:r>
              <a:rPr lang="en-US" sz="1100" dirty="0"/>
              <a:t> </a:t>
            </a:r>
            <a:r>
              <a:rPr lang="en-US" sz="1100" dirty="0" err="1"/>
              <a:t>en</a:t>
            </a:r>
            <a:r>
              <a:rPr lang="en-US" sz="1100" dirty="0"/>
              <a:t> la </a:t>
            </a:r>
            <a:r>
              <a:rPr lang="en-US" sz="1100" dirty="0" err="1"/>
              <a:t>escuela</a:t>
            </a:r>
            <a:r>
              <a:rPr lang="en-US" sz="1100" dirty="0"/>
              <a:t> </a:t>
            </a:r>
            <a:r>
              <a:rPr lang="en-US" sz="1100" dirty="0" err="1"/>
              <a:t>deben</a:t>
            </a:r>
            <a:r>
              <a:rPr lang="en-US" sz="1100" dirty="0"/>
              <a:t> </a:t>
            </a:r>
            <a:r>
              <a:rPr lang="en-US" sz="1100" dirty="0" err="1"/>
              <a:t>elaborarse</a:t>
            </a:r>
            <a:r>
              <a:rPr lang="en-US" sz="1100" dirty="0"/>
              <a:t> de forma </a:t>
            </a:r>
            <a:r>
              <a:rPr lang="en-US" sz="1100" dirty="0" err="1"/>
              <a:t>conjunta</a:t>
            </a:r>
            <a:r>
              <a:rPr lang="en-US" sz="1100" dirty="0"/>
              <a:t> y </a:t>
            </a:r>
            <a:r>
              <a:rPr lang="en-US" sz="1100" dirty="0" err="1"/>
              <a:t>en</a:t>
            </a:r>
            <a:r>
              <a:rPr lang="en-US" sz="1100" dirty="0"/>
              <a:t> </a:t>
            </a:r>
            <a:r>
              <a:rPr lang="en-US" sz="1100" dirty="0" err="1"/>
              <a:t>colaboración</a:t>
            </a:r>
            <a:r>
              <a:rPr lang="en-US" sz="1100" dirty="0"/>
              <a:t>. </a:t>
            </a:r>
            <a:r>
              <a:rPr lang="en-US" sz="1100" dirty="0" err="1"/>
              <a:t>En</a:t>
            </a:r>
            <a:r>
              <a:rPr lang="en-US" sz="1100" dirty="0"/>
              <a:t> </a:t>
            </a:r>
            <a:r>
              <a:rPr lang="en-US" sz="1100" dirty="0" err="1"/>
              <a:t>ellos</a:t>
            </a:r>
            <a:r>
              <a:rPr lang="en-US" sz="1100" dirty="0"/>
              <a:t> </a:t>
            </a:r>
            <a:r>
              <a:rPr lang="en-US" sz="1100" dirty="0" err="1"/>
              <a:t>deben</a:t>
            </a:r>
            <a:r>
              <a:rPr lang="en-US" sz="1100" dirty="0"/>
              <a:t> </a:t>
            </a:r>
            <a:r>
              <a:rPr lang="en-US" sz="1100" dirty="0" err="1"/>
              <a:t>participar</a:t>
            </a:r>
            <a:r>
              <a:rPr lang="en-US" sz="1100" dirty="0"/>
              <a:t> las personas clave de la </a:t>
            </a:r>
            <a:r>
              <a:rPr lang="en-US" sz="1100" dirty="0" err="1"/>
              <a:t>escuela</a:t>
            </a:r>
            <a:r>
              <a:rPr lang="en-US" sz="1100" dirty="0"/>
              <a:t>, </a:t>
            </a:r>
            <a:r>
              <a:rPr lang="en-US" sz="1100" dirty="0" err="1"/>
              <a:t>los</a:t>
            </a:r>
            <a:r>
              <a:rPr lang="en-US" sz="1100" dirty="0"/>
              <a:t> padres y, </a:t>
            </a:r>
            <a:r>
              <a:rPr lang="en-US" sz="1100" dirty="0" err="1"/>
              <a:t>siempre</a:t>
            </a:r>
            <a:r>
              <a:rPr lang="en-US" sz="1100" dirty="0"/>
              <a:t> que sea </a:t>
            </a:r>
            <a:r>
              <a:rPr lang="en-US" sz="1100" dirty="0" err="1"/>
              <a:t>posible</a:t>
            </a:r>
            <a:r>
              <a:rPr lang="en-US" sz="1100" dirty="0"/>
              <a:t>, </a:t>
            </a:r>
            <a:r>
              <a:rPr lang="en-US" sz="1100" dirty="0" err="1"/>
              <a:t>el</a:t>
            </a:r>
            <a:r>
              <a:rPr lang="en-US" sz="1100" dirty="0"/>
              <a:t> </a:t>
            </a:r>
            <a:r>
              <a:rPr lang="en-US" sz="1100" dirty="0" err="1"/>
              <a:t>niño</a:t>
            </a:r>
            <a:r>
              <a:rPr lang="en-US" sz="1100" dirty="0"/>
              <a:t> o </a:t>
            </a:r>
            <a:r>
              <a:rPr lang="en-US" sz="1100" dirty="0" err="1"/>
              <a:t>niña.La</a:t>
            </a:r>
            <a:r>
              <a:rPr lang="en-US" sz="1100" dirty="0"/>
              <a:t> </a:t>
            </a:r>
            <a:r>
              <a:rPr lang="en-US" sz="1100" dirty="0" err="1"/>
              <a:t>estructura</a:t>
            </a:r>
            <a:r>
              <a:rPr lang="en-US" sz="1100" dirty="0"/>
              <a:t> y la </a:t>
            </a:r>
            <a:r>
              <a:rPr lang="en-US" sz="1100" dirty="0" err="1"/>
              <a:t>rutina</a:t>
            </a:r>
            <a:r>
              <a:rPr lang="en-US" sz="1100" dirty="0"/>
              <a:t> son </a:t>
            </a:r>
            <a:r>
              <a:rPr lang="en-US" sz="1100" dirty="0" err="1"/>
              <a:t>una</a:t>
            </a:r>
            <a:r>
              <a:rPr lang="en-US" sz="1100" dirty="0"/>
              <a:t> </a:t>
            </a:r>
            <a:r>
              <a:rPr lang="en-US" sz="1100" dirty="0" err="1"/>
              <a:t>fuente</a:t>
            </a:r>
            <a:r>
              <a:rPr lang="en-US" sz="1100" dirty="0"/>
              <a:t> </a:t>
            </a:r>
            <a:r>
              <a:rPr lang="en-US" sz="1100" dirty="0" err="1"/>
              <a:t>importante</a:t>
            </a:r>
            <a:r>
              <a:rPr lang="en-US" sz="1100" dirty="0"/>
              <a:t> de </a:t>
            </a:r>
            <a:r>
              <a:rPr lang="en-US" sz="1100" dirty="0" err="1"/>
              <a:t>seguridad</a:t>
            </a:r>
            <a:r>
              <a:rPr lang="en-US" sz="1100" dirty="0"/>
              <a:t>, </a:t>
            </a:r>
            <a:r>
              <a:rPr lang="en-US" sz="1100" dirty="0" err="1"/>
              <a:t>ya</a:t>
            </a:r>
            <a:r>
              <a:rPr lang="en-US" sz="1100" dirty="0"/>
              <a:t> que </a:t>
            </a:r>
            <a:r>
              <a:rPr lang="en-US" sz="1100" dirty="0" err="1"/>
              <a:t>hacen</a:t>
            </a:r>
            <a:r>
              <a:rPr lang="en-US" sz="1100" dirty="0"/>
              <a:t> que </a:t>
            </a:r>
            <a:r>
              <a:rPr lang="en-US" sz="1100" dirty="0" err="1"/>
              <a:t>el</a:t>
            </a:r>
            <a:r>
              <a:rPr lang="en-US" sz="1100" dirty="0"/>
              <a:t> </a:t>
            </a:r>
            <a:r>
              <a:rPr lang="en-US" sz="1100" dirty="0" err="1"/>
              <a:t>mundo</a:t>
            </a:r>
            <a:r>
              <a:rPr lang="en-US" sz="1100" dirty="0"/>
              <a:t> sea </a:t>
            </a:r>
            <a:r>
              <a:rPr lang="en-US" sz="1100" dirty="0" err="1"/>
              <a:t>predecible</a:t>
            </a:r>
            <a:r>
              <a:rPr lang="en-US" sz="1100" dirty="0"/>
              <a:t>. El personal </a:t>
            </a:r>
            <a:r>
              <a:rPr lang="en-US" sz="1100" dirty="0" err="1"/>
              <a:t>debe</a:t>
            </a:r>
            <a:r>
              <a:rPr lang="en-US" sz="1100" dirty="0"/>
              <a:t> </a:t>
            </a:r>
            <a:r>
              <a:rPr lang="en-US" sz="1100" dirty="0" err="1"/>
              <a:t>informar</a:t>
            </a:r>
            <a:r>
              <a:rPr lang="en-US" sz="1100" dirty="0"/>
              <a:t> a </a:t>
            </a:r>
            <a:r>
              <a:rPr lang="en-US" sz="1100" dirty="0" err="1"/>
              <a:t>los</a:t>
            </a:r>
            <a:r>
              <a:rPr lang="en-US" sz="1100" dirty="0"/>
              <a:t> </a:t>
            </a:r>
            <a:r>
              <a:rPr lang="en-US" sz="1100" dirty="0" err="1"/>
              <a:t>niños</a:t>
            </a:r>
            <a:r>
              <a:rPr lang="en-US" sz="1100" dirty="0"/>
              <a:t> y </a:t>
            </a:r>
            <a:r>
              <a:rPr lang="en-US" sz="1100" dirty="0" err="1"/>
              <a:t>niñas</a:t>
            </a:r>
            <a:r>
              <a:rPr lang="en-US" sz="1100" dirty="0"/>
              <a:t> de lo que </a:t>
            </a:r>
            <a:r>
              <a:rPr lang="en-US" sz="1100" dirty="0" err="1"/>
              <a:t>va</a:t>
            </a:r>
            <a:r>
              <a:rPr lang="en-US" sz="1100" dirty="0"/>
              <a:t> a </a:t>
            </a:r>
            <a:r>
              <a:rPr lang="en-US" sz="1100" dirty="0" err="1"/>
              <a:t>ocurrir</a:t>
            </a:r>
            <a:r>
              <a:rPr lang="en-US" sz="1100" dirty="0"/>
              <a:t> </a:t>
            </a:r>
            <a:r>
              <a:rPr lang="en-US" sz="1100" dirty="0" err="1"/>
              <a:t>durante</a:t>
            </a:r>
            <a:r>
              <a:rPr lang="en-US" sz="1100" dirty="0"/>
              <a:t> </a:t>
            </a:r>
            <a:r>
              <a:rPr lang="en-US" sz="1100" dirty="0" err="1"/>
              <a:t>el</a:t>
            </a:r>
            <a:r>
              <a:rPr lang="en-US" sz="1100" dirty="0"/>
              <a:t> día y la </a:t>
            </a:r>
            <a:r>
              <a:rPr lang="en-US" sz="1100" dirty="0" err="1"/>
              <a:t>semana</a:t>
            </a:r>
            <a:r>
              <a:rPr lang="en-US" sz="1100" dirty="0"/>
              <a:t>, </a:t>
            </a:r>
            <a:r>
              <a:rPr lang="en-US" sz="1100" dirty="0" err="1"/>
              <a:t>utilizando</a:t>
            </a:r>
            <a:r>
              <a:rPr lang="en-US" sz="1100" dirty="0"/>
              <a:t> </a:t>
            </a:r>
            <a:r>
              <a:rPr lang="en-US" sz="1100" dirty="0" err="1"/>
              <a:t>horarios</a:t>
            </a:r>
            <a:r>
              <a:rPr lang="en-US" sz="1100" dirty="0"/>
              <a:t> </a:t>
            </a:r>
            <a:r>
              <a:rPr lang="en-US" sz="1100" dirty="0" err="1"/>
              <a:t>visuales</a:t>
            </a:r>
            <a:r>
              <a:rPr lang="en-US" sz="1100" dirty="0"/>
              <a:t> y </a:t>
            </a:r>
            <a:r>
              <a:rPr lang="en-US" sz="1100" dirty="0" err="1"/>
              <a:t>tablones</a:t>
            </a:r>
            <a:r>
              <a:rPr lang="en-US" sz="1100" dirty="0"/>
              <a:t> de "</a:t>
            </a:r>
            <a:r>
              <a:rPr lang="en-US" sz="1100" dirty="0" err="1"/>
              <a:t>ahora</a:t>
            </a:r>
            <a:r>
              <a:rPr lang="en-US" sz="1100" dirty="0"/>
              <a:t> y </a:t>
            </a:r>
            <a:r>
              <a:rPr lang="en-US" sz="1100" dirty="0" err="1"/>
              <a:t>después</a:t>
            </a:r>
            <a:r>
              <a:rPr lang="en-US" sz="1100" dirty="0"/>
              <a:t>". </a:t>
            </a:r>
            <a:r>
              <a:rPr lang="en-US" sz="1100" dirty="0" err="1"/>
              <a:t>También</a:t>
            </a:r>
            <a:r>
              <a:rPr lang="en-US" sz="1100" dirty="0"/>
              <a:t> es </a:t>
            </a:r>
            <a:r>
              <a:rPr lang="en-US" sz="1100" dirty="0" err="1"/>
              <a:t>útil</a:t>
            </a:r>
            <a:r>
              <a:rPr lang="en-US" sz="1100" dirty="0"/>
              <a:t> </a:t>
            </a:r>
            <a:r>
              <a:rPr lang="en-US" sz="1100" dirty="0" err="1"/>
              <a:t>informar</a:t>
            </a:r>
            <a:r>
              <a:rPr lang="en-US" sz="1100" dirty="0"/>
              <a:t> a las </a:t>
            </a:r>
            <a:r>
              <a:rPr lang="en-US" sz="1100" dirty="0" err="1"/>
              <a:t>familias</a:t>
            </a:r>
            <a:r>
              <a:rPr lang="en-US" sz="1100" dirty="0"/>
              <a:t> y </a:t>
            </a:r>
            <a:r>
              <a:rPr lang="en-US" sz="1100" dirty="0" err="1"/>
              <a:t>cuidadores</a:t>
            </a:r>
            <a:r>
              <a:rPr lang="en-US" sz="1100" dirty="0"/>
              <a:t>/as para que </a:t>
            </a:r>
            <a:r>
              <a:rPr lang="en-US" sz="1100" dirty="0" err="1"/>
              <a:t>puedan</a:t>
            </a:r>
            <a:r>
              <a:rPr lang="en-US" sz="1100" dirty="0"/>
              <a:t> </a:t>
            </a:r>
            <a:r>
              <a:rPr lang="en-US" sz="1100" dirty="0" err="1"/>
              <a:t>explicar</a:t>
            </a:r>
            <a:r>
              <a:rPr lang="en-US" sz="1100" dirty="0"/>
              <a:t> a </a:t>
            </a:r>
            <a:r>
              <a:rPr lang="en-US" sz="1100" dirty="0" err="1"/>
              <a:t>los</a:t>
            </a:r>
            <a:r>
              <a:rPr lang="en-US" sz="1100" dirty="0"/>
              <a:t> </a:t>
            </a:r>
            <a:r>
              <a:rPr lang="en-US" sz="1100" dirty="0" err="1"/>
              <a:t>niños</a:t>
            </a:r>
            <a:r>
              <a:rPr lang="en-US" sz="1100" dirty="0"/>
              <a:t> y </a:t>
            </a:r>
            <a:r>
              <a:rPr lang="en-US" sz="1100" dirty="0" err="1"/>
              <a:t>niñas</a:t>
            </a:r>
            <a:r>
              <a:rPr lang="en-US" sz="1100" dirty="0"/>
              <a:t> </a:t>
            </a:r>
            <a:r>
              <a:rPr lang="en-US" sz="1100" dirty="0" err="1"/>
              <a:t>cómo</a:t>
            </a:r>
            <a:r>
              <a:rPr lang="en-US" sz="1100" dirty="0"/>
              <a:t> </a:t>
            </a:r>
            <a:r>
              <a:rPr lang="en-US" sz="1100" dirty="0" err="1"/>
              <a:t>va</a:t>
            </a:r>
            <a:r>
              <a:rPr lang="en-US" sz="1100" dirty="0"/>
              <a:t> a ser </a:t>
            </a:r>
            <a:r>
              <a:rPr lang="en-US" sz="1100" dirty="0" err="1"/>
              <a:t>el</a:t>
            </a:r>
            <a:r>
              <a:rPr lang="en-US" sz="1100" dirty="0"/>
              <a:t> día de </a:t>
            </a:r>
            <a:r>
              <a:rPr lang="en-US" sz="1100" dirty="0" err="1"/>
              <a:t>antemano</a:t>
            </a:r>
            <a:r>
              <a:rPr lang="en-US" sz="1100" dirty="0"/>
              <a:t>. </a:t>
            </a:r>
            <a:r>
              <a:rPr lang="en-US" sz="1100" dirty="0" err="1"/>
              <a:t>Cuando</a:t>
            </a:r>
            <a:r>
              <a:rPr lang="en-US" sz="1100" dirty="0"/>
              <a:t> </a:t>
            </a:r>
            <a:r>
              <a:rPr lang="en-US" sz="1100" dirty="0" err="1"/>
              <a:t>haya</a:t>
            </a:r>
            <a:r>
              <a:rPr lang="en-US" sz="1100" dirty="0"/>
              <a:t> </a:t>
            </a:r>
            <a:r>
              <a:rPr lang="en-US" sz="1100" dirty="0" err="1"/>
              <a:t>cambios</a:t>
            </a:r>
            <a:r>
              <a:rPr lang="en-US" sz="1100" dirty="0"/>
              <a:t> </a:t>
            </a:r>
            <a:r>
              <a:rPr lang="en-US" sz="1100" dirty="0" err="1"/>
              <a:t>en</a:t>
            </a:r>
            <a:r>
              <a:rPr lang="en-US" sz="1100" dirty="0"/>
              <a:t> la </a:t>
            </a:r>
            <a:r>
              <a:rPr lang="en-US" sz="1100" dirty="0" err="1"/>
              <a:t>rutina</a:t>
            </a:r>
            <a:r>
              <a:rPr lang="en-US" sz="1100" dirty="0"/>
              <a:t> habitual, es </a:t>
            </a:r>
            <a:r>
              <a:rPr lang="en-US" sz="1100" dirty="0" err="1"/>
              <a:t>importante</a:t>
            </a:r>
            <a:r>
              <a:rPr lang="en-US" sz="1100" dirty="0"/>
              <a:t> </a:t>
            </a:r>
            <a:r>
              <a:rPr lang="en-US" sz="1100" dirty="0" err="1"/>
              <a:t>informar</a:t>
            </a:r>
            <a:r>
              <a:rPr lang="en-US" sz="1100" dirty="0"/>
              <a:t> al </a:t>
            </a:r>
            <a:r>
              <a:rPr lang="en-US" sz="1100" dirty="0" err="1"/>
              <a:t>niño</a:t>
            </a:r>
            <a:r>
              <a:rPr lang="en-US" sz="1100" dirty="0"/>
              <a:t> o </a:t>
            </a:r>
            <a:r>
              <a:rPr lang="en-US" sz="1100" dirty="0" err="1"/>
              <a:t>niña</a:t>
            </a:r>
            <a:r>
              <a:rPr lang="en-US" sz="1100" dirty="0"/>
              <a:t> y a las </a:t>
            </a:r>
            <a:r>
              <a:rPr lang="en-US" sz="1100" dirty="0" err="1"/>
              <a:t>familias</a:t>
            </a:r>
            <a:r>
              <a:rPr lang="en-US" sz="1100" dirty="0"/>
              <a:t> con </a:t>
            </a:r>
            <a:r>
              <a:rPr lang="en-US" sz="1100" dirty="0" err="1"/>
              <a:t>antelación</a:t>
            </a:r>
            <a:r>
              <a:rPr lang="en-US" sz="1100" dirty="0"/>
              <a:t> para que </a:t>
            </a:r>
            <a:r>
              <a:rPr lang="en-US" sz="1100" dirty="0" err="1"/>
              <a:t>puedan</a:t>
            </a:r>
            <a:r>
              <a:rPr lang="en-US" sz="1100" dirty="0"/>
              <a:t> </a:t>
            </a:r>
            <a:r>
              <a:rPr lang="en-US" sz="1100" dirty="0" err="1"/>
              <a:t>prepararse.Es</a:t>
            </a:r>
            <a:r>
              <a:rPr lang="en-US" sz="1100" dirty="0"/>
              <a:t> </a:t>
            </a:r>
            <a:r>
              <a:rPr lang="en-US" sz="1100" dirty="0" err="1"/>
              <a:t>útil</a:t>
            </a:r>
            <a:r>
              <a:rPr lang="en-US" sz="1100" dirty="0"/>
              <a:t> </a:t>
            </a:r>
            <a:r>
              <a:rPr lang="en-US" sz="1100" dirty="0" err="1"/>
              <a:t>crear</a:t>
            </a:r>
            <a:r>
              <a:rPr lang="en-US" sz="1100" dirty="0"/>
              <a:t> un </a:t>
            </a:r>
            <a:r>
              <a:rPr lang="en-US" sz="1100" dirty="0" err="1"/>
              <a:t>espacio</a:t>
            </a:r>
            <a:r>
              <a:rPr lang="en-US" sz="1100" dirty="0"/>
              <a:t> </a:t>
            </a:r>
            <a:r>
              <a:rPr lang="en-US" sz="1100" dirty="0" err="1"/>
              <a:t>seguro</a:t>
            </a:r>
            <a:r>
              <a:rPr lang="en-US" sz="1100" dirty="0"/>
              <a:t> para </a:t>
            </a:r>
            <a:r>
              <a:rPr lang="en-US" sz="1100" dirty="0" err="1"/>
              <a:t>el</a:t>
            </a:r>
            <a:r>
              <a:rPr lang="en-US" sz="1100" dirty="0"/>
              <a:t> </a:t>
            </a:r>
            <a:r>
              <a:rPr lang="en-US" sz="1100" dirty="0" err="1"/>
              <a:t>niño</a:t>
            </a:r>
            <a:r>
              <a:rPr lang="en-US" sz="1100" dirty="0"/>
              <a:t> o </a:t>
            </a:r>
            <a:r>
              <a:rPr lang="en-US" sz="1100" dirty="0" err="1"/>
              <a:t>niña</a:t>
            </a:r>
            <a:r>
              <a:rPr lang="en-US" sz="1100" dirty="0"/>
              <a:t> </a:t>
            </a:r>
            <a:r>
              <a:rPr lang="en-US" sz="1100" dirty="0" err="1"/>
              <a:t>en</a:t>
            </a:r>
            <a:r>
              <a:rPr lang="en-US" sz="1100" dirty="0"/>
              <a:t> la </a:t>
            </a:r>
            <a:r>
              <a:rPr lang="en-US" sz="1100" dirty="0" err="1"/>
              <a:t>escuela</a:t>
            </a:r>
            <a:r>
              <a:rPr lang="en-US" sz="1100" dirty="0"/>
              <a:t>, que </a:t>
            </a:r>
            <a:r>
              <a:rPr lang="en-US" sz="1100" dirty="0" err="1"/>
              <a:t>pueda</a:t>
            </a:r>
            <a:r>
              <a:rPr lang="en-US" sz="1100" dirty="0"/>
              <a:t> </a:t>
            </a:r>
            <a:r>
              <a:rPr lang="en-US" sz="1100" dirty="0" err="1"/>
              <a:t>utilizar</a:t>
            </a:r>
            <a:r>
              <a:rPr lang="en-US" sz="1100" dirty="0"/>
              <a:t> </a:t>
            </a:r>
            <a:r>
              <a:rPr lang="en-US" sz="1100" dirty="0" err="1"/>
              <a:t>cuando</a:t>
            </a:r>
            <a:r>
              <a:rPr lang="en-US" sz="1100" dirty="0"/>
              <a:t> </a:t>
            </a:r>
            <a:r>
              <a:rPr lang="en-US" sz="1100" dirty="0" err="1"/>
              <a:t>sienta</a:t>
            </a:r>
            <a:r>
              <a:rPr lang="en-US" sz="1100" dirty="0"/>
              <a:t> </a:t>
            </a:r>
            <a:r>
              <a:rPr lang="en-US" sz="1100" dirty="0" err="1"/>
              <a:t>inseguridad</a:t>
            </a:r>
            <a:r>
              <a:rPr lang="en-US" sz="1100" dirty="0"/>
              <a:t>; </a:t>
            </a:r>
            <a:r>
              <a:rPr lang="en-US" sz="1100" dirty="0" err="1"/>
              <a:t>puede</a:t>
            </a:r>
            <a:r>
              <a:rPr lang="en-US" sz="1100" dirty="0"/>
              <a:t> ser </a:t>
            </a:r>
            <a:r>
              <a:rPr lang="en-US" sz="1100" dirty="0" err="1"/>
              <a:t>una</a:t>
            </a:r>
            <a:r>
              <a:rPr lang="en-US" sz="1100" dirty="0"/>
              <a:t> </a:t>
            </a:r>
            <a:r>
              <a:rPr lang="en-US" sz="1100" dirty="0" err="1"/>
              <a:t>habitación</a:t>
            </a:r>
            <a:r>
              <a:rPr lang="en-US" sz="1100" dirty="0"/>
              <a:t> </a:t>
            </a:r>
            <a:r>
              <a:rPr lang="en-US" sz="1100" dirty="0" err="1"/>
              <a:t>designada</a:t>
            </a:r>
            <a:r>
              <a:rPr lang="en-US" sz="1100" dirty="0"/>
              <a:t> o </a:t>
            </a:r>
            <a:r>
              <a:rPr lang="en-US" sz="1100" dirty="0" err="1"/>
              <a:t>una</a:t>
            </a:r>
            <a:r>
              <a:rPr lang="en-US" sz="1100" dirty="0"/>
              <a:t> tienda de </a:t>
            </a:r>
            <a:r>
              <a:rPr lang="en-US" sz="1100" dirty="0" err="1"/>
              <a:t>campaña</a:t>
            </a:r>
            <a:r>
              <a:rPr lang="en-US" sz="1100" dirty="0"/>
              <a:t> </a:t>
            </a:r>
            <a:r>
              <a:rPr lang="en-US" sz="1100" dirty="0" err="1"/>
              <a:t>en</a:t>
            </a:r>
            <a:r>
              <a:rPr lang="en-US" sz="1100" dirty="0"/>
              <a:t> un </a:t>
            </a:r>
            <a:r>
              <a:rPr lang="en-US" sz="1100" dirty="0" err="1"/>
              <a:t>rincón</a:t>
            </a:r>
            <a:r>
              <a:rPr lang="en-US" sz="1100" dirty="0"/>
              <a:t> del aula. El </a:t>
            </a:r>
            <a:r>
              <a:rPr lang="en-US" sz="1100" dirty="0" err="1"/>
              <a:t>espacio</a:t>
            </a:r>
            <a:r>
              <a:rPr lang="en-US" sz="1100" dirty="0"/>
              <a:t> </a:t>
            </a:r>
            <a:r>
              <a:rPr lang="en-US" sz="1100" dirty="0" err="1"/>
              <a:t>debe</a:t>
            </a:r>
            <a:r>
              <a:rPr lang="en-US" sz="1100" dirty="0"/>
              <a:t> </a:t>
            </a:r>
            <a:r>
              <a:rPr lang="en-US" sz="1100" dirty="0" err="1"/>
              <a:t>utilizarse</a:t>
            </a:r>
            <a:r>
              <a:rPr lang="en-US" sz="1100" dirty="0"/>
              <a:t> con </a:t>
            </a:r>
            <a:r>
              <a:rPr lang="en-US" sz="1100" dirty="0" err="1"/>
              <a:t>el</a:t>
            </a:r>
            <a:r>
              <a:rPr lang="en-US" sz="1100" dirty="0"/>
              <a:t> </a:t>
            </a:r>
            <a:r>
              <a:rPr lang="en-US" sz="1100" dirty="0" err="1"/>
              <a:t>trabajador</a:t>
            </a:r>
            <a:r>
              <a:rPr lang="en-US" sz="1100" dirty="0"/>
              <a:t> clave del </a:t>
            </a:r>
            <a:r>
              <a:rPr lang="en-US" sz="1100" dirty="0" err="1"/>
              <a:t>niño</a:t>
            </a:r>
            <a:r>
              <a:rPr lang="en-US" sz="1100" dirty="0"/>
              <a:t> o </a:t>
            </a:r>
            <a:r>
              <a:rPr lang="en-US" sz="1100" dirty="0" err="1"/>
              <a:t>niña</a:t>
            </a:r>
            <a:r>
              <a:rPr lang="en-US" sz="1100" dirty="0"/>
              <a:t> y no </a:t>
            </a:r>
            <a:r>
              <a:rPr lang="en-US" sz="1100" dirty="0" err="1"/>
              <a:t>debe</a:t>
            </a:r>
            <a:r>
              <a:rPr lang="en-US" sz="1100" dirty="0"/>
              <a:t> </a:t>
            </a:r>
            <a:r>
              <a:rPr lang="en-US" sz="1100" dirty="0" err="1"/>
              <a:t>considerarse</a:t>
            </a:r>
            <a:r>
              <a:rPr lang="en-US" sz="1100" dirty="0"/>
              <a:t> </a:t>
            </a:r>
            <a:r>
              <a:rPr lang="en-US" sz="1100" dirty="0" err="1"/>
              <a:t>como</a:t>
            </a:r>
            <a:r>
              <a:rPr lang="en-US" sz="1100" dirty="0"/>
              <a:t> un "</a:t>
            </a:r>
            <a:r>
              <a:rPr lang="en-US" sz="1100" dirty="0" err="1"/>
              <a:t>alejamiento</a:t>
            </a:r>
            <a:r>
              <a:rPr lang="en-US" sz="1100" dirty="0"/>
              <a:t>" o un "</a:t>
            </a:r>
            <a:r>
              <a:rPr lang="en-US" sz="1100" dirty="0" err="1"/>
              <a:t>tiempo</a:t>
            </a:r>
            <a:r>
              <a:rPr lang="en-US" sz="1100" dirty="0"/>
              <a:t> </a:t>
            </a:r>
            <a:r>
              <a:rPr lang="en-US" sz="1100" dirty="0" err="1"/>
              <a:t>fuera</a:t>
            </a:r>
            <a:r>
              <a:rPr lang="en-US" sz="1100" dirty="0"/>
              <a:t>".</a:t>
            </a:r>
          </a:p>
          <a:p>
            <a:pPr marL="0" lvl="0" indent="0" algn="l" rtl="0">
              <a:lnSpc>
                <a:spcPct val="110000"/>
              </a:lnSpc>
              <a:spcBef>
                <a:spcPts val="0"/>
              </a:spcBef>
              <a:spcAft>
                <a:spcPts val="0"/>
              </a:spcAft>
              <a:buSzPts val="1600"/>
              <a:buNone/>
            </a:pPr>
            <a:endParaRPr lang="es-ES" dirty="0"/>
          </a:p>
          <a:p>
            <a:pPr marL="0" lvl="0" indent="0" algn="l" rtl="0">
              <a:lnSpc>
                <a:spcPct val="110000"/>
              </a:lnSpc>
              <a:spcBef>
                <a:spcPts val="0"/>
              </a:spcBef>
              <a:spcAft>
                <a:spcPts val="0"/>
              </a:spcAft>
              <a:buSzPts val="1600"/>
              <a:buNone/>
            </a:pPr>
            <a:endParaRPr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48"/>
          <p:cNvSpPr txBox="1">
            <a:spLocks noGrp="1"/>
          </p:cNvSpPr>
          <p:nvPr>
            <p:ph type="body" idx="2"/>
          </p:nvPr>
        </p:nvSpPr>
        <p:spPr>
          <a:xfrm>
            <a:off x="335666" y="254643"/>
            <a:ext cx="11685886" cy="6014460"/>
          </a:xfrm>
          <a:prstGeom prst="rect">
            <a:avLst/>
          </a:prstGeom>
          <a:noFill/>
          <a:ln>
            <a:noFill/>
          </a:ln>
        </p:spPr>
        <p:txBody>
          <a:bodyPr spcFirstLastPara="1" wrap="square" lIns="91425" tIns="45700" rIns="91425" bIns="45700" numCol="2" anchor="t" anchorCtr="0">
            <a:normAutofit/>
          </a:bodyPr>
          <a:lstStyle/>
          <a:p>
            <a:pPr marL="0" lvl="0" indent="0" algn="l" rtl="0">
              <a:lnSpc>
                <a:spcPct val="90000"/>
              </a:lnSpc>
              <a:spcBef>
                <a:spcPts val="1000"/>
              </a:spcBef>
              <a:spcAft>
                <a:spcPts val="0"/>
              </a:spcAft>
              <a:buClr>
                <a:schemeClr val="dk1"/>
              </a:buClr>
              <a:buSzPts val="1600"/>
              <a:buNone/>
            </a:pPr>
            <a:r>
              <a:rPr lang="en-US" sz="1200" dirty="0"/>
              <a:t>Los </a:t>
            </a:r>
            <a:r>
              <a:rPr lang="en-US" sz="1200" dirty="0" err="1"/>
              <a:t>niños</a:t>
            </a:r>
            <a:r>
              <a:rPr lang="en-US" sz="1200" dirty="0"/>
              <a:t> y </a:t>
            </a:r>
            <a:r>
              <a:rPr lang="en-US" sz="1200" dirty="0" err="1"/>
              <a:t>niñas</a:t>
            </a:r>
            <a:r>
              <a:rPr lang="en-US" sz="1200" dirty="0"/>
              <a:t> </a:t>
            </a:r>
            <a:r>
              <a:rPr lang="en-US" sz="1200" dirty="0" err="1"/>
              <a:t>pueden</a:t>
            </a:r>
            <a:r>
              <a:rPr lang="en-US" sz="1200" dirty="0"/>
              <a:t> no ser </a:t>
            </a:r>
            <a:r>
              <a:rPr lang="en-US" sz="1200" dirty="0" err="1"/>
              <a:t>capaces</a:t>
            </a:r>
            <a:r>
              <a:rPr lang="en-US" sz="1200" dirty="0"/>
              <a:t> de </a:t>
            </a:r>
            <a:r>
              <a:rPr lang="en-US" sz="1200" dirty="0" err="1"/>
              <a:t>manejar</a:t>
            </a:r>
            <a:r>
              <a:rPr lang="en-US" sz="1200" dirty="0"/>
              <a:t> sus </a:t>
            </a:r>
            <a:r>
              <a:rPr lang="en-US" sz="1200" dirty="0" err="1"/>
              <a:t>fuertes</a:t>
            </a:r>
            <a:r>
              <a:rPr lang="en-US" sz="1200" dirty="0"/>
              <a:t> </a:t>
            </a:r>
            <a:r>
              <a:rPr lang="en-US" sz="1200" dirty="0" err="1"/>
              <a:t>sentimientos</a:t>
            </a:r>
            <a:r>
              <a:rPr lang="en-US" sz="1200" dirty="0"/>
              <a:t> </a:t>
            </a:r>
            <a:r>
              <a:rPr lang="en-US" sz="1200" dirty="0" err="1"/>
              <a:t>por</a:t>
            </a:r>
            <a:r>
              <a:rPr lang="en-US" sz="1200" dirty="0"/>
              <a:t> </a:t>
            </a:r>
            <a:r>
              <a:rPr lang="en-US" sz="1200" dirty="0" err="1"/>
              <a:t>sí</a:t>
            </a:r>
            <a:r>
              <a:rPr lang="en-US" sz="1200" dirty="0"/>
              <a:t> solos. </a:t>
            </a:r>
            <a:r>
              <a:rPr lang="en-US" sz="1200" dirty="0" err="1"/>
              <a:t>Necesitan</a:t>
            </a:r>
            <a:r>
              <a:rPr lang="en-US" sz="1200" dirty="0"/>
              <a:t> que las personas </a:t>
            </a:r>
            <a:r>
              <a:rPr lang="en-US" sz="1200" dirty="0" err="1"/>
              <a:t>adultas</a:t>
            </a:r>
            <a:r>
              <a:rPr lang="en-US" sz="1200" dirty="0"/>
              <a:t> les </a:t>
            </a:r>
            <a:r>
              <a:rPr lang="en-US" sz="1200" dirty="0" err="1"/>
              <a:t>ayuden</a:t>
            </a:r>
            <a:r>
              <a:rPr lang="en-US" sz="1200" dirty="0"/>
              <a:t> a </a:t>
            </a:r>
            <a:r>
              <a:rPr lang="en-US" sz="1200" dirty="0" err="1"/>
              <a:t>calmarlos</a:t>
            </a:r>
            <a:r>
              <a:rPr lang="en-US" sz="1200" dirty="0"/>
              <a:t> y </a:t>
            </a:r>
            <a:r>
              <a:rPr lang="en-US" sz="1200" dirty="0" err="1"/>
              <a:t>regularlos</a:t>
            </a:r>
            <a:r>
              <a:rPr lang="en-US" sz="1200" dirty="0"/>
              <a:t>. Es </a:t>
            </a:r>
            <a:r>
              <a:rPr lang="en-US" sz="1200" dirty="0" err="1"/>
              <a:t>útil</a:t>
            </a:r>
            <a:r>
              <a:rPr lang="en-US" sz="1200" dirty="0"/>
              <a:t> </a:t>
            </a:r>
            <a:r>
              <a:rPr lang="en-US" sz="1200" dirty="0" err="1"/>
              <a:t>hablar</a:t>
            </a:r>
            <a:r>
              <a:rPr lang="en-US" sz="1200" dirty="0"/>
              <a:t> con las </a:t>
            </a:r>
            <a:r>
              <a:rPr lang="en-US" sz="1200" dirty="0" err="1"/>
              <a:t>familias</a:t>
            </a:r>
            <a:r>
              <a:rPr lang="en-US" sz="1200" dirty="0"/>
              <a:t> </a:t>
            </a:r>
            <a:r>
              <a:rPr lang="en-US" sz="1200" dirty="0" err="1"/>
              <a:t>sobre</a:t>
            </a:r>
            <a:r>
              <a:rPr lang="en-US" sz="1200" dirty="0"/>
              <a:t> lo que </a:t>
            </a:r>
            <a:r>
              <a:rPr lang="en-US" sz="1200" dirty="0" err="1"/>
              <a:t>su</a:t>
            </a:r>
            <a:r>
              <a:rPr lang="en-US" sz="1200" dirty="0"/>
              <a:t> </a:t>
            </a:r>
            <a:r>
              <a:rPr lang="en-US" sz="1200" dirty="0" err="1"/>
              <a:t>hijo</a:t>
            </a:r>
            <a:r>
              <a:rPr lang="en-US" sz="1200" dirty="0"/>
              <a:t> o </a:t>
            </a:r>
            <a:r>
              <a:rPr lang="en-US" sz="1200" dirty="0" err="1"/>
              <a:t>hija</a:t>
            </a:r>
            <a:r>
              <a:rPr lang="en-US" sz="1200" dirty="0"/>
              <a:t> </a:t>
            </a:r>
            <a:r>
              <a:rPr lang="en-US" sz="1200" dirty="0" err="1"/>
              <a:t>encuentra</a:t>
            </a:r>
            <a:r>
              <a:rPr lang="en-US" sz="1200" dirty="0"/>
              <a:t> </a:t>
            </a:r>
            <a:r>
              <a:rPr lang="en-US" sz="1200" dirty="0" err="1"/>
              <a:t>tranquilizador</a:t>
            </a:r>
            <a:r>
              <a:rPr lang="en-US" sz="1200" dirty="0"/>
              <a:t>; las </a:t>
            </a:r>
            <a:r>
              <a:rPr lang="en-US" sz="1200" dirty="0" err="1"/>
              <a:t>opciones</a:t>
            </a:r>
            <a:r>
              <a:rPr lang="en-US" sz="1200" dirty="0"/>
              <a:t> </a:t>
            </a:r>
            <a:r>
              <a:rPr lang="en-US" sz="1200" dirty="0" err="1"/>
              <a:t>incluyen</a:t>
            </a:r>
            <a:r>
              <a:rPr lang="en-US" sz="1200" dirty="0"/>
              <a:t> </a:t>
            </a:r>
            <a:r>
              <a:rPr lang="en-US" sz="1200" dirty="0" err="1"/>
              <a:t>utilizar</a:t>
            </a:r>
            <a:r>
              <a:rPr lang="en-US" sz="1200" dirty="0"/>
              <a:t> </a:t>
            </a:r>
            <a:r>
              <a:rPr lang="en-US" sz="1200" dirty="0" err="1"/>
              <a:t>los</a:t>
            </a:r>
            <a:r>
              <a:rPr lang="en-US" sz="1200" dirty="0"/>
              <a:t> </a:t>
            </a:r>
            <a:r>
              <a:rPr lang="en-US" sz="1200" dirty="0" err="1"/>
              <a:t>cinco</a:t>
            </a:r>
            <a:r>
              <a:rPr lang="en-US" sz="1200" dirty="0"/>
              <a:t> </a:t>
            </a:r>
            <a:r>
              <a:rPr lang="en-US" sz="1200" dirty="0" err="1"/>
              <a:t>sentidos</a:t>
            </a:r>
            <a:r>
              <a:rPr lang="en-US" sz="1200" dirty="0"/>
              <a:t> del </a:t>
            </a:r>
            <a:r>
              <a:rPr lang="en-US" sz="1200" dirty="0" err="1"/>
              <a:t>niño</a:t>
            </a:r>
            <a:r>
              <a:rPr lang="en-US" sz="1200" dirty="0"/>
              <a:t> o </a:t>
            </a:r>
            <a:r>
              <a:rPr lang="en-US" sz="1200" dirty="0" err="1"/>
              <a:t>niña</a:t>
            </a:r>
            <a:r>
              <a:rPr lang="en-US" sz="1200" dirty="0"/>
              <a:t> (</a:t>
            </a:r>
            <a:r>
              <a:rPr lang="en-US" sz="1200" dirty="0" err="1"/>
              <a:t>por</a:t>
            </a:r>
            <a:r>
              <a:rPr lang="en-US" sz="1200" dirty="0"/>
              <a:t> </a:t>
            </a:r>
            <a:r>
              <a:rPr lang="en-US" sz="1200" dirty="0" err="1"/>
              <a:t>ejemplo</a:t>
            </a:r>
            <a:r>
              <a:rPr lang="en-US" sz="1200" dirty="0"/>
              <a:t>, </a:t>
            </a:r>
            <a:r>
              <a:rPr lang="en-US" sz="1200" dirty="0" err="1"/>
              <a:t>lavanda</a:t>
            </a:r>
            <a:r>
              <a:rPr lang="en-US" sz="1200" dirty="0"/>
              <a:t> </a:t>
            </a:r>
            <a:r>
              <a:rPr lang="en-US" sz="1200" dirty="0" err="1"/>
              <a:t>en</a:t>
            </a:r>
            <a:r>
              <a:rPr lang="en-US" sz="1200" dirty="0"/>
              <a:t> un </a:t>
            </a:r>
            <a:r>
              <a:rPr lang="en-US" sz="1200" dirty="0" err="1"/>
              <a:t>pañuelo</a:t>
            </a:r>
            <a:r>
              <a:rPr lang="en-US" sz="1200" dirty="0"/>
              <a:t>; </a:t>
            </a:r>
            <a:r>
              <a:rPr lang="en-US" sz="1200" dirty="0" err="1"/>
              <a:t>acariciar</a:t>
            </a:r>
            <a:r>
              <a:rPr lang="en-US" sz="1200" dirty="0"/>
              <a:t> </a:t>
            </a:r>
            <a:r>
              <a:rPr lang="en-US" sz="1200" dirty="0" err="1"/>
              <a:t>una</a:t>
            </a:r>
            <a:r>
              <a:rPr lang="en-US" sz="1200" dirty="0"/>
              <a:t> </a:t>
            </a:r>
            <a:r>
              <a:rPr lang="en-US" sz="1200" dirty="0" err="1"/>
              <a:t>tela</a:t>
            </a:r>
            <a:r>
              <a:rPr lang="en-US" sz="1200" dirty="0"/>
              <a:t> suave; </a:t>
            </a:r>
            <a:r>
              <a:rPr lang="en-US" sz="1200" dirty="0" err="1"/>
              <a:t>escuchar</a:t>
            </a:r>
            <a:r>
              <a:rPr lang="en-US" sz="1200" dirty="0"/>
              <a:t> un CD </a:t>
            </a:r>
            <a:r>
              <a:rPr lang="en-US" sz="1200" dirty="0" err="1"/>
              <a:t>tranquilizador</a:t>
            </a:r>
            <a:r>
              <a:rPr lang="en-US" sz="1200" dirty="0"/>
              <a:t>), </a:t>
            </a:r>
            <a:r>
              <a:rPr lang="en-US" sz="1200" dirty="0" err="1"/>
              <a:t>realizar</a:t>
            </a:r>
            <a:r>
              <a:rPr lang="en-US" sz="1200" dirty="0"/>
              <a:t> </a:t>
            </a:r>
            <a:r>
              <a:rPr lang="en-US" sz="1200" dirty="0" err="1"/>
              <a:t>actividades</a:t>
            </a:r>
            <a:r>
              <a:rPr lang="en-US" sz="1200" dirty="0"/>
              <a:t> </a:t>
            </a:r>
            <a:r>
              <a:rPr lang="en-US" sz="1200" dirty="0" err="1"/>
              <a:t>repetitivas</a:t>
            </a:r>
            <a:r>
              <a:rPr lang="en-US" sz="1200" dirty="0"/>
              <a:t> </a:t>
            </a:r>
            <a:r>
              <a:rPr lang="en-US" sz="1200" dirty="0" err="1"/>
              <a:t>tranquilizadoras</a:t>
            </a:r>
            <a:r>
              <a:rPr lang="en-US" sz="1200" dirty="0"/>
              <a:t> (</a:t>
            </a:r>
            <a:r>
              <a:rPr lang="en-US" sz="1200" dirty="0" err="1"/>
              <a:t>clasificar</a:t>
            </a:r>
            <a:r>
              <a:rPr lang="en-US" sz="1200" dirty="0"/>
              <a:t> </a:t>
            </a:r>
            <a:r>
              <a:rPr lang="en-US" sz="1200" dirty="0" err="1"/>
              <a:t>monedas</a:t>
            </a:r>
            <a:r>
              <a:rPr lang="en-US" sz="1200" dirty="0"/>
              <a:t> o </a:t>
            </a:r>
            <a:r>
              <a:rPr lang="en-US" sz="1200" dirty="0" err="1"/>
              <a:t>lápices</a:t>
            </a:r>
            <a:r>
              <a:rPr lang="en-US" sz="1200" dirty="0"/>
              <a:t> de </a:t>
            </a:r>
            <a:r>
              <a:rPr lang="en-US" sz="1200" dirty="0" err="1"/>
              <a:t>colores</a:t>
            </a:r>
            <a:r>
              <a:rPr lang="en-US" sz="1200" dirty="0"/>
              <a:t>) o </a:t>
            </a:r>
            <a:r>
              <a:rPr lang="en-US" sz="1200" dirty="0" err="1"/>
              <a:t>actividades</a:t>
            </a:r>
            <a:r>
              <a:rPr lang="en-US" sz="1200" dirty="0"/>
              <a:t> </a:t>
            </a:r>
            <a:r>
              <a:rPr lang="en-US" sz="1200" dirty="0" err="1"/>
              <a:t>más</a:t>
            </a:r>
            <a:r>
              <a:rPr lang="en-US" sz="1200" dirty="0"/>
              <a:t> </a:t>
            </a:r>
            <a:r>
              <a:rPr lang="en-US" sz="1200" dirty="0" err="1"/>
              <a:t>físicas</a:t>
            </a:r>
            <a:r>
              <a:rPr lang="en-US" sz="1200" dirty="0"/>
              <a:t> </a:t>
            </a:r>
            <a:r>
              <a:rPr lang="en-US" sz="1200" dirty="0" err="1"/>
              <a:t>como</a:t>
            </a:r>
            <a:r>
              <a:rPr lang="en-US" sz="1200" dirty="0"/>
              <a:t> "</a:t>
            </a:r>
            <a:r>
              <a:rPr lang="en-US" sz="1200" dirty="0" err="1"/>
              <a:t>estirarse</a:t>
            </a:r>
            <a:r>
              <a:rPr lang="en-US" sz="1200" dirty="0"/>
              <a:t> </a:t>
            </a:r>
            <a:r>
              <a:rPr lang="en-US" sz="1200" dirty="0" err="1"/>
              <a:t>como</a:t>
            </a:r>
            <a:r>
              <a:rPr lang="en-US" sz="1200" dirty="0"/>
              <a:t> un </a:t>
            </a:r>
            <a:r>
              <a:rPr lang="en-US" sz="1200" dirty="0" err="1"/>
              <a:t>gato</a:t>
            </a:r>
            <a:r>
              <a:rPr lang="en-US" sz="1200" dirty="0"/>
              <a:t>". Si </a:t>
            </a:r>
            <a:r>
              <a:rPr lang="en-US" sz="1200" dirty="0" err="1"/>
              <a:t>los</a:t>
            </a:r>
            <a:r>
              <a:rPr lang="en-US" sz="1200" dirty="0"/>
              <a:t> </a:t>
            </a:r>
            <a:r>
              <a:rPr lang="en-US" sz="1200" dirty="0" err="1"/>
              <a:t>niños</a:t>
            </a:r>
            <a:r>
              <a:rPr lang="en-US" sz="1200" dirty="0"/>
              <a:t> o </a:t>
            </a:r>
            <a:r>
              <a:rPr lang="en-US" sz="1200" dirty="0" err="1"/>
              <a:t>niñas</a:t>
            </a:r>
            <a:r>
              <a:rPr lang="en-US" sz="1200" dirty="0"/>
              <a:t> </a:t>
            </a:r>
            <a:r>
              <a:rPr lang="en-US" sz="1200" dirty="0" err="1"/>
              <a:t>están</a:t>
            </a:r>
            <a:r>
              <a:rPr lang="en-US" sz="1200" dirty="0"/>
              <a:t> </a:t>
            </a:r>
            <a:r>
              <a:rPr lang="en-US" sz="1200" dirty="0" err="1"/>
              <a:t>muy</a:t>
            </a:r>
            <a:r>
              <a:rPr lang="en-US" sz="1200" dirty="0"/>
              <a:t> </a:t>
            </a:r>
            <a:r>
              <a:rPr lang="en-US" sz="1200" dirty="0" err="1"/>
              <a:t>angustiados</a:t>
            </a:r>
            <a:r>
              <a:rPr lang="en-US" sz="1200" dirty="0"/>
              <a:t>, </a:t>
            </a:r>
            <a:r>
              <a:rPr lang="en-US" sz="1200" dirty="0" err="1"/>
              <a:t>puede</a:t>
            </a:r>
            <a:r>
              <a:rPr lang="en-US" sz="1200" dirty="0"/>
              <a:t> ser </a:t>
            </a:r>
            <a:r>
              <a:rPr lang="en-US" sz="1200" dirty="0" err="1"/>
              <a:t>útil</a:t>
            </a:r>
            <a:r>
              <a:rPr lang="en-US" sz="1200" dirty="0"/>
              <a:t> </a:t>
            </a:r>
            <a:r>
              <a:rPr lang="en-US" sz="1200" dirty="0" err="1"/>
              <a:t>animarles</a:t>
            </a:r>
            <a:r>
              <a:rPr lang="en-US" sz="1200" dirty="0"/>
              <a:t> a </a:t>
            </a:r>
            <a:r>
              <a:rPr lang="en-US" sz="1200" dirty="0" err="1"/>
              <a:t>hacer</a:t>
            </a:r>
            <a:r>
              <a:rPr lang="en-US" sz="1200" dirty="0"/>
              <a:t> </a:t>
            </a:r>
            <a:r>
              <a:rPr lang="en-US" sz="1200" dirty="0" err="1"/>
              <a:t>ejercicio</a:t>
            </a:r>
            <a:r>
              <a:rPr lang="en-US" sz="1200" dirty="0"/>
              <a:t> </a:t>
            </a:r>
            <a:r>
              <a:rPr lang="en-US" sz="1200" dirty="0" err="1"/>
              <a:t>intenso</a:t>
            </a:r>
            <a:r>
              <a:rPr lang="en-US" sz="1200" dirty="0"/>
              <a:t> (</a:t>
            </a:r>
            <a:r>
              <a:rPr lang="en-US" sz="1200" dirty="0" err="1"/>
              <a:t>por</a:t>
            </a:r>
            <a:r>
              <a:rPr lang="en-US" sz="1200" dirty="0"/>
              <a:t> </a:t>
            </a:r>
            <a:r>
              <a:rPr lang="en-US" sz="1200" dirty="0" err="1"/>
              <a:t>ejemplo</a:t>
            </a:r>
            <a:r>
              <a:rPr lang="en-US" sz="1200" dirty="0"/>
              <a:t>, </a:t>
            </a:r>
            <a:r>
              <a:rPr lang="en-US" sz="1200" dirty="0" err="1"/>
              <a:t>correr</a:t>
            </a:r>
            <a:r>
              <a:rPr lang="en-US" sz="1200" dirty="0"/>
              <a:t> </a:t>
            </a:r>
            <a:r>
              <a:rPr lang="en-US" sz="1200" dirty="0" err="1"/>
              <a:t>durante</a:t>
            </a:r>
            <a:r>
              <a:rPr lang="en-US" sz="1200" dirty="0"/>
              <a:t> un </a:t>
            </a:r>
            <a:r>
              <a:rPr lang="en-US" sz="1200" dirty="0" err="1"/>
              <a:t>minuto</a:t>
            </a:r>
            <a:r>
              <a:rPr lang="en-US" sz="1200" dirty="0"/>
              <a:t>) o </a:t>
            </a:r>
            <a:r>
              <a:rPr lang="en-US" sz="1200" dirty="0" err="1"/>
              <a:t>utilizar</a:t>
            </a:r>
            <a:r>
              <a:rPr lang="en-US" sz="1200" dirty="0"/>
              <a:t> la </a:t>
            </a:r>
            <a:r>
              <a:rPr lang="en-US" sz="1200" dirty="0" err="1"/>
              <a:t>temperatura</a:t>
            </a:r>
            <a:r>
              <a:rPr lang="en-US" sz="1200" dirty="0"/>
              <a:t> (</a:t>
            </a:r>
            <a:r>
              <a:rPr lang="en-US" sz="1200" dirty="0" err="1"/>
              <a:t>por</a:t>
            </a:r>
            <a:r>
              <a:rPr lang="en-US" sz="1200" dirty="0"/>
              <a:t> </a:t>
            </a:r>
            <a:r>
              <a:rPr lang="en-US" sz="1200" dirty="0" err="1"/>
              <a:t>ejemplo</a:t>
            </a:r>
            <a:r>
              <a:rPr lang="en-US" sz="1200" dirty="0"/>
              <a:t>, </a:t>
            </a:r>
            <a:r>
              <a:rPr lang="en-US" sz="1200" dirty="0" err="1"/>
              <a:t>apretar</a:t>
            </a:r>
            <a:r>
              <a:rPr lang="en-US" sz="1200" dirty="0"/>
              <a:t> </a:t>
            </a:r>
            <a:r>
              <a:rPr lang="en-US" sz="1200" dirty="0" err="1"/>
              <a:t>una</a:t>
            </a:r>
            <a:r>
              <a:rPr lang="en-US" sz="1200" dirty="0"/>
              <a:t> </a:t>
            </a:r>
            <a:r>
              <a:rPr lang="en-US" sz="1200" dirty="0" err="1"/>
              <a:t>bolsa</a:t>
            </a:r>
            <a:r>
              <a:rPr lang="en-US" sz="1200" dirty="0"/>
              <a:t> de </a:t>
            </a:r>
            <a:r>
              <a:rPr lang="en-US" sz="1200" dirty="0" err="1"/>
              <a:t>hielo</a:t>
            </a:r>
            <a:r>
              <a:rPr lang="en-US" sz="1200" dirty="0"/>
              <a:t>) para </a:t>
            </a:r>
            <a:r>
              <a:rPr lang="en-US" sz="1200" dirty="0" err="1"/>
              <a:t>alterar</a:t>
            </a:r>
            <a:r>
              <a:rPr lang="en-US" sz="1200" dirty="0"/>
              <a:t> </a:t>
            </a:r>
            <a:r>
              <a:rPr lang="en-US" sz="1200" dirty="0" err="1"/>
              <a:t>su</a:t>
            </a:r>
            <a:r>
              <a:rPr lang="en-US" sz="1200" dirty="0"/>
              <a:t> </a:t>
            </a:r>
            <a:r>
              <a:rPr lang="en-US" sz="1200" dirty="0" err="1"/>
              <a:t>química</a:t>
            </a:r>
            <a:r>
              <a:rPr lang="en-US" sz="1200" dirty="0"/>
              <a:t> corporal. </a:t>
            </a:r>
          </a:p>
          <a:p>
            <a:pPr marL="0" lvl="0" indent="0" algn="l" rtl="0">
              <a:lnSpc>
                <a:spcPct val="90000"/>
              </a:lnSpc>
              <a:spcBef>
                <a:spcPts val="1000"/>
              </a:spcBef>
              <a:spcAft>
                <a:spcPts val="0"/>
              </a:spcAft>
              <a:buClr>
                <a:schemeClr val="dk1"/>
              </a:buClr>
              <a:buSzPts val="1600"/>
              <a:buNone/>
            </a:pPr>
            <a:r>
              <a:rPr lang="en-US" sz="1200" dirty="0"/>
              <a:t>El </a:t>
            </a:r>
            <a:r>
              <a:rPr lang="en-US" sz="1200" dirty="0" err="1"/>
              <a:t>profesor</a:t>
            </a:r>
            <a:r>
              <a:rPr lang="en-US" sz="1200" dirty="0"/>
              <a:t> o </a:t>
            </a:r>
            <a:r>
              <a:rPr lang="en-US" sz="1200" dirty="0" err="1"/>
              <a:t>profesora</a:t>
            </a:r>
            <a:r>
              <a:rPr lang="en-US" sz="1200" dirty="0"/>
              <a:t> y </a:t>
            </a:r>
            <a:r>
              <a:rPr lang="en-US" sz="1200" dirty="0" err="1"/>
              <a:t>el</a:t>
            </a:r>
            <a:r>
              <a:rPr lang="en-US" sz="1200" dirty="0"/>
              <a:t> </a:t>
            </a:r>
            <a:r>
              <a:rPr lang="en-US" sz="1200" dirty="0" err="1"/>
              <a:t>niño</a:t>
            </a:r>
            <a:r>
              <a:rPr lang="en-US" sz="1200" dirty="0"/>
              <a:t> o </a:t>
            </a:r>
            <a:r>
              <a:rPr lang="en-US" sz="1200" dirty="0" err="1"/>
              <a:t>niña</a:t>
            </a:r>
            <a:r>
              <a:rPr lang="en-US" sz="1200" dirty="0"/>
              <a:t> </a:t>
            </a:r>
            <a:r>
              <a:rPr lang="en-US" sz="1200" dirty="0" err="1"/>
              <a:t>pueden</a:t>
            </a:r>
            <a:r>
              <a:rPr lang="en-US" sz="1200" dirty="0"/>
              <a:t> </a:t>
            </a:r>
            <a:r>
              <a:rPr lang="en-US" sz="1200" dirty="0" err="1"/>
              <a:t>elaborar</a:t>
            </a:r>
            <a:r>
              <a:rPr lang="en-US" sz="1200" dirty="0"/>
              <a:t> </a:t>
            </a:r>
            <a:r>
              <a:rPr lang="en-US" sz="1200" dirty="0" err="1"/>
              <a:t>juntos</a:t>
            </a:r>
            <a:r>
              <a:rPr lang="en-US" sz="1200" dirty="0"/>
              <a:t> </a:t>
            </a:r>
            <a:r>
              <a:rPr lang="en-US" sz="1200" dirty="0" err="1"/>
              <a:t>una</a:t>
            </a:r>
            <a:r>
              <a:rPr lang="en-US" sz="1200" dirty="0"/>
              <a:t> "</a:t>
            </a:r>
            <a:r>
              <a:rPr lang="en-US" sz="1200" dirty="0" err="1"/>
              <a:t>caja</a:t>
            </a:r>
            <a:r>
              <a:rPr lang="en-US" sz="1200" dirty="0"/>
              <a:t> de </a:t>
            </a:r>
            <a:r>
              <a:rPr lang="en-US" sz="1200" dirty="0" err="1"/>
              <a:t>calma</a:t>
            </a:r>
            <a:r>
              <a:rPr lang="en-US" sz="1200" dirty="0"/>
              <a:t>" con </a:t>
            </a:r>
            <a:r>
              <a:rPr lang="en-US" sz="1200" dirty="0" err="1"/>
              <a:t>actividades</a:t>
            </a:r>
            <a:r>
              <a:rPr lang="en-US" sz="1200" dirty="0"/>
              <a:t> e </a:t>
            </a:r>
            <a:r>
              <a:rPr lang="en-US" sz="1200" dirty="0" err="1"/>
              <a:t>ideas.La</a:t>
            </a:r>
            <a:r>
              <a:rPr lang="en-US" sz="1200" dirty="0"/>
              <a:t> </a:t>
            </a:r>
            <a:r>
              <a:rPr lang="en-US" sz="1200" dirty="0" err="1"/>
              <a:t>atención</a:t>
            </a:r>
            <a:r>
              <a:rPr lang="en-US" sz="1200" dirty="0"/>
              <a:t> plena es </a:t>
            </a:r>
            <a:r>
              <a:rPr lang="en-US" sz="1200" dirty="0" err="1"/>
              <a:t>una</a:t>
            </a:r>
            <a:r>
              <a:rPr lang="en-US" sz="1200" dirty="0"/>
              <a:t> forma </a:t>
            </a:r>
            <a:r>
              <a:rPr lang="en-US" sz="1200" dirty="0" err="1"/>
              <a:t>muy</a:t>
            </a:r>
            <a:r>
              <a:rPr lang="en-US" sz="1200" dirty="0"/>
              <a:t> </a:t>
            </a:r>
            <a:r>
              <a:rPr lang="en-US" sz="1200" dirty="0" err="1"/>
              <a:t>útil</a:t>
            </a:r>
            <a:r>
              <a:rPr lang="en-US" sz="1200" dirty="0"/>
              <a:t> de </a:t>
            </a:r>
            <a:r>
              <a:rPr lang="en-US" sz="1200" dirty="0" err="1"/>
              <a:t>hacer</a:t>
            </a:r>
            <a:r>
              <a:rPr lang="en-US" sz="1200" dirty="0"/>
              <a:t> que se </a:t>
            </a:r>
            <a:r>
              <a:rPr lang="en-US" sz="1200" dirty="0" err="1"/>
              <a:t>sientan</a:t>
            </a:r>
            <a:r>
              <a:rPr lang="en-US" sz="1200" dirty="0"/>
              <a:t> </a:t>
            </a:r>
            <a:r>
              <a:rPr lang="en-US" sz="1200" dirty="0" err="1"/>
              <a:t>en</a:t>
            </a:r>
            <a:r>
              <a:rPr lang="en-US" sz="1200" dirty="0"/>
              <a:t> </a:t>
            </a:r>
            <a:r>
              <a:rPr lang="en-US" sz="1200" dirty="0" err="1"/>
              <a:t>el</a:t>
            </a:r>
            <a:r>
              <a:rPr lang="en-US" sz="1200" dirty="0"/>
              <a:t> </a:t>
            </a:r>
            <a:r>
              <a:rPr lang="en-US" sz="1200" dirty="0" err="1"/>
              <a:t>momento</a:t>
            </a:r>
            <a:r>
              <a:rPr lang="en-US" sz="1200" dirty="0"/>
              <a:t> </a:t>
            </a:r>
            <a:r>
              <a:rPr lang="en-US" sz="1200" dirty="0" err="1"/>
              <a:t>presente</a:t>
            </a:r>
            <a:r>
              <a:rPr lang="en-US" sz="1200" dirty="0"/>
              <a:t>, </a:t>
            </a:r>
            <a:r>
              <a:rPr lang="en-US" sz="1200" dirty="0" err="1"/>
              <a:t>además</a:t>
            </a:r>
            <a:r>
              <a:rPr lang="en-US" sz="1200" dirty="0"/>
              <a:t> de ser </a:t>
            </a:r>
            <a:r>
              <a:rPr lang="en-US" sz="1200" dirty="0" err="1"/>
              <a:t>eficaz</a:t>
            </a:r>
            <a:r>
              <a:rPr lang="en-US" sz="1200" dirty="0"/>
              <a:t> para </a:t>
            </a:r>
            <a:r>
              <a:rPr lang="en-US" sz="1200" dirty="0" err="1"/>
              <a:t>tranquilizar</a:t>
            </a:r>
            <a:r>
              <a:rPr lang="en-US" sz="1200" dirty="0"/>
              <a:t> a </a:t>
            </a:r>
            <a:r>
              <a:rPr lang="en-US" sz="1200" dirty="0" err="1"/>
              <a:t>toda</a:t>
            </a:r>
            <a:r>
              <a:rPr lang="en-US" sz="1200" dirty="0"/>
              <a:t> la </a:t>
            </a:r>
            <a:r>
              <a:rPr lang="en-US" sz="1200" dirty="0" err="1"/>
              <a:t>clase</a:t>
            </a:r>
            <a:r>
              <a:rPr lang="en-US" sz="1200" dirty="0"/>
              <a:t> </a:t>
            </a:r>
            <a:r>
              <a:rPr lang="en-US" sz="1200" dirty="0" err="1"/>
              <a:t>después</a:t>
            </a:r>
            <a:r>
              <a:rPr lang="en-US" sz="1200" dirty="0"/>
              <a:t> de </a:t>
            </a:r>
            <a:r>
              <a:rPr lang="en-US" sz="1200" dirty="0" err="1"/>
              <a:t>momentos</a:t>
            </a:r>
            <a:r>
              <a:rPr lang="en-US" sz="1200" dirty="0"/>
              <a:t> de </a:t>
            </a:r>
            <a:r>
              <a:rPr lang="en-US" sz="1200" dirty="0" err="1"/>
              <a:t>transición</a:t>
            </a:r>
            <a:r>
              <a:rPr lang="en-US" sz="1200" dirty="0"/>
              <a:t>. </a:t>
            </a:r>
            <a:r>
              <a:rPr lang="en-US" sz="1200" dirty="0" err="1"/>
              <a:t>Puede</a:t>
            </a:r>
            <a:r>
              <a:rPr lang="en-US" sz="1200" dirty="0"/>
              <a:t> </a:t>
            </a:r>
            <a:r>
              <a:rPr lang="en-US" sz="1200" dirty="0" err="1"/>
              <a:t>tratarse</a:t>
            </a:r>
            <a:r>
              <a:rPr lang="en-US" sz="1200" dirty="0"/>
              <a:t> de </a:t>
            </a:r>
            <a:r>
              <a:rPr lang="en-US" sz="1200" dirty="0" err="1"/>
              <a:t>actividades</a:t>
            </a:r>
            <a:r>
              <a:rPr lang="en-US" sz="1200" dirty="0"/>
              <a:t> </a:t>
            </a:r>
            <a:r>
              <a:rPr lang="en-US" sz="1200" dirty="0" err="1"/>
              <a:t>muy</a:t>
            </a:r>
            <a:r>
              <a:rPr lang="en-US" sz="1200" dirty="0"/>
              <a:t> </a:t>
            </a:r>
            <a:r>
              <a:rPr lang="en-US" sz="1200" dirty="0" err="1"/>
              <a:t>sencillas</a:t>
            </a:r>
            <a:r>
              <a:rPr lang="en-US" sz="1200" dirty="0"/>
              <a:t>, </a:t>
            </a:r>
            <a:r>
              <a:rPr lang="en-US" sz="1200" dirty="0" err="1"/>
              <a:t>como</a:t>
            </a:r>
            <a:r>
              <a:rPr lang="en-US" sz="1200" dirty="0"/>
              <a:t> </a:t>
            </a:r>
            <a:r>
              <a:rPr lang="en-US" sz="1200" dirty="0" err="1"/>
              <a:t>pedir</a:t>
            </a:r>
            <a:r>
              <a:rPr lang="en-US" sz="1200" dirty="0"/>
              <a:t> a un </a:t>
            </a:r>
            <a:r>
              <a:rPr lang="en-US" sz="1200" dirty="0" err="1"/>
              <a:t>niño</a:t>
            </a:r>
            <a:r>
              <a:rPr lang="en-US" sz="1200" dirty="0"/>
              <a:t> o </a:t>
            </a:r>
            <a:r>
              <a:rPr lang="en-US" sz="1200" dirty="0" err="1"/>
              <a:t>niña</a:t>
            </a:r>
            <a:r>
              <a:rPr lang="en-US" sz="1200" dirty="0"/>
              <a:t> que </a:t>
            </a:r>
            <a:r>
              <a:rPr lang="en-US" sz="1200" dirty="0" err="1"/>
              <a:t>sintonice</a:t>
            </a:r>
            <a:r>
              <a:rPr lang="en-US" sz="1200" dirty="0"/>
              <a:t> con </a:t>
            </a:r>
            <a:r>
              <a:rPr lang="en-US" sz="1200" dirty="0" err="1"/>
              <a:t>todos</a:t>
            </a:r>
            <a:r>
              <a:rPr lang="en-US" sz="1200" dirty="0"/>
              <a:t> </a:t>
            </a:r>
            <a:r>
              <a:rPr lang="en-US" sz="1200" dirty="0" err="1"/>
              <a:t>los</a:t>
            </a:r>
            <a:r>
              <a:rPr lang="en-US" sz="1200" dirty="0"/>
              <a:t> </a:t>
            </a:r>
            <a:r>
              <a:rPr lang="en-US" sz="1200" dirty="0" err="1"/>
              <a:t>sonidos</a:t>
            </a:r>
            <a:r>
              <a:rPr lang="en-US" sz="1200" dirty="0"/>
              <a:t> que </a:t>
            </a:r>
            <a:r>
              <a:rPr lang="en-US" sz="1200" dirty="0" err="1"/>
              <a:t>oye</a:t>
            </a:r>
            <a:r>
              <a:rPr lang="en-US" sz="1200" dirty="0"/>
              <a:t> o que se </a:t>
            </a:r>
            <a:r>
              <a:rPr lang="en-US" sz="1200" dirty="0" err="1"/>
              <a:t>fije</a:t>
            </a:r>
            <a:r>
              <a:rPr lang="en-US" sz="1200" dirty="0"/>
              <a:t> </a:t>
            </a:r>
            <a:r>
              <a:rPr lang="en-US" sz="1200" dirty="0" err="1"/>
              <a:t>en</a:t>
            </a:r>
            <a:r>
              <a:rPr lang="en-US" sz="1200" dirty="0"/>
              <a:t> </a:t>
            </a:r>
            <a:r>
              <a:rPr lang="en-US" sz="1200" dirty="0" err="1"/>
              <a:t>todos</a:t>
            </a:r>
            <a:r>
              <a:rPr lang="en-US" sz="1200" dirty="0"/>
              <a:t> </a:t>
            </a:r>
            <a:r>
              <a:rPr lang="en-US" sz="1200" dirty="0" err="1"/>
              <a:t>los</a:t>
            </a:r>
            <a:r>
              <a:rPr lang="en-US" sz="1200" dirty="0"/>
              <a:t> </a:t>
            </a:r>
            <a:r>
              <a:rPr lang="en-US" sz="1200" dirty="0" err="1"/>
              <a:t>objetos</a:t>
            </a:r>
            <a:r>
              <a:rPr lang="en-US" sz="1200" dirty="0"/>
              <a:t> </a:t>
            </a:r>
            <a:r>
              <a:rPr lang="en-US" sz="1200" dirty="0" err="1"/>
              <a:t>verdes</a:t>
            </a:r>
            <a:r>
              <a:rPr lang="en-US" sz="1200" dirty="0"/>
              <a:t> de la </a:t>
            </a:r>
            <a:r>
              <a:rPr lang="en-US" sz="1200" dirty="0" err="1"/>
              <a:t>habitación</a:t>
            </a:r>
            <a:r>
              <a:rPr lang="en-US" sz="1200" dirty="0"/>
              <a:t>. Los </a:t>
            </a:r>
            <a:r>
              <a:rPr lang="en-US" sz="1200" dirty="0" err="1"/>
              <a:t>niños</a:t>
            </a:r>
            <a:r>
              <a:rPr lang="en-US" sz="1200" dirty="0"/>
              <a:t> y </a:t>
            </a:r>
            <a:r>
              <a:rPr lang="en-US" sz="1200" dirty="0" err="1"/>
              <a:t>niñas</a:t>
            </a:r>
            <a:r>
              <a:rPr lang="en-US" sz="1200" dirty="0"/>
              <a:t> que </a:t>
            </a:r>
            <a:r>
              <a:rPr lang="en-US" sz="1200" dirty="0" err="1"/>
              <a:t>han</a:t>
            </a:r>
            <a:r>
              <a:rPr lang="en-US" sz="1200" dirty="0"/>
              <a:t> </a:t>
            </a:r>
            <a:r>
              <a:rPr lang="en-US" sz="1200" dirty="0" err="1"/>
              <a:t>experimentado</a:t>
            </a:r>
            <a:r>
              <a:rPr lang="en-US" sz="1200" dirty="0"/>
              <a:t> </a:t>
            </a:r>
            <a:r>
              <a:rPr lang="en-US" sz="1200" dirty="0" err="1"/>
              <a:t>retrasos</a:t>
            </a:r>
            <a:r>
              <a:rPr lang="en-US" sz="1200" dirty="0"/>
              <a:t> </a:t>
            </a:r>
            <a:r>
              <a:rPr lang="en-US" sz="1200" dirty="0" err="1"/>
              <a:t>en</a:t>
            </a:r>
            <a:r>
              <a:rPr lang="en-US" sz="1200" dirty="0"/>
              <a:t> </a:t>
            </a:r>
            <a:r>
              <a:rPr lang="en-US" sz="1200" dirty="0" err="1"/>
              <a:t>su</a:t>
            </a:r>
            <a:r>
              <a:rPr lang="en-US" sz="1200" dirty="0"/>
              <a:t> </a:t>
            </a:r>
            <a:r>
              <a:rPr lang="en-US" sz="1200" dirty="0" err="1"/>
              <a:t>desarrollo</a:t>
            </a:r>
            <a:r>
              <a:rPr lang="en-US" sz="1200" dirty="0"/>
              <a:t> </a:t>
            </a:r>
            <a:r>
              <a:rPr lang="en-US" sz="1200" dirty="0" err="1"/>
              <a:t>necesitan</a:t>
            </a:r>
            <a:r>
              <a:rPr lang="en-US" sz="1200" dirty="0"/>
              <a:t> que </a:t>
            </a:r>
            <a:r>
              <a:rPr lang="en-US" sz="1200" dirty="0" err="1"/>
              <a:t>nos</a:t>
            </a:r>
            <a:r>
              <a:rPr lang="en-US" sz="1200" dirty="0"/>
              <a:t> </a:t>
            </a:r>
            <a:r>
              <a:rPr lang="en-US" sz="1200" dirty="0" err="1"/>
              <a:t>adaptemos</a:t>
            </a:r>
            <a:r>
              <a:rPr lang="en-US" sz="1200" dirty="0"/>
              <a:t> a </a:t>
            </a:r>
            <a:r>
              <a:rPr lang="en-US" sz="1200" dirty="0" err="1"/>
              <a:t>su</a:t>
            </a:r>
            <a:r>
              <a:rPr lang="en-US" sz="1200" dirty="0"/>
              <a:t> </a:t>
            </a:r>
            <a:r>
              <a:rPr lang="en-US" sz="1200" dirty="0" err="1"/>
              <a:t>situación</a:t>
            </a:r>
            <a:r>
              <a:rPr lang="en-US" sz="1200" dirty="0"/>
              <a:t>.</a:t>
            </a:r>
          </a:p>
          <a:p>
            <a:pPr marL="0" lvl="0" indent="0" algn="l" rtl="0">
              <a:lnSpc>
                <a:spcPct val="90000"/>
              </a:lnSpc>
              <a:spcBef>
                <a:spcPts val="1000"/>
              </a:spcBef>
              <a:spcAft>
                <a:spcPts val="0"/>
              </a:spcAft>
              <a:buClr>
                <a:schemeClr val="dk1"/>
              </a:buClr>
              <a:buSzPts val="1600"/>
              <a:buNone/>
            </a:pPr>
            <a:r>
              <a:rPr lang="en-US" sz="1200" dirty="0"/>
              <a:t>Una </a:t>
            </a:r>
            <a:r>
              <a:rPr lang="en-US" sz="1200" dirty="0" err="1"/>
              <a:t>expresión</a:t>
            </a:r>
            <a:r>
              <a:rPr lang="en-US" sz="1200" dirty="0"/>
              <a:t> </a:t>
            </a:r>
            <a:r>
              <a:rPr lang="en-US" sz="1200" dirty="0" err="1"/>
              <a:t>común</a:t>
            </a:r>
            <a:r>
              <a:rPr lang="en-US" sz="1200" dirty="0"/>
              <a:t> </a:t>
            </a:r>
            <a:r>
              <a:rPr lang="en-US" sz="1200" dirty="0" err="1"/>
              <a:t>en</a:t>
            </a:r>
            <a:r>
              <a:rPr lang="en-US" sz="1200" dirty="0"/>
              <a:t> </a:t>
            </a:r>
            <a:r>
              <a:rPr lang="en-US" sz="1200" dirty="0" err="1"/>
              <a:t>el</a:t>
            </a:r>
            <a:r>
              <a:rPr lang="en-US" sz="1200" dirty="0"/>
              <a:t> </a:t>
            </a:r>
            <a:r>
              <a:rPr lang="en-US" sz="1200" dirty="0" err="1"/>
              <a:t>mundo</a:t>
            </a:r>
            <a:r>
              <a:rPr lang="en-US" sz="1200" dirty="0"/>
              <a:t> de la </a:t>
            </a:r>
            <a:r>
              <a:rPr lang="en-US" sz="1200" dirty="0" err="1"/>
              <a:t>adopción</a:t>
            </a:r>
            <a:r>
              <a:rPr lang="en-US" sz="1200" dirty="0"/>
              <a:t> es "¡</a:t>
            </a:r>
            <a:r>
              <a:rPr lang="en-US" sz="1200" dirty="0" err="1"/>
              <a:t>Piensa</a:t>
            </a:r>
            <a:r>
              <a:rPr lang="en-US" sz="1200" dirty="0"/>
              <a:t> </a:t>
            </a:r>
            <a:r>
              <a:rPr lang="en-US" sz="1200" dirty="0" err="1"/>
              <a:t>en</a:t>
            </a:r>
            <a:r>
              <a:rPr lang="en-US" sz="1200" dirty="0"/>
              <a:t> un </a:t>
            </a:r>
            <a:r>
              <a:rPr lang="en-US" sz="1200" dirty="0" err="1"/>
              <a:t>niño</a:t>
            </a:r>
            <a:r>
              <a:rPr lang="en-US" sz="1200" dirty="0"/>
              <a:t> </a:t>
            </a:r>
            <a:r>
              <a:rPr lang="en-US" sz="1200" dirty="0" err="1"/>
              <a:t>pequeño</a:t>
            </a:r>
            <a:r>
              <a:rPr lang="en-US" sz="1200" dirty="0"/>
              <a:t>!". </a:t>
            </a:r>
            <a:r>
              <a:rPr lang="en-US" sz="1200" dirty="0" err="1"/>
              <a:t>Puede</a:t>
            </a:r>
            <a:r>
              <a:rPr lang="en-US" sz="1200" dirty="0"/>
              <a:t> ser </a:t>
            </a:r>
            <a:r>
              <a:rPr lang="en-US" sz="1200" dirty="0" err="1"/>
              <a:t>útil</a:t>
            </a:r>
            <a:r>
              <a:rPr lang="en-US" sz="1200" dirty="0"/>
              <a:t> </a:t>
            </a:r>
            <a:r>
              <a:rPr lang="en-US" sz="1200" dirty="0" err="1"/>
              <a:t>utilizar</a:t>
            </a:r>
            <a:r>
              <a:rPr lang="en-US" sz="1200" dirty="0"/>
              <a:t> </a:t>
            </a:r>
            <a:r>
              <a:rPr lang="en-US" sz="1200" dirty="0" err="1"/>
              <a:t>herramientas</a:t>
            </a:r>
            <a:r>
              <a:rPr lang="en-US" sz="1200" dirty="0"/>
              <a:t> de </a:t>
            </a:r>
            <a:r>
              <a:rPr lang="en-US" sz="1200" dirty="0" err="1"/>
              <a:t>desarrollo</a:t>
            </a:r>
            <a:r>
              <a:rPr lang="en-US" sz="1200" dirty="0"/>
              <a:t> para </a:t>
            </a:r>
            <a:r>
              <a:rPr lang="en-US" sz="1200" dirty="0" err="1"/>
              <a:t>trazar</a:t>
            </a:r>
            <a:r>
              <a:rPr lang="en-US" sz="1200" dirty="0"/>
              <a:t> </a:t>
            </a:r>
            <a:r>
              <a:rPr lang="en-US" sz="1200" dirty="0" err="1"/>
              <a:t>el</a:t>
            </a:r>
            <a:r>
              <a:rPr lang="en-US" sz="1200" dirty="0"/>
              <a:t> </a:t>
            </a:r>
            <a:r>
              <a:rPr lang="en-US" sz="1200" dirty="0" err="1"/>
              <a:t>desarrollo</a:t>
            </a:r>
            <a:r>
              <a:rPr lang="en-US" sz="1200" dirty="0"/>
              <a:t> del </a:t>
            </a:r>
            <a:r>
              <a:rPr lang="en-US" sz="1200" dirty="0" err="1"/>
              <a:t>niño</a:t>
            </a:r>
            <a:r>
              <a:rPr lang="en-US" sz="1200" dirty="0"/>
              <a:t> o </a:t>
            </a:r>
            <a:r>
              <a:rPr lang="en-US" sz="1200" dirty="0" err="1"/>
              <a:t>niña</a:t>
            </a:r>
            <a:r>
              <a:rPr lang="en-US" sz="1200" dirty="0"/>
              <a:t> </a:t>
            </a:r>
            <a:r>
              <a:rPr lang="en-US" sz="1200" dirty="0" err="1"/>
              <a:t>en</a:t>
            </a:r>
            <a:r>
              <a:rPr lang="en-US" sz="1200" dirty="0"/>
              <a:t> </a:t>
            </a:r>
            <a:r>
              <a:rPr lang="en-US" sz="1200" dirty="0" err="1"/>
              <a:t>cada</a:t>
            </a:r>
            <a:r>
              <a:rPr lang="en-US" sz="1200" dirty="0"/>
              <a:t> </a:t>
            </a:r>
            <a:r>
              <a:rPr lang="en-US" sz="1200" dirty="0" err="1"/>
              <a:t>área</a:t>
            </a:r>
            <a:r>
              <a:rPr lang="en-US" sz="1200" dirty="0"/>
              <a:t>. Los </a:t>
            </a:r>
            <a:r>
              <a:rPr lang="en-US" sz="1200" dirty="0" err="1"/>
              <a:t>grupos</a:t>
            </a:r>
            <a:r>
              <a:rPr lang="en-US" sz="1200" dirty="0"/>
              <a:t> de </a:t>
            </a:r>
            <a:r>
              <a:rPr lang="en-US" sz="1200" dirty="0" err="1"/>
              <a:t>apoyo</a:t>
            </a:r>
            <a:r>
              <a:rPr lang="en-US" sz="1200" dirty="0"/>
              <a:t> escolar </a:t>
            </a:r>
            <a:r>
              <a:rPr lang="en-US" sz="1200" dirty="0" err="1"/>
              <a:t>ofrecen</a:t>
            </a:r>
            <a:r>
              <a:rPr lang="en-US" sz="1200" dirty="0"/>
              <a:t> un </a:t>
            </a:r>
            <a:r>
              <a:rPr lang="en-US" sz="1200" dirty="0" err="1"/>
              <a:t>enfoque</a:t>
            </a:r>
            <a:r>
              <a:rPr lang="en-US" sz="1200" dirty="0"/>
              <a:t> </a:t>
            </a:r>
            <a:r>
              <a:rPr lang="en-US" sz="1200" dirty="0" err="1"/>
              <a:t>evolutivo</a:t>
            </a:r>
            <a:r>
              <a:rPr lang="en-US" sz="1200" dirty="0"/>
              <a:t> del </a:t>
            </a:r>
            <a:r>
              <a:rPr lang="en-US" sz="1200" dirty="0" err="1"/>
              <a:t>aprendizaje</a:t>
            </a:r>
            <a:r>
              <a:rPr lang="en-US" sz="1200" dirty="0"/>
              <a:t> </a:t>
            </a:r>
            <a:r>
              <a:rPr lang="en-US" sz="1200" dirty="0" err="1"/>
              <a:t>infantil</a:t>
            </a:r>
            <a:r>
              <a:rPr lang="en-US" sz="1200" dirty="0"/>
              <a:t>. </a:t>
            </a:r>
            <a:r>
              <a:rPr lang="en-US" sz="1200" dirty="0" err="1"/>
              <a:t>Proporcionan</a:t>
            </a:r>
            <a:r>
              <a:rPr lang="en-US" sz="1200" dirty="0"/>
              <a:t> a </a:t>
            </a:r>
            <a:r>
              <a:rPr lang="en-US" sz="1200" dirty="0" err="1"/>
              <a:t>los</a:t>
            </a:r>
            <a:r>
              <a:rPr lang="en-US" sz="1200" dirty="0"/>
              <a:t> </a:t>
            </a:r>
            <a:r>
              <a:rPr lang="en-US" sz="1200" dirty="0" err="1"/>
              <a:t>niños</a:t>
            </a:r>
            <a:r>
              <a:rPr lang="en-US" sz="1200" dirty="0"/>
              <a:t> y </a:t>
            </a:r>
            <a:r>
              <a:rPr lang="en-US" sz="1200" dirty="0" err="1"/>
              <a:t>niñas</a:t>
            </a:r>
            <a:r>
              <a:rPr lang="en-US" sz="1200" dirty="0"/>
              <a:t> un </a:t>
            </a:r>
            <a:r>
              <a:rPr lang="en-US" sz="1200" dirty="0" err="1"/>
              <a:t>entorno</a:t>
            </a:r>
            <a:r>
              <a:rPr lang="en-US" sz="1200" dirty="0"/>
              <a:t> familiar </a:t>
            </a:r>
            <a:r>
              <a:rPr lang="en-US" sz="1200" dirty="0" err="1"/>
              <a:t>enriquecido</a:t>
            </a:r>
            <a:r>
              <a:rPr lang="en-US" sz="1200" dirty="0"/>
              <a:t>, con </a:t>
            </a:r>
            <a:r>
              <a:rPr lang="en-US" sz="1200" dirty="0" err="1"/>
              <a:t>muchas</a:t>
            </a:r>
            <a:r>
              <a:rPr lang="en-US" sz="1200" dirty="0"/>
              <a:t> </a:t>
            </a:r>
            <a:r>
              <a:rPr lang="en-US" sz="1200" dirty="0" err="1"/>
              <a:t>oportunidades</a:t>
            </a:r>
            <a:r>
              <a:rPr lang="en-US" sz="1200" dirty="0"/>
              <a:t> para </a:t>
            </a:r>
            <a:r>
              <a:rPr lang="en-US" sz="1200" dirty="0" err="1"/>
              <a:t>explorar</a:t>
            </a:r>
            <a:r>
              <a:rPr lang="en-US" sz="1200" dirty="0"/>
              <a:t> </a:t>
            </a:r>
            <a:r>
              <a:rPr lang="en-US" sz="1200" dirty="0" err="1"/>
              <a:t>el</a:t>
            </a:r>
            <a:r>
              <a:rPr lang="en-US" sz="1200" dirty="0"/>
              <a:t> </a:t>
            </a:r>
            <a:r>
              <a:rPr lang="en-US" sz="1200" dirty="0" err="1"/>
              <a:t>mundo</a:t>
            </a:r>
            <a:r>
              <a:rPr lang="en-US" sz="1200" dirty="0"/>
              <a:t> y </a:t>
            </a:r>
            <a:r>
              <a:rPr lang="en-US" sz="1200" dirty="0" err="1"/>
              <a:t>desarrollar</a:t>
            </a:r>
            <a:r>
              <a:rPr lang="en-US" sz="1200" dirty="0"/>
              <a:t> sus </a:t>
            </a:r>
            <a:r>
              <a:rPr lang="en-US" sz="1200" dirty="0" err="1"/>
              <a:t>primeras</a:t>
            </a:r>
            <a:r>
              <a:rPr lang="en-US" sz="1200" dirty="0"/>
              <a:t> </a:t>
            </a:r>
            <a:r>
              <a:rPr lang="en-US" sz="1200" dirty="0" err="1"/>
              <a:t>habilidades</a:t>
            </a:r>
            <a:r>
              <a:rPr lang="en-US" sz="1200" dirty="0"/>
              <a:t>. </a:t>
            </a:r>
            <a:r>
              <a:rPr lang="en-US" sz="1200" dirty="0" err="1"/>
              <a:t>Actividades</a:t>
            </a:r>
            <a:r>
              <a:rPr lang="en-US" sz="1200" dirty="0"/>
              <a:t> </a:t>
            </a:r>
            <a:r>
              <a:rPr lang="en-US" sz="1200" dirty="0" err="1"/>
              <a:t>como</a:t>
            </a:r>
            <a:r>
              <a:rPr lang="en-US" sz="1200" dirty="0"/>
              <a:t> comer </a:t>
            </a:r>
            <a:r>
              <a:rPr lang="en-US" sz="1200" dirty="0" err="1"/>
              <a:t>juntos</a:t>
            </a:r>
            <a:r>
              <a:rPr lang="en-US" sz="1200" dirty="0"/>
              <a:t>, leer </a:t>
            </a:r>
            <a:r>
              <a:rPr lang="en-US" sz="1200" dirty="0" err="1"/>
              <a:t>juntos</a:t>
            </a:r>
            <a:r>
              <a:rPr lang="en-US" sz="1200" dirty="0"/>
              <a:t> y </a:t>
            </a:r>
            <a:r>
              <a:rPr lang="en-US" sz="1200" dirty="0" err="1"/>
              <a:t>el</a:t>
            </a:r>
            <a:r>
              <a:rPr lang="en-US" sz="1200" dirty="0"/>
              <a:t> </a:t>
            </a:r>
            <a:r>
              <a:rPr lang="en-US" sz="1200" dirty="0" err="1"/>
              <a:t>juego</a:t>
            </a:r>
            <a:r>
              <a:rPr lang="en-US" sz="1200" dirty="0"/>
              <a:t> </a:t>
            </a:r>
            <a:r>
              <a:rPr lang="en-US" sz="1200" dirty="0" err="1"/>
              <a:t>exploratorio</a:t>
            </a:r>
            <a:r>
              <a:rPr lang="en-US" sz="1200" dirty="0"/>
              <a:t> se </a:t>
            </a:r>
            <a:r>
              <a:rPr lang="en-US" sz="1200" dirty="0" err="1"/>
              <a:t>consideran</a:t>
            </a:r>
            <a:r>
              <a:rPr lang="en-US" sz="1200" dirty="0"/>
              <a:t> </a:t>
            </a:r>
            <a:r>
              <a:rPr lang="en-US" sz="1200" dirty="0" err="1"/>
              <a:t>importantes</a:t>
            </a:r>
            <a:r>
              <a:rPr lang="en-US" sz="1200" dirty="0"/>
              <a:t> para </a:t>
            </a:r>
            <a:r>
              <a:rPr lang="en-US" sz="1200" dirty="0" err="1"/>
              <a:t>el</a:t>
            </a:r>
            <a:r>
              <a:rPr lang="en-US" sz="1200" dirty="0"/>
              <a:t> </a:t>
            </a:r>
            <a:r>
              <a:rPr lang="en-US" sz="1200" dirty="0" err="1"/>
              <a:t>desarrollo</a:t>
            </a:r>
            <a:r>
              <a:rPr lang="en-US" sz="1200" dirty="0"/>
              <a:t> del </a:t>
            </a:r>
            <a:r>
              <a:rPr lang="en-US" sz="1200" dirty="0" err="1"/>
              <a:t>lenguaje</a:t>
            </a:r>
            <a:r>
              <a:rPr lang="en-US" sz="1200" dirty="0"/>
              <a:t>, las </a:t>
            </a:r>
            <a:r>
              <a:rPr lang="en-US" sz="1200" dirty="0" err="1"/>
              <a:t>habilidades</a:t>
            </a:r>
            <a:r>
              <a:rPr lang="en-US" sz="1200" dirty="0"/>
              <a:t> </a:t>
            </a:r>
            <a:r>
              <a:rPr lang="en-US" sz="1200" dirty="0" err="1"/>
              <a:t>sociales</a:t>
            </a:r>
            <a:r>
              <a:rPr lang="en-US" sz="1200" dirty="0"/>
              <a:t>, la </a:t>
            </a:r>
            <a:r>
              <a:rPr lang="en-US" sz="1200" dirty="0" err="1"/>
              <a:t>regulación</a:t>
            </a:r>
            <a:r>
              <a:rPr lang="en-US" sz="1200" dirty="0"/>
              <a:t> de las </a:t>
            </a:r>
            <a:r>
              <a:rPr lang="en-US" sz="1200" dirty="0" err="1"/>
              <a:t>emociones</a:t>
            </a:r>
            <a:r>
              <a:rPr lang="en-US" sz="1200" dirty="0"/>
              <a:t> y </a:t>
            </a:r>
            <a:r>
              <a:rPr lang="en-US" sz="1200" dirty="0" err="1"/>
              <a:t>el</a:t>
            </a:r>
            <a:r>
              <a:rPr lang="en-US" sz="1200" dirty="0"/>
              <a:t> </a:t>
            </a:r>
            <a:r>
              <a:rPr lang="en-US" sz="1200" dirty="0" err="1"/>
              <a:t>juego</a:t>
            </a:r>
            <a:r>
              <a:rPr lang="en-US" sz="1200" dirty="0"/>
              <a:t>. </a:t>
            </a:r>
            <a:r>
              <a:rPr lang="en-US" sz="1200" dirty="0" err="1"/>
              <a:t>Todas</a:t>
            </a:r>
            <a:r>
              <a:rPr lang="en-US" sz="1200" dirty="0"/>
              <a:t> </a:t>
            </a:r>
            <a:r>
              <a:rPr lang="en-US" sz="1200" dirty="0" err="1"/>
              <a:t>ellas</a:t>
            </a:r>
            <a:r>
              <a:rPr lang="en-US" sz="1200" dirty="0"/>
              <a:t> son </a:t>
            </a:r>
            <a:r>
              <a:rPr lang="en-US" sz="1200" dirty="0" err="1"/>
              <a:t>pilares</a:t>
            </a:r>
            <a:r>
              <a:rPr lang="en-US" sz="1200" dirty="0"/>
              <a:t> </a:t>
            </a:r>
            <a:r>
              <a:rPr lang="en-US" sz="1200" dirty="0" err="1"/>
              <a:t>importantes</a:t>
            </a:r>
            <a:r>
              <a:rPr lang="en-US" sz="1200" dirty="0"/>
              <a:t> para </a:t>
            </a:r>
            <a:r>
              <a:rPr lang="en-US" sz="1200" dirty="0" err="1"/>
              <a:t>el</a:t>
            </a:r>
            <a:r>
              <a:rPr lang="en-US" sz="1200" dirty="0"/>
              <a:t> </a:t>
            </a:r>
            <a:r>
              <a:rPr lang="en-US" sz="1200" dirty="0" err="1"/>
              <a:t>aprendizaje.Cada</a:t>
            </a:r>
            <a:r>
              <a:rPr lang="en-US" sz="1200" dirty="0"/>
              <a:t> plan de </a:t>
            </a:r>
            <a:r>
              <a:rPr lang="en-US" sz="1200" dirty="0" err="1"/>
              <a:t>apoyo</a:t>
            </a:r>
            <a:r>
              <a:rPr lang="en-US" sz="1200" dirty="0"/>
              <a:t> para </a:t>
            </a:r>
            <a:r>
              <a:rPr lang="en-US" sz="1200" dirty="0" err="1"/>
              <a:t>cada</a:t>
            </a:r>
            <a:r>
              <a:rPr lang="en-US" sz="1200" dirty="0"/>
              <a:t> </a:t>
            </a:r>
            <a:r>
              <a:rPr lang="en-US" sz="1200" dirty="0" err="1"/>
              <a:t>niño</a:t>
            </a:r>
            <a:r>
              <a:rPr lang="en-US" sz="1200" dirty="0"/>
              <a:t> o </a:t>
            </a:r>
            <a:r>
              <a:rPr lang="en-US" sz="1200" dirty="0" err="1"/>
              <a:t>niña</a:t>
            </a:r>
            <a:r>
              <a:rPr lang="en-US" sz="1200" dirty="0"/>
              <a:t> </a:t>
            </a:r>
            <a:r>
              <a:rPr lang="en-US" sz="1200" dirty="0" err="1"/>
              <a:t>será</a:t>
            </a:r>
            <a:r>
              <a:rPr lang="en-US" sz="1200" dirty="0"/>
              <a:t> </a:t>
            </a:r>
            <a:r>
              <a:rPr lang="en-US" sz="1200" dirty="0" err="1"/>
              <a:t>diferente</a:t>
            </a:r>
            <a:r>
              <a:rPr lang="en-US" sz="1200" dirty="0"/>
              <a:t> y </a:t>
            </a:r>
            <a:r>
              <a:rPr lang="en-US" sz="1200" dirty="0" err="1"/>
              <a:t>deberá</a:t>
            </a:r>
            <a:r>
              <a:rPr lang="en-US" sz="1200" dirty="0"/>
              <a:t> </a:t>
            </a:r>
            <a:r>
              <a:rPr lang="en-US" sz="1200" dirty="0" err="1"/>
              <a:t>tener</a:t>
            </a:r>
            <a:r>
              <a:rPr lang="en-US" sz="1200" dirty="0"/>
              <a:t> </a:t>
            </a:r>
            <a:r>
              <a:rPr lang="en-US" sz="1200" dirty="0" err="1"/>
              <a:t>en</a:t>
            </a:r>
            <a:r>
              <a:rPr lang="en-US" sz="1200" dirty="0"/>
              <a:t> </a:t>
            </a:r>
            <a:r>
              <a:rPr lang="en-US" sz="1200" dirty="0" err="1"/>
              <a:t>cuenta</a:t>
            </a:r>
            <a:r>
              <a:rPr lang="en-US" sz="1200" dirty="0"/>
              <a:t> sus </a:t>
            </a:r>
            <a:r>
              <a:rPr lang="en-US" sz="1200" dirty="0" err="1"/>
              <a:t>necesidades</a:t>
            </a:r>
            <a:r>
              <a:rPr lang="en-US" sz="1200"/>
              <a:t>. </a:t>
            </a:r>
          </a:p>
          <a:p>
            <a:pPr marL="0" lvl="0" indent="0" algn="l" rtl="0">
              <a:lnSpc>
                <a:spcPct val="90000"/>
              </a:lnSpc>
              <a:spcBef>
                <a:spcPts val="1000"/>
              </a:spcBef>
              <a:spcAft>
                <a:spcPts val="0"/>
              </a:spcAft>
              <a:buClr>
                <a:schemeClr val="dk1"/>
              </a:buClr>
              <a:buSzPts val="1600"/>
              <a:buNone/>
            </a:pPr>
            <a:r>
              <a:rPr lang="en-US" sz="1200"/>
              <a:t>El </a:t>
            </a:r>
            <a:r>
              <a:rPr lang="en-US" sz="1200" dirty="0" err="1"/>
              <a:t>cambio</a:t>
            </a:r>
            <a:r>
              <a:rPr lang="en-US" sz="1200" dirty="0"/>
              <a:t> no se produce de la </a:t>
            </a:r>
            <a:r>
              <a:rPr lang="en-US" sz="1200" dirty="0" err="1"/>
              <a:t>noche</a:t>
            </a:r>
            <a:r>
              <a:rPr lang="en-US" sz="1200" dirty="0"/>
              <a:t> a la </a:t>
            </a:r>
            <a:r>
              <a:rPr lang="en-US" sz="1200" dirty="0" err="1"/>
              <a:t>mañana</a:t>
            </a:r>
            <a:r>
              <a:rPr lang="en-US" sz="1200" dirty="0"/>
              <a:t>: la </a:t>
            </a:r>
            <a:r>
              <a:rPr lang="en-US" sz="1200" dirty="0" err="1"/>
              <a:t>coherencia</a:t>
            </a:r>
            <a:r>
              <a:rPr lang="en-US" sz="1200" dirty="0"/>
              <a:t>, la </a:t>
            </a:r>
            <a:r>
              <a:rPr lang="en-US" sz="1200" dirty="0" err="1"/>
              <a:t>previsibilidad</a:t>
            </a:r>
            <a:r>
              <a:rPr lang="en-US" sz="1200" dirty="0"/>
              <a:t> y la </a:t>
            </a:r>
            <a:r>
              <a:rPr lang="en-US" sz="1200" dirty="0" err="1"/>
              <a:t>repetitividad</a:t>
            </a:r>
            <a:r>
              <a:rPr lang="en-US" sz="1200" dirty="0"/>
              <a:t> son la clave de </a:t>
            </a:r>
            <a:r>
              <a:rPr lang="en-US" sz="1200" dirty="0" err="1"/>
              <a:t>cualquier</a:t>
            </a:r>
            <a:r>
              <a:rPr lang="en-US" sz="1200" dirty="0"/>
              <a:t> plan que se </a:t>
            </a:r>
            <a:r>
              <a:rPr lang="en-US" sz="1200" dirty="0" err="1"/>
              <a:t>ponga</a:t>
            </a:r>
            <a:r>
              <a:rPr lang="en-US" sz="1200" dirty="0"/>
              <a:t> </a:t>
            </a:r>
            <a:r>
              <a:rPr lang="en-US" sz="1200" dirty="0" err="1"/>
              <a:t>en</a:t>
            </a:r>
            <a:r>
              <a:rPr lang="en-US" sz="1200" dirty="0"/>
              <a:t> </a:t>
            </a:r>
            <a:r>
              <a:rPr lang="en-US" sz="1200" dirty="0" err="1"/>
              <a:t>marcha</a:t>
            </a:r>
            <a:r>
              <a:rPr lang="en-US" sz="1200" dirty="0"/>
              <a:t>. Hay que </a:t>
            </a:r>
            <a:r>
              <a:rPr lang="en-US" sz="1200" dirty="0" err="1"/>
              <a:t>darle</a:t>
            </a:r>
            <a:r>
              <a:rPr lang="en-US" sz="1200" dirty="0"/>
              <a:t> </a:t>
            </a:r>
            <a:r>
              <a:rPr lang="en-US" sz="1200" dirty="0" err="1"/>
              <a:t>tiempo</a:t>
            </a:r>
            <a:r>
              <a:rPr lang="en-US" sz="1200" dirty="0"/>
              <a:t> para que </a:t>
            </a:r>
            <a:r>
              <a:rPr lang="en-US" sz="1200" dirty="0" err="1"/>
              <a:t>funcione</a:t>
            </a:r>
            <a:r>
              <a:rPr lang="en-US" sz="1200" dirty="0"/>
              <a:t> e </a:t>
            </a:r>
            <a:r>
              <a:rPr lang="en-US" sz="1200" dirty="0" err="1"/>
              <a:t>incluir</a:t>
            </a:r>
            <a:r>
              <a:rPr lang="en-US" sz="1200" dirty="0"/>
              <a:t> </a:t>
            </a:r>
            <a:r>
              <a:rPr lang="en-US" sz="1200" dirty="0" err="1"/>
              <a:t>revisiones</a:t>
            </a:r>
            <a:r>
              <a:rPr lang="en-US" sz="1200" dirty="0"/>
              <a:t> </a:t>
            </a:r>
            <a:r>
              <a:rPr lang="en-US" sz="1200" dirty="0" err="1"/>
              <a:t>trimestrales</a:t>
            </a:r>
            <a:r>
              <a:rPr lang="en-US" sz="1200" dirty="0"/>
              <a:t>, o antes </a:t>
            </a:r>
            <a:r>
              <a:rPr lang="en-US" sz="1200" dirty="0" err="1"/>
              <a:t>si</a:t>
            </a:r>
            <a:r>
              <a:rPr lang="en-US" sz="1200" dirty="0"/>
              <a:t> es </a:t>
            </a:r>
            <a:r>
              <a:rPr lang="en-US" sz="1200" dirty="0" err="1"/>
              <a:t>necesario</a:t>
            </a:r>
            <a:r>
              <a:rPr lang="en-US" sz="1200" dirty="0"/>
              <a:t>, para </a:t>
            </a:r>
            <a:r>
              <a:rPr lang="en-US" sz="1200" dirty="0" err="1"/>
              <a:t>evaluar</a:t>
            </a:r>
            <a:r>
              <a:rPr lang="en-US" sz="1200" dirty="0"/>
              <a:t> </a:t>
            </a:r>
            <a:r>
              <a:rPr lang="en-US" sz="1200" dirty="0" err="1"/>
              <a:t>cómo</a:t>
            </a:r>
            <a:r>
              <a:rPr lang="en-US" sz="1200" dirty="0"/>
              <a:t> van las </a:t>
            </a:r>
            <a:r>
              <a:rPr lang="en-US" sz="1200" dirty="0" err="1"/>
              <a:t>cosas</a:t>
            </a:r>
            <a:r>
              <a:rPr lang="en-US" sz="1200" dirty="0"/>
              <a:t>, </a:t>
            </a:r>
            <a:r>
              <a:rPr lang="en-US" sz="1200" dirty="0" err="1"/>
              <a:t>hacer</a:t>
            </a:r>
            <a:r>
              <a:rPr lang="en-US" sz="1200" dirty="0"/>
              <a:t> </a:t>
            </a:r>
            <a:r>
              <a:rPr lang="en-US" sz="1200" dirty="0" err="1"/>
              <a:t>los</a:t>
            </a:r>
            <a:r>
              <a:rPr lang="en-US" sz="1200" dirty="0"/>
              <a:t> </a:t>
            </a:r>
            <a:r>
              <a:rPr lang="en-US" sz="1200" dirty="0" err="1"/>
              <a:t>cambios</a:t>
            </a:r>
            <a:r>
              <a:rPr lang="en-US" sz="1200" dirty="0"/>
              <a:t> </a:t>
            </a:r>
            <a:r>
              <a:rPr lang="en-US" sz="1200" dirty="0" err="1"/>
              <a:t>necesarios</a:t>
            </a:r>
            <a:r>
              <a:rPr lang="en-US" sz="1200" dirty="0"/>
              <a:t> y </a:t>
            </a:r>
            <a:r>
              <a:rPr lang="en-US" sz="1200" dirty="0" err="1"/>
              <a:t>continuar</a:t>
            </a:r>
            <a:r>
              <a:rPr lang="en-US" sz="1200" dirty="0"/>
              <a:t>. </a:t>
            </a:r>
            <a:r>
              <a:rPr lang="en-US" sz="1200" dirty="0" err="1"/>
              <a:t>Trabajar</a:t>
            </a:r>
            <a:r>
              <a:rPr lang="en-US" sz="1200" dirty="0"/>
              <a:t> </a:t>
            </a:r>
            <a:r>
              <a:rPr lang="en-US" sz="1200" dirty="0" err="1"/>
              <a:t>juntos</a:t>
            </a:r>
            <a:r>
              <a:rPr lang="en-US" sz="1200" dirty="0"/>
              <a:t>, </a:t>
            </a:r>
            <a:r>
              <a:rPr lang="en-US" sz="1200" dirty="0" err="1"/>
              <a:t>colaborar</a:t>
            </a:r>
            <a:r>
              <a:rPr lang="en-US" sz="1200" dirty="0"/>
              <a:t> e </a:t>
            </a:r>
            <a:r>
              <a:rPr lang="en-US" sz="1200" dirty="0" err="1"/>
              <a:t>implicar</a:t>
            </a:r>
            <a:r>
              <a:rPr lang="en-US" sz="1200" dirty="0"/>
              <a:t> a </a:t>
            </a:r>
            <a:r>
              <a:rPr lang="en-US" sz="1200" dirty="0" err="1"/>
              <a:t>los</a:t>
            </a:r>
            <a:r>
              <a:rPr lang="en-US" sz="1200" dirty="0"/>
              <a:t> </a:t>
            </a:r>
            <a:r>
              <a:rPr lang="en-US" sz="1200" dirty="0" err="1"/>
              <a:t>niños</a:t>
            </a:r>
            <a:r>
              <a:rPr lang="en-US" sz="1200" dirty="0"/>
              <a:t> y </a:t>
            </a:r>
            <a:r>
              <a:rPr lang="en-US" sz="1200" dirty="0" err="1"/>
              <a:t>niñas</a:t>
            </a:r>
            <a:r>
              <a:rPr lang="en-US" sz="1200" dirty="0"/>
              <a:t> </a:t>
            </a:r>
            <a:r>
              <a:rPr lang="en-US" sz="1200" dirty="0" err="1"/>
              <a:t>siempre</a:t>
            </a:r>
            <a:r>
              <a:rPr lang="en-US" sz="1200" dirty="0"/>
              <a:t> que sea </a:t>
            </a:r>
            <a:r>
              <a:rPr lang="en-US" sz="1200" dirty="0" err="1"/>
              <a:t>posible</a:t>
            </a:r>
            <a:r>
              <a:rPr lang="en-US" sz="1200" dirty="0"/>
              <a:t> </a:t>
            </a:r>
            <a:r>
              <a:rPr lang="en-US" sz="1200" dirty="0" err="1"/>
              <a:t>en</a:t>
            </a:r>
            <a:r>
              <a:rPr lang="en-US" sz="1200" dirty="0"/>
              <a:t> la </a:t>
            </a:r>
            <a:r>
              <a:rPr lang="en-US" sz="1200" dirty="0" err="1"/>
              <a:t>toma</a:t>
            </a:r>
            <a:r>
              <a:rPr lang="en-US" sz="1200" dirty="0"/>
              <a:t> de </a:t>
            </a:r>
            <a:r>
              <a:rPr lang="en-US" sz="1200" dirty="0" err="1"/>
              <a:t>decisiones</a:t>
            </a:r>
            <a:r>
              <a:rPr lang="en-US" sz="1200" dirty="0"/>
              <a:t> </a:t>
            </a:r>
            <a:r>
              <a:rPr lang="en-US" sz="1200" dirty="0" err="1"/>
              <a:t>sobre</a:t>
            </a:r>
            <a:r>
              <a:rPr lang="en-US" sz="1200" dirty="0"/>
              <a:t> la </a:t>
            </a:r>
            <a:r>
              <a:rPr lang="en-US" sz="1200" dirty="0" err="1"/>
              <a:t>mejor</a:t>
            </a:r>
            <a:r>
              <a:rPr lang="en-US" sz="1200" dirty="0"/>
              <a:t> </a:t>
            </a:r>
            <a:r>
              <a:rPr lang="en-US" sz="1200" dirty="0" err="1"/>
              <a:t>manera</a:t>
            </a:r>
            <a:r>
              <a:rPr lang="en-US" sz="1200" dirty="0"/>
              <a:t> de </a:t>
            </a:r>
            <a:r>
              <a:rPr lang="en-US" sz="1200" dirty="0" err="1"/>
              <a:t>apoyarlos</a:t>
            </a:r>
            <a:r>
              <a:rPr lang="en-US" sz="1200" dirty="0"/>
              <a:t>.</a:t>
            </a:r>
            <a:endParaRPr sz="1200" dirty="0"/>
          </a:p>
          <a:p>
            <a:pPr marL="0" lvl="0" indent="0" algn="l" rtl="0">
              <a:lnSpc>
                <a:spcPct val="110000"/>
              </a:lnSpc>
              <a:spcBef>
                <a:spcPts val="0"/>
              </a:spcBef>
              <a:spcAft>
                <a:spcPts val="0"/>
              </a:spcAft>
              <a:buSzPts val="1600"/>
              <a:buNone/>
            </a:pPr>
            <a:endParaRPr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latin typeface="Calibri"/>
              <a:ea typeface="Calibri"/>
              <a:cs typeface="Calibri"/>
              <a:sym typeface="Calibri"/>
            </a:endParaRPr>
          </a:p>
        </p:txBody>
      </p:sp>
      <p:sp>
        <p:nvSpPr>
          <p:cNvPr id="104" name="Google Shape;104;p2"/>
          <p:cNvSpPr txBox="1"/>
          <p:nvPr/>
        </p:nvSpPr>
        <p:spPr>
          <a:xfrm>
            <a:off x="1066799" y="2525487"/>
            <a:ext cx="10156371" cy="12926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200" b="0" i="0" u="none" strike="noStrike" cap="none">
                <a:solidFill>
                  <a:srgbClr val="000000"/>
                </a:solidFill>
                <a:latin typeface="Arial"/>
                <a:ea typeface="Arial"/>
                <a:cs typeface="Arial"/>
                <a:sym typeface="Arial"/>
              </a:rPr>
              <a:t>¿Qué implica una verdadera relación?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3200" b="0" i="0" u="none" strike="noStrike" cap="none">
                <a:solidFill>
                  <a:srgbClr val="000000"/>
                </a:solidFill>
                <a:latin typeface="Arial"/>
                <a:ea typeface="Arial"/>
                <a:cs typeface="Arial"/>
                <a:sym typeface="Arial"/>
              </a:rPr>
              <a:t>¿Cuáles son los posibles obstáculos a una relación?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37"/>
          <p:cNvSpPr txBox="1"/>
          <p:nvPr/>
        </p:nvSpPr>
        <p:spPr>
          <a:xfrm>
            <a:off x="784263" y="550522"/>
            <a:ext cx="10623473"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600" b="0" i="0" u="none" strike="noStrike" cap="none" dirty="0">
                <a:solidFill>
                  <a:srgbClr val="000000"/>
                </a:solidFill>
                <a:latin typeface="Arial"/>
                <a:ea typeface="Arial"/>
                <a:cs typeface="Arial"/>
                <a:sym typeface="Arial"/>
              </a:rPr>
              <a:t>El </a:t>
            </a:r>
            <a:r>
              <a:rPr lang="en-US" sz="3600" b="0" i="0" u="none" strike="noStrike" cap="none" dirty="0" err="1">
                <a:solidFill>
                  <a:srgbClr val="000000"/>
                </a:solidFill>
                <a:latin typeface="Arial"/>
                <a:ea typeface="Arial"/>
                <a:cs typeface="Arial"/>
                <a:sym typeface="Arial"/>
              </a:rPr>
              <a:t>niño</a:t>
            </a:r>
            <a:r>
              <a:rPr lang="en-US" sz="3600" b="0" i="0" u="none" strike="noStrike" cap="none" dirty="0">
                <a:solidFill>
                  <a:srgbClr val="000000"/>
                </a:solidFill>
                <a:latin typeface="Arial"/>
                <a:ea typeface="Arial"/>
                <a:cs typeface="Arial"/>
                <a:sym typeface="Arial"/>
              </a:rPr>
              <a:t> o </a:t>
            </a:r>
            <a:r>
              <a:rPr lang="en-US" sz="3600" b="0" i="0" u="none" strike="noStrike" cap="none" dirty="0" err="1">
                <a:solidFill>
                  <a:srgbClr val="000000"/>
                </a:solidFill>
                <a:latin typeface="Arial"/>
                <a:ea typeface="Arial"/>
                <a:cs typeface="Arial"/>
                <a:sym typeface="Arial"/>
              </a:rPr>
              <a:t>niña</a:t>
            </a:r>
            <a:r>
              <a:rPr lang="en-US" sz="3600" b="0" i="0" u="none" strike="noStrike" cap="none" dirty="0">
                <a:solidFill>
                  <a:srgbClr val="000000"/>
                </a:solidFill>
                <a:latin typeface="Arial"/>
                <a:ea typeface="Arial"/>
                <a:cs typeface="Arial"/>
                <a:sym typeface="Arial"/>
              </a:rPr>
              <a:t> </a:t>
            </a:r>
            <a:r>
              <a:rPr lang="en-US" sz="3600" b="0" i="0" u="none" strike="noStrike" cap="none" dirty="0" err="1">
                <a:solidFill>
                  <a:srgbClr val="000000"/>
                </a:solidFill>
                <a:latin typeface="Arial"/>
                <a:ea typeface="Arial"/>
                <a:cs typeface="Arial"/>
                <a:sym typeface="Arial"/>
              </a:rPr>
              <a:t>complaciente</a:t>
            </a:r>
            <a:r>
              <a:rPr lang="en-US" sz="3600" b="0" i="0" u="none" strike="noStrike" cap="none" dirty="0">
                <a:solidFill>
                  <a:srgbClr val="000000"/>
                </a:solidFill>
                <a:latin typeface="Arial"/>
                <a:ea typeface="Arial"/>
                <a:cs typeface="Arial"/>
                <a:sym typeface="Arial"/>
              </a:rPr>
              <a:t> y </a:t>
            </a:r>
            <a:r>
              <a:rPr lang="en-US" sz="3600" b="0" i="0" u="none" strike="noStrike" cap="none" dirty="0" err="1">
                <a:solidFill>
                  <a:srgbClr val="000000"/>
                </a:solidFill>
                <a:latin typeface="Arial"/>
                <a:ea typeface="Arial"/>
                <a:cs typeface="Arial"/>
                <a:sym typeface="Arial"/>
              </a:rPr>
              <a:t>pseudoindependiente</a:t>
            </a:r>
            <a:endParaRPr sz="1200" b="0" i="0" u="none" strike="noStrike" cap="none" dirty="0">
              <a:solidFill>
                <a:srgbClr val="000000"/>
              </a:solidFill>
              <a:latin typeface="Arial"/>
              <a:ea typeface="Arial"/>
              <a:cs typeface="Arial"/>
              <a:sym typeface="Arial"/>
            </a:endParaRPr>
          </a:p>
        </p:txBody>
      </p:sp>
      <p:pic>
        <p:nvPicPr>
          <p:cNvPr id="111" name="Google Shape;111;p37" descr="Stop Telling Kids to 'Do What You're Told!' | HuffPost Life"/>
          <p:cNvPicPr preferRelativeResize="0"/>
          <p:nvPr/>
        </p:nvPicPr>
        <p:blipFill rotWithShape="1">
          <a:blip r:embed="rId3">
            <a:alphaModFix/>
          </a:blip>
          <a:srcRect/>
          <a:stretch/>
        </p:blipFill>
        <p:spPr>
          <a:xfrm>
            <a:off x="4156258" y="1882219"/>
            <a:ext cx="3879484" cy="38794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57A3C-16ED-D198-D43C-CA24818CF45D}"/>
              </a:ext>
            </a:extLst>
          </p:cNvPr>
          <p:cNvSpPr>
            <a:spLocks noGrp="1"/>
          </p:cNvSpPr>
          <p:nvPr>
            <p:ph type="title"/>
          </p:nvPr>
        </p:nvSpPr>
        <p:spPr/>
        <p:txBody>
          <a:bodyPr/>
          <a:lstStyle/>
          <a:p>
            <a:r>
              <a:rPr lang="en-GB" dirty="0">
                <a:latin typeface="Calibri Light" panose="020F0302020204030204" pitchFamily="34" charset="0"/>
                <a:cs typeface="Calibri Light" panose="020F0302020204030204" pitchFamily="34" charset="0"/>
              </a:rPr>
              <a:t>Las bases de </a:t>
            </a:r>
            <a:r>
              <a:rPr lang="en-GB" dirty="0" err="1">
                <a:latin typeface="Calibri Light" panose="020F0302020204030204" pitchFamily="34" charset="0"/>
                <a:cs typeface="Calibri Light" panose="020F0302020204030204" pitchFamily="34" charset="0"/>
              </a:rPr>
              <a:t>una</a:t>
            </a:r>
            <a:r>
              <a:rPr lang="en-GB" dirty="0">
                <a:latin typeface="Calibri Light" panose="020F0302020204030204" pitchFamily="34" charset="0"/>
                <a:cs typeface="Calibri Light" panose="020F0302020204030204" pitchFamily="34" charset="0"/>
              </a:rPr>
              <a:t> </a:t>
            </a:r>
            <a:r>
              <a:rPr lang="en-GB" dirty="0" err="1">
                <a:latin typeface="Calibri Light" panose="020F0302020204030204" pitchFamily="34" charset="0"/>
                <a:cs typeface="Calibri Light" panose="020F0302020204030204" pitchFamily="34" charset="0"/>
              </a:rPr>
              <a:t>buena</a:t>
            </a:r>
            <a:r>
              <a:rPr lang="en-GB" dirty="0">
                <a:latin typeface="Calibri Light" panose="020F0302020204030204" pitchFamily="34" charset="0"/>
                <a:cs typeface="Calibri Light" panose="020F0302020204030204" pitchFamily="34" charset="0"/>
              </a:rPr>
              <a:t> </a:t>
            </a:r>
            <a:r>
              <a:rPr lang="en-GB" dirty="0" err="1">
                <a:latin typeface="Calibri Light" panose="020F0302020204030204" pitchFamily="34" charset="0"/>
                <a:cs typeface="Calibri Light" panose="020F0302020204030204" pitchFamily="34" charset="0"/>
              </a:rPr>
              <a:t>relación</a:t>
            </a:r>
            <a:endParaRPr lang="en-GB" dirty="0">
              <a:latin typeface="Calibri Light" panose="020F0302020204030204" pitchFamily="34" charset="0"/>
              <a:cs typeface="Calibri Light" panose="020F0302020204030204" pitchFamily="34" charset="0"/>
            </a:endParaRPr>
          </a:p>
        </p:txBody>
      </p:sp>
      <p:pic>
        <p:nvPicPr>
          <p:cNvPr id="1030" name="Picture 6" descr="Guide To Setting Up A Business Partnership | Business Advice">
            <a:extLst>
              <a:ext uri="{FF2B5EF4-FFF2-40B4-BE49-F238E27FC236}">
                <a16:creationId xmlns:a16="http://schemas.microsoft.com/office/drawing/2014/main" id="{113CD4BA-EA7F-3112-2236-32FBBF84E54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619022" y="2272305"/>
            <a:ext cx="3440729" cy="247772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Dunard Primary School &amp; Nursery Class">
            <a:extLst>
              <a:ext uri="{FF2B5EF4-FFF2-40B4-BE49-F238E27FC236}">
                <a16:creationId xmlns:a16="http://schemas.microsoft.com/office/drawing/2014/main" id="{2A6B6982-CD58-656C-263A-AD532038A279}"/>
              </a:ext>
            </a:extLst>
          </p:cNvPr>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6748442" y="2272305"/>
            <a:ext cx="3869326" cy="2477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84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D0391-FAE2-896E-CD65-8B222ADADF73}"/>
              </a:ext>
            </a:extLst>
          </p:cNvPr>
          <p:cNvSpPr>
            <a:spLocks noGrp="1"/>
          </p:cNvSpPr>
          <p:nvPr>
            <p:ph type="title"/>
          </p:nvPr>
        </p:nvSpPr>
        <p:spPr/>
        <p:txBody>
          <a:bodyPr/>
          <a:lstStyle/>
          <a:p>
            <a:r>
              <a:rPr lang="en-GB" dirty="0">
                <a:latin typeface="Calibri Light" panose="020F0302020204030204" pitchFamily="34" charset="0"/>
                <a:cs typeface="Calibri Light" panose="020F0302020204030204" pitchFamily="34" charset="0"/>
              </a:rPr>
              <a:t>La </a:t>
            </a:r>
            <a:r>
              <a:rPr lang="en-GB" dirty="0" err="1">
                <a:latin typeface="Calibri Light" panose="020F0302020204030204" pitchFamily="34" charset="0"/>
                <a:cs typeface="Calibri Light" panose="020F0302020204030204" pitchFamily="34" charset="0"/>
              </a:rPr>
              <a:t>escalera</a:t>
            </a:r>
            <a:r>
              <a:rPr lang="en-GB" dirty="0">
                <a:latin typeface="Calibri Light" panose="020F0302020204030204" pitchFamily="34" charset="0"/>
                <a:cs typeface="Calibri Light" panose="020F0302020204030204" pitchFamily="34" charset="0"/>
              </a:rPr>
              <a:t> de </a:t>
            </a:r>
            <a:r>
              <a:rPr lang="en-GB" dirty="0" err="1">
                <a:latin typeface="Calibri Light" panose="020F0302020204030204" pitchFamily="34" charset="0"/>
                <a:cs typeface="Calibri Light" panose="020F0302020204030204" pitchFamily="34" charset="0"/>
              </a:rPr>
              <a:t>participación</a:t>
            </a:r>
            <a:endParaRPr lang="en-GB" dirty="0">
              <a:latin typeface="Calibri Light" panose="020F0302020204030204" pitchFamily="34" charset="0"/>
              <a:cs typeface="Calibri Light" panose="020F0302020204030204" pitchFamily="34" charset="0"/>
            </a:endParaRPr>
          </a:p>
        </p:txBody>
      </p:sp>
      <p:pic>
        <p:nvPicPr>
          <p:cNvPr id="4" name="Imagen 3" descr="Imagen que contiene Diagrama&#10;&#10;Descripción generada automáticamente">
            <a:extLst>
              <a:ext uri="{FF2B5EF4-FFF2-40B4-BE49-F238E27FC236}">
                <a16:creationId xmlns:a16="http://schemas.microsoft.com/office/drawing/2014/main" id="{0A5D1D1F-B2B5-906D-7343-9C80211E808B}"/>
              </a:ext>
            </a:extLst>
          </p:cNvPr>
          <p:cNvPicPr>
            <a:picLocks noChangeAspect="1"/>
          </p:cNvPicPr>
          <p:nvPr/>
        </p:nvPicPr>
        <p:blipFill>
          <a:blip r:embed="rId3"/>
          <a:stretch>
            <a:fillRect/>
          </a:stretch>
        </p:blipFill>
        <p:spPr>
          <a:xfrm>
            <a:off x="3489325" y="1414443"/>
            <a:ext cx="5197475" cy="4733943"/>
          </a:xfrm>
          <a:prstGeom prst="rect">
            <a:avLst/>
          </a:prstGeom>
        </p:spPr>
      </p:pic>
      <p:sp>
        <p:nvSpPr>
          <p:cNvPr id="8" name="CuadroTexto 7">
            <a:extLst>
              <a:ext uri="{FF2B5EF4-FFF2-40B4-BE49-F238E27FC236}">
                <a16:creationId xmlns:a16="http://schemas.microsoft.com/office/drawing/2014/main" id="{B961B491-07E3-3AB2-52C1-1F7416EC266C}"/>
              </a:ext>
            </a:extLst>
          </p:cNvPr>
          <p:cNvSpPr txBox="1"/>
          <p:nvPr/>
        </p:nvSpPr>
        <p:spPr>
          <a:xfrm>
            <a:off x="8790186" y="1930814"/>
            <a:ext cx="3025578" cy="2839239"/>
          </a:xfrm>
          <a:prstGeom prst="rect">
            <a:avLst/>
          </a:prstGeom>
          <a:noFill/>
        </p:spPr>
        <p:txBody>
          <a:bodyPr wrap="square">
            <a:spAutoFit/>
          </a:bodyPr>
          <a:lstStyle/>
          <a:p>
            <a:pPr rtl="0">
              <a:spcBef>
                <a:spcPts val="0"/>
              </a:spcBef>
              <a:spcAft>
                <a:spcPts val="0"/>
              </a:spcAft>
            </a:pPr>
            <a:r>
              <a:rPr lang="es-ES" b="1" i="0" u="none" strike="noStrike" dirty="0">
                <a:solidFill>
                  <a:srgbClr val="000000"/>
                </a:solidFill>
                <a:effectLst/>
                <a:latin typeface="Calibri" panose="020F0502020204030204" pitchFamily="34" charset="0"/>
                <a:cs typeface="Calibri" panose="020F0502020204030204" pitchFamily="34" charset="0"/>
              </a:rPr>
              <a:t>8 – NNA </a:t>
            </a:r>
            <a:r>
              <a:rPr lang="es-ES" b="1" dirty="0">
                <a:latin typeface="Calibri" panose="020F0502020204030204" pitchFamily="34" charset="0"/>
                <a:cs typeface="Calibri" panose="020F0502020204030204" pitchFamily="34" charset="0"/>
              </a:rPr>
              <a:t>t</a:t>
            </a:r>
            <a:r>
              <a:rPr lang="es-ES" b="1" i="0" u="none" strike="noStrike" dirty="0">
                <a:solidFill>
                  <a:srgbClr val="000000"/>
                </a:solidFill>
                <a:effectLst/>
                <a:latin typeface="Calibri" panose="020F0502020204030204" pitchFamily="34" charset="0"/>
                <a:cs typeface="Calibri" panose="020F0502020204030204" pitchFamily="34" charset="0"/>
              </a:rPr>
              <a:t>oman </a:t>
            </a:r>
          </a:p>
          <a:p>
            <a:pPr rtl="0">
              <a:spcBef>
                <a:spcPts val="0"/>
              </a:spcBef>
              <a:spcAft>
                <a:spcPts val="0"/>
              </a:spcAft>
            </a:pPr>
            <a:r>
              <a:rPr lang="es-ES" b="1" i="0" u="none" strike="noStrike" dirty="0">
                <a:solidFill>
                  <a:srgbClr val="000000"/>
                </a:solidFill>
                <a:effectLst/>
                <a:latin typeface="Calibri" panose="020F0502020204030204" pitchFamily="34" charset="0"/>
                <a:cs typeface="Calibri" panose="020F0502020204030204" pitchFamily="34" charset="0"/>
              </a:rPr>
              <a:t>la iniciativa + decisiones </a:t>
            </a:r>
          </a:p>
          <a:p>
            <a:pPr rtl="0">
              <a:spcBef>
                <a:spcPts val="0"/>
              </a:spcBef>
              <a:spcAft>
                <a:spcPts val="0"/>
              </a:spcAft>
            </a:pPr>
            <a:r>
              <a:rPr lang="es-ES" b="1" i="0" u="none" strike="noStrike" dirty="0">
                <a:solidFill>
                  <a:srgbClr val="000000"/>
                </a:solidFill>
                <a:effectLst/>
                <a:latin typeface="Calibri" panose="020F0502020204030204" pitchFamily="34" charset="0"/>
                <a:cs typeface="Calibri" panose="020F0502020204030204" pitchFamily="34" charset="0"/>
              </a:rPr>
              <a:t>compartidas</a:t>
            </a:r>
          </a:p>
          <a:p>
            <a:pPr rtl="0">
              <a:spcBef>
                <a:spcPts val="0"/>
              </a:spcBef>
              <a:spcAft>
                <a:spcPts val="0"/>
              </a:spcAft>
            </a:pPr>
            <a:endParaRPr lang="es-ES" sz="1050" b="1" i="0" u="none" strike="noStrike"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r>
              <a:rPr lang="es-ES" b="1" i="0" u="none" strike="noStrike" dirty="0">
                <a:solidFill>
                  <a:srgbClr val="000000"/>
                </a:solidFill>
                <a:effectLst/>
                <a:latin typeface="Calibri" panose="020F0502020204030204" pitchFamily="34" charset="0"/>
                <a:cs typeface="Calibri" panose="020F0502020204030204" pitchFamily="34" charset="0"/>
              </a:rPr>
              <a:t>6 – Las personas adultas toman la iniciativa y comparten las decisiones con las jóvenes</a:t>
            </a:r>
          </a:p>
          <a:p>
            <a:pPr rtl="0">
              <a:spcBef>
                <a:spcPts val="0"/>
              </a:spcBef>
              <a:spcAft>
                <a:spcPts val="0"/>
              </a:spcAft>
            </a:pPr>
            <a:endParaRPr lang="es-ES" b="1" i="0" u="none" strike="noStrike" dirty="0">
              <a:solidFill>
                <a:srgbClr val="000000"/>
              </a:solidFill>
              <a:effectLst/>
              <a:latin typeface="Calibri" panose="020F0502020204030204" pitchFamily="34" charset="0"/>
              <a:cs typeface="Calibri" panose="020F0502020204030204" pitchFamily="34" charset="0"/>
            </a:endParaRPr>
          </a:p>
          <a:p>
            <a:pPr rtl="0">
              <a:spcBef>
                <a:spcPts val="0"/>
              </a:spcBef>
              <a:spcAft>
                <a:spcPts val="0"/>
              </a:spcAft>
            </a:pPr>
            <a:r>
              <a:rPr lang="es-ES" b="1" i="0" u="none" strike="noStrike" dirty="0">
                <a:solidFill>
                  <a:srgbClr val="000000"/>
                </a:solidFill>
                <a:effectLst/>
                <a:latin typeface="Calibri" panose="020F0502020204030204" pitchFamily="34" charset="0"/>
                <a:cs typeface="Calibri" panose="020F0502020204030204" pitchFamily="34" charset="0"/>
              </a:rPr>
              <a:t>4 - </a:t>
            </a:r>
            <a:r>
              <a:rPr lang="es-ES" b="1" i="0" u="none" strike="noStrike" dirty="0" err="1">
                <a:solidFill>
                  <a:srgbClr val="000000"/>
                </a:solidFill>
                <a:effectLst/>
                <a:latin typeface="Calibri" panose="020F0502020204030204" pitchFamily="34" charset="0"/>
                <a:cs typeface="Calibri" panose="020F0502020204030204" pitchFamily="34" charset="0"/>
              </a:rPr>
              <a:t>Asignadxs</a:t>
            </a:r>
            <a:r>
              <a:rPr lang="es-ES" b="1" i="0" u="none" strike="noStrike" dirty="0">
                <a:solidFill>
                  <a:srgbClr val="000000"/>
                </a:solidFill>
                <a:effectLst/>
                <a:latin typeface="Calibri" panose="020F0502020204030204" pitchFamily="34" charset="0"/>
                <a:cs typeface="Calibri" panose="020F0502020204030204" pitchFamily="34" charset="0"/>
              </a:rPr>
              <a:t>, pero informadas</a:t>
            </a:r>
          </a:p>
          <a:p>
            <a:pPr rtl="0">
              <a:spcBef>
                <a:spcPts val="0"/>
              </a:spcBef>
              <a:spcAft>
                <a:spcPts val="0"/>
              </a:spcAft>
            </a:pPr>
            <a:endParaRPr lang="es-ES" b="1" dirty="0">
              <a:latin typeface="Calibri" panose="020F0502020204030204" pitchFamily="34" charset="0"/>
              <a:cs typeface="Calibri" panose="020F0502020204030204" pitchFamily="34" charset="0"/>
            </a:endParaRPr>
          </a:p>
          <a:p>
            <a:pPr rtl="0">
              <a:spcBef>
                <a:spcPts val="0"/>
              </a:spcBef>
              <a:spcAft>
                <a:spcPts val="0"/>
              </a:spcAft>
            </a:pPr>
            <a:endParaRPr lang="es-ES" b="1" dirty="0">
              <a:latin typeface="Calibri" panose="020F0502020204030204" pitchFamily="34" charset="0"/>
              <a:cs typeface="Calibri" panose="020F0502020204030204" pitchFamily="34" charset="0"/>
            </a:endParaRPr>
          </a:p>
          <a:p>
            <a:pPr rtl="0">
              <a:spcBef>
                <a:spcPts val="0"/>
              </a:spcBef>
              <a:spcAft>
                <a:spcPts val="0"/>
              </a:spcAft>
            </a:pPr>
            <a:endParaRPr lang="es-ES" b="1" dirty="0">
              <a:latin typeface="Calibri" panose="020F0502020204030204" pitchFamily="34" charset="0"/>
              <a:cs typeface="Calibri" panose="020F0502020204030204" pitchFamily="34" charset="0"/>
            </a:endParaRPr>
          </a:p>
          <a:p>
            <a:pPr rtl="0">
              <a:spcBef>
                <a:spcPts val="0"/>
              </a:spcBef>
              <a:spcAft>
                <a:spcPts val="0"/>
              </a:spcAft>
            </a:pPr>
            <a:r>
              <a:rPr lang="es-ES" b="1" i="0" u="none" strike="noStrike" dirty="0">
                <a:solidFill>
                  <a:srgbClr val="434343"/>
                </a:solidFill>
                <a:effectLst/>
                <a:latin typeface="Calibri" panose="020F0502020204030204" pitchFamily="34" charset="0"/>
                <a:cs typeface="Calibri" panose="020F0502020204030204" pitchFamily="34" charset="0"/>
              </a:rPr>
              <a:t>2 - Decoración</a:t>
            </a:r>
            <a:endParaRPr lang="es-ES_tradnl" b="1" dirty="0">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3FAF7AA1-5AB5-A75D-67E9-055162186759}"/>
              </a:ext>
            </a:extLst>
          </p:cNvPr>
          <p:cNvSpPr txBox="1"/>
          <p:nvPr/>
        </p:nvSpPr>
        <p:spPr>
          <a:xfrm>
            <a:off x="1967705" y="1965532"/>
            <a:ext cx="1761332" cy="3323987"/>
          </a:xfrm>
          <a:prstGeom prst="rect">
            <a:avLst/>
          </a:prstGeom>
          <a:noFill/>
        </p:spPr>
        <p:txBody>
          <a:bodyPr wrap="square">
            <a:spAutoFit/>
          </a:bodyPr>
          <a:lstStyle/>
          <a:p>
            <a:pPr rtl="0">
              <a:spcBef>
                <a:spcPts val="0"/>
              </a:spcBef>
              <a:spcAft>
                <a:spcPts val="0"/>
              </a:spcAft>
            </a:pPr>
            <a:r>
              <a:rPr lang="es-ES" sz="1400" b="1" i="0" u="none" strike="noStrike" dirty="0">
                <a:solidFill>
                  <a:srgbClr val="000000"/>
                </a:solidFill>
                <a:effectLst/>
                <a:latin typeface="Calibri" panose="020F0502020204030204" pitchFamily="34" charset="0"/>
              </a:rPr>
              <a:t>7 – NNA toman</a:t>
            </a:r>
          </a:p>
          <a:p>
            <a:pPr rtl="0">
              <a:spcBef>
                <a:spcPts val="0"/>
              </a:spcBef>
              <a:spcAft>
                <a:spcPts val="0"/>
              </a:spcAft>
            </a:pPr>
            <a:r>
              <a:rPr lang="es-ES" sz="1400" b="1" i="0" u="none" strike="noStrike" dirty="0">
                <a:solidFill>
                  <a:srgbClr val="000000"/>
                </a:solidFill>
                <a:effectLst/>
                <a:latin typeface="Calibri" panose="020F0502020204030204" pitchFamily="34" charset="0"/>
              </a:rPr>
              <a:t> la iniciativa </a:t>
            </a:r>
          </a:p>
          <a:p>
            <a:pPr rtl="0">
              <a:spcBef>
                <a:spcPts val="0"/>
              </a:spcBef>
              <a:spcAft>
                <a:spcPts val="0"/>
              </a:spcAft>
            </a:pPr>
            <a:r>
              <a:rPr lang="es-ES" sz="1400" b="1" i="0" u="none" strike="noStrike" dirty="0">
                <a:solidFill>
                  <a:srgbClr val="000000"/>
                </a:solidFill>
                <a:effectLst/>
                <a:latin typeface="Calibri" panose="020F0502020204030204" pitchFamily="34" charset="0"/>
              </a:rPr>
              <a:t> y dirigen</a:t>
            </a:r>
            <a:endParaRPr lang="es-ES" b="0" dirty="0">
              <a:effectLst/>
            </a:endParaRPr>
          </a:p>
          <a:p>
            <a:pPr rtl="0">
              <a:spcBef>
                <a:spcPts val="0"/>
              </a:spcBef>
              <a:spcAft>
                <a:spcPts val="0"/>
              </a:spcAft>
            </a:pPr>
            <a:endParaRPr lang="es-ES" sz="1400" b="1" i="0" u="none" strike="noStrike" dirty="0">
              <a:solidFill>
                <a:srgbClr val="000000"/>
              </a:solidFill>
              <a:effectLst/>
              <a:latin typeface="Calibri" panose="020F0502020204030204" pitchFamily="34" charset="0"/>
            </a:endParaRPr>
          </a:p>
          <a:p>
            <a:pPr rtl="0">
              <a:spcBef>
                <a:spcPts val="0"/>
              </a:spcBef>
              <a:spcAft>
                <a:spcPts val="0"/>
              </a:spcAft>
            </a:pPr>
            <a:endParaRPr lang="es-ES" b="1" dirty="0">
              <a:latin typeface="Calibri" panose="020F0502020204030204" pitchFamily="34" charset="0"/>
            </a:endParaRPr>
          </a:p>
          <a:p>
            <a:pPr rtl="0">
              <a:spcBef>
                <a:spcPts val="0"/>
              </a:spcBef>
              <a:spcAft>
                <a:spcPts val="0"/>
              </a:spcAft>
            </a:pPr>
            <a:r>
              <a:rPr lang="es-ES" sz="1400" b="1" i="0" u="none" strike="noStrike" dirty="0">
                <a:solidFill>
                  <a:srgbClr val="000000"/>
                </a:solidFill>
                <a:effectLst/>
                <a:latin typeface="Calibri" panose="020F0502020204030204" pitchFamily="34" charset="0"/>
              </a:rPr>
              <a:t>5 - </a:t>
            </a:r>
            <a:r>
              <a:rPr lang="es-ES" sz="1400" b="1" i="0" u="none" strike="noStrike" dirty="0" err="1">
                <a:solidFill>
                  <a:srgbClr val="000000"/>
                </a:solidFill>
                <a:effectLst/>
                <a:latin typeface="Calibri" panose="020F0502020204030204" pitchFamily="34" charset="0"/>
              </a:rPr>
              <a:t>Consultadxs</a:t>
            </a:r>
            <a:r>
              <a:rPr lang="es-ES" sz="1400" b="1" i="0" u="none" strike="noStrike" dirty="0">
                <a:solidFill>
                  <a:srgbClr val="000000"/>
                </a:solidFill>
                <a:effectLst/>
                <a:latin typeface="Calibri" panose="020F0502020204030204" pitchFamily="34" charset="0"/>
              </a:rPr>
              <a:t> </a:t>
            </a:r>
          </a:p>
          <a:p>
            <a:pPr rtl="0">
              <a:spcBef>
                <a:spcPts val="0"/>
              </a:spcBef>
              <a:spcAft>
                <a:spcPts val="0"/>
              </a:spcAft>
            </a:pPr>
            <a:r>
              <a:rPr lang="es-ES" sz="1400" b="1" i="0" u="none" strike="noStrike" dirty="0">
                <a:solidFill>
                  <a:srgbClr val="000000"/>
                </a:solidFill>
                <a:effectLst/>
                <a:latin typeface="Calibri" panose="020F0502020204030204" pitchFamily="34" charset="0"/>
              </a:rPr>
              <a:t>e </a:t>
            </a:r>
            <a:r>
              <a:rPr lang="es-ES" sz="1400" b="1" i="0" u="none" strike="noStrike" dirty="0" err="1">
                <a:solidFill>
                  <a:srgbClr val="000000"/>
                </a:solidFill>
                <a:effectLst/>
                <a:latin typeface="Calibri" panose="020F0502020204030204" pitchFamily="34" charset="0"/>
              </a:rPr>
              <a:t>informadxs</a:t>
            </a:r>
            <a:endParaRPr lang="es-ES" sz="1400" b="0" i="0" u="none" strike="noStrike" dirty="0">
              <a:solidFill>
                <a:srgbClr val="000000"/>
              </a:solidFill>
              <a:effectLst/>
              <a:latin typeface="Calibri" panose="020F0502020204030204" pitchFamily="34" charset="0"/>
            </a:endParaRPr>
          </a:p>
          <a:p>
            <a:pPr rtl="0">
              <a:spcBef>
                <a:spcPts val="0"/>
              </a:spcBef>
              <a:spcAft>
                <a:spcPts val="0"/>
              </a:spcAft>
            </a:pPr>
            <a:endParaRPr lang="es-ES" dirty="0">
              <a:latin typeface="Calibri" panose="020F0502020204030204" pitchFamily="34" charset="0"/>
            </a:endParaRPr>
          </a:p>
          <a:p>
            <a:pPr rtl="0">
              <a:spcBef>
                <a:spcPts val="0"/>
              </a:spcBef>
              <a:spcAft>
                <a:spcPts val="0"/>
              </a:spcAft>
            </a:pPr>
            <a:endParaRPr lang="es-ES" sz="1400" b="1" i="0" u="none" strike="noStrike" dirty="0">
              <a:solidFill>
                <a:srgbClr val="000000"/>
              </a:solidFill>
              <a:effectLst/>
              <a:latin typeface="Calibri" panose="020F0502020204030204" pitchFamily="34" charset="0"/>
            </a:endParaRPr>
          </a:p>
          <a:p>
            <a:pPr rtl="0">
              <a:spcBef>
                <a:spcPts val="0"/>
              </a:spcBef>
              <a:spcAft>
                <a:spcPts val="0"/>
              </a:spcAft>
            </a:pPr>
            <a:r>
              <a:rPr lang="es-ES" sz="1400" b="1" i="0" u="none" strike="noStrike" dirty="0">
                <a:solidFill>
                  <a:srgbClr val="000000"/>
                </a:solidFill>
                <a:effectLst/>
                <a:latin typeface="Calibri" panose="020F0502020204030204" pitchFamily="34" charset="0"/>
              </a:rPr>
              <a:t>3 – </a:t>
            </a:r>
            <a:r>
              <a:rPr lang="es-ES" sz="1400" b="1" i="1" u="none" strike="noStrike" dirty="0" err="1">
                <a:solidFill>
                  <a:srgbClr val="000000"/>
                </a:solidFill>
                <a:effectLst/>
                <a:latin typeface="Calibri" panose="020F0502020204030204" pitchFamily="34" charset="0"/>
              </a:rPr>
              <a:t>Tokenismo</a:t>
            </a:r>
            <a:endParaRPr lang="es-ES" sz="1400" b="1" i="1" u="none" strike="noStrike" dirty="0">
              <a:solidFill>
                <a:srgbClr val="000000"/>
              </a:solidFill>
              <a:effectLst/>
              <a:latin typeface="Calibri" panose="020F0502020204030204" pitchFamily="34" charset="0"/>
            </a:endParaRPr>
          </a:p>
          <a:p>
            <a:pPr rtl="0">
              <a:spcBef>
                <a:spcPts val="0"/>
              </a:spcBef>
              <a:spcAft>
                <a:spcPts val="0"/>
              </a:spcAft>
            </a:pPr>
            <a:endParaRPr lang="es-ES" b="1" dirty="0">
              <a:latin typeface="Calibri" panose="020F0502020204030204" pitchFamily="34" charset="0"/>
            </a:endParaRPr>
          </a:p>
          <a:p>
            <a:pPr rtl="0">
              <a:spcBef>
                <a:spcPts val="0"/>
              </a:spcBef>
              <a:spcAft>
                <a:spcPts val="0"/>
              </a:spcAft>
            </a:pPr>
            <a:endParaRPr lang="es-ES" sz="1400" b="1" i="0" u="none" strike="noStrike" dirty="0">
              <a:solidFill>
                <a:srgbClr val="434343"/>
              </a:solidFill>
              <a:effectLst/>
              <a:latin typeface="Calibri" panose="020F0502020204030204" pitchFamily="34" charset="0"/>
            </a:endParaRPr>
          </a:p>
          <a:p>
            <a:pPr rtl="0">
              <a:spcBef>
                <a:spcPts val="0"/>
              </a:spcBef>
              <a:spcAft>
                <a:spcPts val="0"/>
              </a:spcAft>
            </a:pPr>
            <a:r>
              <a:rPr lang="es-ES" sz="1400" b="1" i="0" u="none" strike="noStrike" dirty="0">
                <a:solidFill>
                  <a:srgbClr val="434343"/>
                </a:solidFill>
                <a:effectLst/>
                <a:latin typeface="Calibri" panose="020F0502020204030204" pitchFamily="34" charset="0"/>
              </a:rPr>
              <a:t>1 - Manipulación</a:t>
            </a:r>
            <a:endParaRPr lang="es-ES" b="0" dirty="0">
              <a:effectLst/>
            </a:endParaRPr>
          </a:p>
          <a:p>
            <a:br>
              <a:rPr lang="es-ES" dirty="0"/>
            </a:br>
            <a:endParaRPr lang="es-ES_tradnl" dirty="0"/>
          </a:p>
        </p:txBody>
      </p:sp>
    </p:spTree>
    <p:extLst>
      <p:ext uri="{BB962C8B-B14F-4D97-AF65-F5344CB8AC3E}">
        <p14:creationId xmlns:p14="http://schemas.microsoft.com/office/powerpoint/2010/main" val="1637091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latin typeface="Calibri"/>
                <a:ea typeface="Calibri"/>
                <a:cs typeface="Calibri"/>
                <a:sym typeface="Calibri"/>
              </a:rPr>
              <a:t>Dar espacio a todas las voces</a:t>
            </a:r>
            <a:endParaRPr>
              <a:latin typeface="Calibri"/>
              <a:ea typeface="Calibri"/>
              <a:cs typeface="Calibri"/>
              <a:sym typeface="Calibri"/>
            </a:endParaRPr>
          </a:p>
        </p:txBody>
      </p:sp>
      <p:pic>
        <p:nvPicPr>
          <p:cNvPr id="126" name="Google Shape;126;p39" descr="Your Voice in College Admission Essays"/>
          <p:cNvPicPr preferRelativeResize="0">
            <a:picLocks noGrp="1"/>
          </p:cNvPicPr>
          <p:nvPr>
            <p:ph type="body" idx="2"/>
          </p:nvPr>
        </p:nvPicPr>
        <p:blipFill rotWithShape="1">
          <a:blip r:embed="rId3">
            <a:alphaModFix/>
          </a:blip>
          <a:srcRect/>
          <a:stretch/>
        </p:blipFill>
        <p:spPr>
          <a:xfrm>
            <a:off x="3483429" y="1540840"/>
            <a:ext cx="4038248" cy="420365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4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t>Empezar con buen pie</a:t>
            </a:r>
            <a:endParaRPr/>
          </a:p>
        </p:txBody>
      </p:sp>
      <p:pic>
        <p:nvPicPr>
          <p:cNvPr id="133" name="Google Shape;133;p40" descr="First impressions - the first seeds of the relationship — The Heart School"/>
          <p:cNvPicPr preferRelativeResize="0">
            <a:picLocks noGrp="1"/>
          </p:cNvPicPr>
          <p:nvPr>
            <p:ph type="body" idx="4"/>
          </p:nvPr>
        </p:nvPicPr>
        <p:blipFill rotWithShape="1">
          <a:blip r:embed="rId3">
            <a:alphaModFix/>
          </a:blip>
          <a:srcRect/>
          <a:stretch/>
        </p:blipFill>
        <p:spPr>
          <a:xfrm>
            <a:off x="3176256" y="2023943"/>
            <a:ext cx="5839487" cy="313386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latin typeface="Calibri"/>
                <a:ea typeface="Calibri"/>
                <a:cs typeface="Calibri"/>
                <a:sym typeface="Calibri"/>
              </a:rPr>
              <a:t>Comunicación: </a:t>
            </a:r>
            <a:r>
              <a:rPr lang="en-US" sz="4900">
                <a:latin typeface="Calibri"/>
                <a:ea typeface="Calibri"/>
                <a:cs typeface="Calibri"/>
                <a:sym typeface="Calibri"/>
              </a:rPr>
              <a:t>Qué, cuándo y cómo</a:t>
            </a:r>
            <a:endParaRPr sz="4000">
              <a:latin typeface="Calibri"/>
              <a:ea typeface="Calibri"/>
              <a:cs typeface="Calibri"/>
              <a:sym typeface="Calibri"/>
            </a:endParaRPr>
          </a:p>
        </p:txBody>
      </p:sp>
      <p:pic>
        <p:nvPicPr>
          <p:cNvPr id="140" name="Google Shape;140;p41" descr="What is Effective Communication? - 1"/>
          <p:cNvPicPr preferRelativeResize="0">
            <a:picLocks noGrp="1"/>
          </p:cNvPicPr>
          <p:nvPr>
            <p:ph type="body" idx="2"/>
          </p:nvPr>
        </p:nvPicPr>
        <p:blipFill rotWithShape="1">
          <a:blip r:embed="rId3">
            <a:alphaModFix/>
          </a:blip>
          <a:srcRect/>
          <a:stretch/>
        </p:blipFill>
        <p:spPr>
          <a:xfrm>
            <a:off x="3390823" y="1690688"/>
            <a:ext cx="5410354" cy="378138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4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latin typeface="Calibri"/>
                <a:ea typeface="Calibri"/>
                <a:cs typeface="Calibri"/>
                <a:sym typeface="Calibri"/>
              </a:rPr>
              <a:t>Comunicación en las relaciones</a:t>
            </a:r>
            <a:endParaRPr>
              <a:latin typeface="Calibri"/>
              <a:ea typeface="Calibri"/>
              <a:cs typeface="Calibri"/>
              <a:sym typeface="Calibri"/>
            </a:endParaRPr>
          </a:p>
        </p:txBody>
      </p:sp>
      <p:pic>
        <p:nvPicPr>
          <p:cNvPr id="147" name="Google Shape;147;p42"/>
          <p:cNvPicPr preferRelativeResize="0"/>
          <p:nvPr/>
        </p:nvPicPr>
        <p:blipFill rotWithShape="1">
          <a:blip r:embed="rId3">
            <a:alphaModFix/>
          </a:blip>
          <a:srcRect/>
          <a:stretch/>
        </p:blipFill>
        <p:spPr>
          <a:xfrm>
            <a:off x="3162300" y="1814512"/>
            <a:ext cx="5867400" cy="3788767"/>
          </a:xfrm>
          <a:prstGeom prst="rect">
            <a:avLst/>
          </a:prstGeom>
          <a:noFill/>
          <a:ln>
            <a:noFill/>
          </a:ln>
        </p:spPr>
      </p:pic>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6917</Words>
  <Application>Microsoft Macintosh PowerPoint</Application>
  <PresentationFormat>Panorámica</PresentationFormat>
  <Paragraphs>223</Paragraphs>
  <Slides>15</Slides>
  <Notes>15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Symbol</vt:lpstr>
      <vt:lpstr>Tema di Office</vt:lpstr>
      <vt:lpstr>Presentación de PowerPoint</vt:lpstr>
      <vt:lpstr>Presentación de PowerPoint</vt:lpstr>
      <vt:lpstr>Presentación de PowerPoint</vt:lpstr>
      <vt:lpstr>Las bases de una buena relación</vt:lpstr>
      <vt:lpstr>La escalera de participación</vt:lpstr>
      <vt:lpstr>Dar espacio a todas las voces</vt:lpstr>
      <vt:lpstr>Empezar con buen pie</vt:lpstr>
      <vt:lpstr>Comunicación: Qué, cuándo y cómo</vt:lpstr>
      <vt:lpstr>Comunicación en las relaciones</vt:lpstr>
      <vt:lpstr>Planes de apoyo:  Medición del impacto y los resultados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Federica De Cordova</dc:creator>
  <cp:lastModifiedBy>Beatriz San Roman Sobrino</cp:lastModifiedBy>
  <cp:revision>38</cp:revision>
  <dcterms:created xsi:type="dcterms:W3CDTF">2022-11-20T21:32:22Z</dcterms:created>
  <dcterms:modified xsi:type="dcterms:W3CDTF">2023-02-05T16:07:20Z</dcterms:modified>
</cp:coreProperties>
</file>