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0" r:id="rId1"/>
    <p:sldMasterId id="2147484004" r:id="rId2"/>
  </p:sldMasterIdLst>
  <p:notesMasterIdLst>
    <p:notesMasterId r:id="rId19"/>
  </p:notesMasterIdLst>
  <p:handoutMasterIdLst>
    <p:handoutMasterId r:id="rId20"/>
  </p:handoutMasterIdLst>
  <p:sldIdLst>
    <p:sldId id="256" r:id="rId3"/>
    <p:sldId id="476" r:id="rId4"/>
    <p:sldId id="521" r:id="rId5"/>
    <p:sldId id="488" r:id="rId6"/>
    <p:sldId id="516" r:id="rId7"/>
    <p:sldId id="530" r:id="rId8"/>
    <p:sldId id="531" r:id="rId9"/>
    <p:sldId id="537" r:id="rId10"/>
    <p:sldId id="538" r:id="rId11"/>
    <p:sldId id="542" r:id="rId12"/>
    <p:sldId id="532" r:id="rId13"/>
    <p:sldId id="513" r:id="rId14"/>
    <p:sldId id="540" r:id="rId15"/>
    <p:sldId id="541" r:id="rId16"/>
    <p:sldId id="543" r:id="rId17"/>
    <p:sldId id="534" r:id="rId18"/>
  </p:sldIdLst>
  <p:sldSz cx="12192000" cy="6858000"/>
  <p:notesSz cx="6669088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2" pos="2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669900"/>
    <a:srgbClr val="94004A"/>
    <a:srgbClr val="99CC00"/>
    <a:srgbClr val="9A9600"/>
    <a:srgbClr val="666633"/>
    <a:srgbClr val="CCCC00"/>
    <a:srgbClr val="015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4D217E-5017-4867-83D8-532F1B90E7D3}" v="69" dt="2024-05-28T13:52:34.83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15" autoAdjust="0"/>
    <p:restoredTop sz="95400" autoAdjust="0"/>
  </p:normalViewPr>
  <p:slideViewPr>
    <p:cSldViewPr>
      <p:cViewPr varScale="1">
        <p:scale>
          <a:sx n="111" d="100"/>
          <a:sy n="111" d="100"/>
        </p:scale>
        <p:origin x="774" y="102"/>
      </p:cViewPr>
      <p:guideLst>
        <p:guide orient="horz" pos="576"/>
        <p:guide pos="211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avier Jordana Comin" userId="4afae9ff-2428-4217-8afe-12166c8131eb" providerId="ADAL" clId="{28BB2D72-C7CC-4103-ACB7-5B6379FCD3DA}"/>
    <pc:docChg chg="custSel addSld modSld">
      <pc:chgData name="Xavier Jordana Comin" userId="4afae9ff-2428-4217-8afe-12166c8131eb" providerId="ADAL" clId="{28BB2D72-C7CC-4103-ACB7-5B6379FCD3DA}" dt="2024-02-26T17:12:07.714" v="40" actId="14100"/>
      <pc:docMkLst>
        <pc:docMk/>
      </pc:docMkLst>
      <pc:sldChg chg="addSp delSp modSp new mod">
        <pc:chgData name="Xavier Jordana Comin" userId="4afae9ff-2428-4217-8afe-12166c8131eb" providerId="ADAL" clId="{28BB2D72-C7CC-4103-ACB7-5B6379FCD3DA}" dt="2024-02-26T17:12:07.714" v="40" actId="14100"/>
        <pc:sldMkLst>
          <pc:docMk/>
          <pc:sldMk cId="1204347075" sldId="542"/>
        </pc:sldMkLst>
        <pc:spChg chg="del">
          <ac:chgData name="Xavier Jordana Comin" userId="4afae9ff-2428-4217-8afe-12166c8131eb" providerId="ADAL" clId="{28BB2D72-C7CC-4103-ACB7-5B6379FCD3DA}" dt="2024-02-26T17:09:23.480" v="1" actId="478"/>
          <ac:spMkLst>
            <pc:docMk/>
            <pc:sldMk cId="1204347075" sldId="542"/>
            <ac:spMk id="2" creationId="{D3C14AC8-A75A-71BD-7639-711493A6D195}"/>
          </ac:spMkLst>
        </pc:spChg>
        <pc:spChg chg="del">
          <ac:chgData name="Xavier Jordana Comin" userId="4afae9ff-2428-4217-8afe-12166c8131eb" providerId="ADAL" clId="{28BB2D72-C7CC-4103-ACB7-5B6379FCD3DA}" dt="2024-02-26T17:09:23.480" v="1" actId="478"/>
          <ac:spMkLst>
            <pc:docMk/>
            <pc:sldMk cId="1204347075" sldId="542"/>
            <ac:spMk id="3" creationId="{8908AA29-C17F-302A-B904-1DADAEC754DA}"/>
          </ac:spMkLst>
        </pc:spChg>
        <pc:spChg chg="del">
          <ac:chgData name="Xavier Jordana Comin" userId="4afae9ff-2428-4217-8afe-12166c8131eb" providerId="ADAL" clId="{28BB2D72-C7CC-4103-ACB7-5B6379FCD3DA}" dt="2024-02-26T17:09:26.007" v="2" actId="478"/>
          <ac:spMkLst>
            <pc:docMk/>
            <pc:sldMk cId="1204347075" sldId="542"/>
            <ac:spMk id="4" creationId="{F4F0F2F8-E190-BCBF-A13C-92681194BB21}"/>
          </ac:spMkLst>
        </pc:spChg>
        <pc:picChg chg="add mod">
          <ac:chgData name="Xavier Jordana Comin" userId="4afae9ff-2428-4217-8afe-12166c8131eb" providerId="ADAL" clId="{28BB2D72-C7CC-4103-ACB7-5B6379FCD3DA}" dt="2024-02-26T17:11:15.497" v="20" actId="1076"/>
          <ac:picMkLst>
            <pc:docMk/>
            <pc:sldMk cId="1204347075" sldId="542"/>
            <ac:picMk id="6" creationId="{8DC4900A-D6CD-8EA1-E5DE-D08EACA57403}"/>
          </ac:picMkLst>
        </pc:picChg>
        <pc:picChg chg="add mod">
          <ac:chgData name="Xavier Jordana Comin" userId="4afae9ff-2428-4217-8afe-12166c8131eb" providerId="ADAL" clId="{28BB2D72-C7CC-4103-ACB7-5B6379FCD3DA}" dt="2024-02-26T17:12:07.714" v="40" actId="14100"/>
          <ac:picMkLst>
            <pc:docMk/>
            <pc:sldMk cId="1204347075" sldId="542"/>
            <ac:picMk id="8" creationId="{06C9AB5C-B94B-26BF-128E-4A2835D86AD5}"/>
          </ac:picMkLst>
        </pc:picChg>
        <pc:picChg chg="add mod">
          <ac:chgData name="Xavier Jordana Comin" userId="4afae9ff-2428-4217-8afe-12166c8131eb" providerId="ADAL" clId="{28BB2D72-C7CC-4103-ACB7-5B6379FCD3DA}" dt="2024-02-26T17:11:24.963" v="25" actId="1076"/>
          <ac:picMkLst>
            <pc:docMk/>
            <pc:sldMk cId="1204347075" sldId="542"/>
            <ac:picMk id="10" creationId="{06E2DB08-50C4-F7FD-765E-2B35E53B6888}"/>
          </ac:picMkLst>
        </pc:picChg>
        <pc:picChg chg="add mod">
          <ac:chgData name="Xavier Jordana Comin" userId="4afae9ff-2428-4217-8afe-12166c8131eb" providerId="ADAL" clId="{28BB2D72-C7CC-4103-ACB7-5B6379FCD3DA}" dt="2024-02-26T17:11:59.844" v="37" actId="14100"/>
          <ac:picMkLst>
            <pc:docMk/>
            <pc:sldMk cId="1204347075" sldId="542"/>
            <ac:picMk id="12" creationId="{64585BB5-B76D-8A88-6F5E-31BF75F451FE}"/>
          </ac:picMkLst>
        </pc:picChg>
      </pc:sldChg>
    </pc:docChg>
  </pc:docChgLst>
  <pc:docChgLst>
    <pc:chgData name="Xavier Jordana Comin" userId="4afae9ff-2428-4217-8afe-12166c8131eb" providerId="ADAL" clId="{DB4D217E-5017-4867-83D8-532F1B90E7D3}"/>
    <pc:docChg chg="undo custSel addSld delSld modSld">
      <pc:chgData name="Xavier Jordana Comin" userId="4afae9ff-2428-4217-8afe-12166c8131eb" providerId="ADAL" clId="{DB4D217E-5017-4867-83D8-532F1B90E7D3}" dt="2024-05-28T13:52:37.389" v="527" actId="1076"/>
      <pc:docMkLst>
        <pc:docMk/>
      </pc:docMkLst>
      <pc:sldChg chg="addSp modSp mod">
        <pc:chgData name="Xavier Jordana Comin" userId="4afae9ff-2428-4217-8afe-12166c8131eb" providerId="ADAL" clId="{DB4D217E-5017-4867-83D8-532F1B90E7D3}" dt="2024-05-28T06:35:02.786" v="13" actId="1076"/>
        <pc:sldMkLst>
          <pc:docMk/>
          <pc:sldMk cId="0" sldId="256"/>
        </pc:sldMkLst>
        <pc:picChg chg="add mod">
          <ac:chgData name="Xavier Jordana Comin" userId="4afae9ff-2428-4217-8afe-12166c8131eb" providerId="ADAL" clId="{DB4D217E-5017-4867-83D8-532F1B90E7D3}" dt="2024-05-28T06:34:54.642" v="11" actId="1076"/>
          <ac:picMkLst>
            <pc:docMk/>
            <pc:sldMk cId="0" sldId="256"/>
            <ac:picMk id="2" creationId="{BC8AE652-F75F-1A7D-F326-8CFF3260F1F1}"/>
          </ac:picMkLst>
        </pc:picChg>
        <pc:picChg chg="mod">
          <ac:chgData name="Xavier Jordana Comin" userId="4afae9ff-2428-4217-8afe-12166c8131eb" providerId="ADAL" clId="{DB4D217E-5017-4867-83D8-532F1B90E7D3}" dt="2024-05-28T06:35:02.786" v="13" actId="1076"/>
          <ac:picMkLst>
            <pc:docMk/>
            <pc:sldMk cId="0" sldId="256"/>
            <ac:picMk id="3" creationId="{E0DA10CD-1846-4F5A-90A2-C684E0001E18}"/>
          </ac:picMkLst>
        </pc:picChg>
        <pc:picChg chg="mod modCrop">
          <ac:chgData name="Xavier Jordana Comin" userId="4afae9ff-2428-4217-8afe-12166c8131eb" providerId="ADAL" clId="{DB4D217E-5017-4867-83D8-532F1B90E7D3}" dt="2024-05-28T06:34:59.326" v="12" actId="1076"/>
          <ac:picMkLst>
            <pc:docMk/>
            <pc:sldMk cId="0" sldId="256"/>
            <ac:picMk id="5" creationId="{EB033296-3B48-456F-AEDB-75769F91670E}"/>
          </ac:picMkLst>
        </pc:picChg>
      </pc:sldChg>
      <pc:sldChg chg="modSp mod">
        <pc:chgData name="Xavier Jordana Comin" userId="4afae9ff-2428-4217-8afe-12166c8131eb" providerId="ADAL" clId="{DB4D217E-5017-4867-83D8-532F1B90E7D3}" dt="2024-05-28T06:37:07.010" v="20" actId="20577"/>
        <pc:sldMkLst>
          <pc:docMk/>
          <pc:sldMk cId="0" sldId="476"/>
        </pc:sldMkLst>
        <pc:spChg chg="mod">
          <ac:chgData name="Xavier Jordana Comin" userId="4afae9ff-2428-4217-8afe-12166c8131eb" providerId="ADAL" clId="{DB4D217E-5017-4867-83D8-532F1B90E7D3}" dt="2024-05-28T06:37:07.010" v="20" actId="20577"/>
          <ac:spMkLst>
            <pc:docMk/>
            <pc:sldMk cId="0" sldId="476"/>
            <ac:spMk id="4" creationId="{E30B20B0-D923-8805-1D77-5C549226104C}"/>
          </ac:spMkLst>
        </pc:spChg>
      </pc:sldChg>
      <pc:sldChg chg="modSp mod">
        <pc:chgData name="Xavier Jordana Comin" userId="4afae9ff-2428-4217-8afe-12166c8131eb" providerId="ADAL" clId="{DB4D217E-5017-4867-83D8-532F1B90E7D3}" dt="2024-05-28T06:40:37.921" v="25" actId="20577"/>
        <pc:sldMkLst>
          <pc:docMk/>
          <pc:sldMk cId="0" sldId="488"/>
        </pc:sldMkLst>
        <pc:spChg chg="mod">
          <ac:chgData name="Xavier Jordana Comin" userId="4afae9ff-2428-4217-8afe-12166c8131eb" providerId="ADAL" clId="{DB4D217E-5017-4867-83D8-532F1B90E7D3}" dt="2024-05-28T06:40:37.921" v="25" actId="20577"/>
          <ac:spMkLst>
            <pc:docMk/>
            <pc:sldMk cId="0" sldId="488"/>
            <ac:spMk id="3" creationId="{239AF7A3-CAA6-D11C-7388-3A2C862A713E}"/>
          </ac:spMkLst>
        </pc:spChg>
        <pc:spChg chg="mod">
          <ac:chgData name="Xavier Jordana Comin" userId="4afae9ff-2428-4217-8afe-12166c8131eb" providerId="ADAL" clId="{DB4D217E-5017-4867-83D8-532F1B90E7D3}" dt="2024-05-28T06:38:45.859" v="22" actId="790"/>
          <ac:spMkLst>
            <pc:docMk/>
            <pc:sldMk cId="0" sldId="488"/>
            <ac:spMk id="19" creationId="{00000000-0000-0000-0000-000000000000}"/>
          </ac:spMkLst>
        </pc:spChg>
        <pc:spChg chg="mod">
          <ac:chgData name="Xavier Jordana Comin" userId="4afae9ff-2428-4217-8afe-12166c8131eb" providerId="ADAL" clId="{DB4D217E-5017-4867-83D8-532F1B90E7D3}" dt="2024-05-28T06:38:32.879" v="21" actId="790"/>
          <ac:spMkLst>
            <pc:docMk/>
            <pc:sldMk cId="0" sldId="488"/>
            <ac:spMk id="16388" creationId="{00000000-0000-0000-0000-000000000000}"/>
          </ac:spMkLst>
        </pc:spChg>
      </pc:sldChg>
      <pc:sldChg chg="addSp delSp modSp">
        <pc:chgData name="Xavier Jordana Comin" userId="4afae9ff-2428-4217-8afe-12166c8131eb" providerId="ADAL" clId="{DB4D217E-5017-4867-83D8-532F1B90E7D3}" dt="2024-05-28T08:04:03.835" v="488" actId="1076"/>
        <pc:sldMkLst>
          <pc:docMk/>
          <pc:sldMk cId="0" sldId="513"/>
        </pc:sldMkLst>
        <pc:spChg chg="mod">
          <ac:chgData name="Xavier Jordana Comin" userId="4afae9ff-2428-4217-8afe-12166c8131eb" providerId="ADAL" clId="{DB4D217E-5017-4867-83D8-532F1B90E7D3}" dt="2024-05-28T08:03:14.695" v="476" actId="1076"/>
          <ac:spMkLst>
            <pc:docMk/>
            <pc:sldMk cId="0" sldId="513"/>
            <ac:spMk id="30" creationId="{00000000-0000-0000-0000-000000000000}"/>
          </ac:spMkLst>
        </pc:spChg>
        <pc:grpChg chg="mod">
          <ac:chgData name="Xavier Jordana Comin" userId="4afae9ff-2428-4217-8afe-12166c8131eb" providerId="ADAL" clId="{DB4D217E-5017-4867-83D8-532F1B90E7D3}" dt="2024-05-28T08:03:14.695" v="476" actId="1076"/>
          <ac:grpSpMkLst>
            <pc:docMk/>
            <pc:sldMk cId="0" sldId="513"/>
            <ac:grpSpMk id="2" creationId="{00000000-0000-0000-0000-000000000000}"/>
          </ac:grpSpMkLst>
        </pc:grpChg>
        <pc:picChg chg="add mod">
          <ac:chgData name="Xavier Jordana Comin" userId="4afae9ff-2428-4217-8afe-12166c8131eb" providerId="ADAL" clId="{DB4D217E-5017-4867-83D8-532F1B90E7D3}" dt="2024-05-28T08:03:39.932" v="483" actId="1076"/>
          <ac:picMkLst>
            <pc:docMk/>
            <pc:sldMk cId="0" sldId="513"/>
            <ac:picMk id="3" creationId="{20DC1333-D01E-8C1F-BC37-7BF22BB3536D}"/>
          </ac:picMkLst>
        </pc:picChg>
        <pc:picChg chg="add mod">
          <ac:chgData name="Xavier Jordana Comin" userId="4afae9ff-2428-4217-8afe-12166c8131eb" providerId="ADAL" clId="{DB4D217E-5017-4867-83D8-532F1B90E7D3}" dt="2024-05-28T08:03:16.173" v="477" actId="1076"/>
          <ac:picMkLst>
            <pc:docMk/>
            <pc:sldMk cId="0" sldId="513"/>
            <ac:picMk id="2050" creationId="{204A6E2C-8159-B58A-B9A5-24A65462CFE0}"/>
          </ac:picMkLst>
        </pc:picChg>
        <pc:picChg chg="mod">
          <ac:chgData name="Xavier Jordana Comin" userId="4afae9ff-2428-4217-8afe-12166c8131eb" providerId="ADAL" clId="{DB4D217E-5017-4867-83D8-532F1B90E7D3}" dt="2024-05-28T08:03:03.030" v="469" actId="1076"/>
          <ac:picMkLst>
            <pc:docMk/>
            <pc:sldMk cId="0" sldId="513"/>
            <ac:picMk id="23577" creationId="{00000000-0000-0000-0000-000000000000}"/>
          </ac:picMkLst>
        </pc:picChg>
        <pc:picChg chg="mod">
          <ac:chgData name="Xavier Jordana Comin" userId="4afae9ff-2428-4217-8afe-12166c8131eb" providerId="ADAL" clId="{DB4D217E-5017-4867-83D8-532F1B90E7D3}" dt="2024-05-28T08:03:40.969" v="484" actId="1076"/>
          <ac:picMkLst>
            <pc:docMk/>
            <pc:sldMk cId="0" sldId="513"/>
            <ac:picMk id="23579" creationId="{00000000-0000-0000-0000-000000000000}"/>
          </ac:picMkLst>
        </pc:picChg>
        <pc:picChg chg="mod">
          <ac:chgData name="Xavier Jordana Comin" userId="4afae9ff-2428-4217-8afe-12166c8131eb" providerId="ADAL" clId="{DB4D217E-5017-4867-83D8-532F1B90E7D3}" dt="2024-05-28T08:03:11.236" v="475" actId="1076"/>
          <ac:picMkLst>
            <pc:docMk/>
            <pc:sldMk cId="0" sldId="513"/>
            <ac:picMk id="23581" creationId="{00000000-0000-0000-0000-000000000000}"/>
          </ac:picMkLst>
        </pc:picChg>
        <pc:picChg chg="mod">
          <ac:chgData name="Xavier Jordana Comin" userId="4afae9ff-2428-4217-8afe-12166c8131eb" providerId="ADAL" clId="{DB4D217E-5017-4867-83D8-532F1B90E7D3}" dt="2024-05-28T08:04:03.835" v="488" actId="1076"/>
          <ac:picMkLst>
            <pc:docMk/>
            <pc:sldMk cId="0" sldId="513"/>
            <ac:picMk id="23585" creationId="{00000000-0000-0000-0000-000000000000}"/>
          </ac:picMkLst>
        </pc:picChg>
        <pc:picChg chg="mod">
          <ac:chgData name="Xavier Jordana Comin" userId="4afae9ff-2428-4217-8afe-12166c8131eb" providerId="ADAL" clId="{DB4D217E-5017-4867-83D8-532F1B90E7D3}" dt="2024-05-28T08:04:02.145" v="487" actId="1076"/>
          <ac:picMkLst>
            <pc:docMk/>
            <pc:sldMk cId="0" sldId="513"/>
            <ac:picMk id="23591" creationId="{00000000-0000-0000-0000-000000000000}"/>
          </ac:picMkLst>
        </pc:picChg>
        <pc:picChg chg="del">
          <ac:chgData name="Xavier Jordana Comin" userId="4afae9ff-2428-4217-8afe-12166c8131eb" providerId="ADAL" clId="{DB4D217E-5017-4867-83D8-532F1B90E7D3}" dt="2024-05-28T08:03:23.242" v="478" actId="478"/>
          <ac:picMkLst>
            <pc:docMk/>
            <pc:sldMk cId="0" sldId="513"/>
            <ac:picMk id="28678" creationId="{00000000-0000-0000-0000-000000000000}"/>
          </ac:picMkLst>
        </pc:picChg>
        <pc:picChg chg="mod">
          <ac:chgData name="Xavier Jordana Comin" userId="4afae9ff-2428-4217-8afe-12166c8131eb" providerId="ADAL" clId="{DB4D217E-5017-4867-83D8-532F1B90E7D3}" dt="2024-05-28T08:03:37.985" v="482" actId="1076"/>
          <ac:picMkLst>
            <pc:docMk/>
            <pc:sldMk cId="0" sldId="513"/>
            <ac:picMk id="28679" creationId="{00000000-0000-0000-0000-000000000000}"/>
          </ac:picMkLst>
        </pc:picChg>
        <pc:picChg chg="mod">
          <ac:chgData name="Xavier Jordana Comin" userId="4afae9ff-2428-4217-8afe-12166c8131eb" providerId="ADAL" clId="{DB4D217E-5017-4867-83D8-532F1B90E7D3}" dt="2024-05-28T08:03:14.695" v="476" actId="1076"/>
          <ac:picMkLst>
            <pc:docMk/>
            <pc:sldMk cId="0" sldId="513"/>
            <ac:picMk id="28686" creationId="{00000000-0000-0000-0000-000000000000}"/>
          </ac:picMkLst>
        </pc:picChg>
      </pc:sldChg>
      <pc:sldChg chg="modSp mod">
        <pc:chgData name="Xavier Jordana Comin" userId="4afae9ff-2428-4217-8afe-12166c8131eb" providerId="ADAL" clId="{DB4D217E-5017-4867-83D8-532F1B90E7D3}" dt="2024-05-28T06:47:18.911" v="77" actId="14100"/>
        <pc:sldMkLst>
          <pc:docMk/>
          <pc:sldMk cId="2684408978" sldId="530"/>
        </pc:sldMkLst>
        <pc:spChg chg="mod">
          <ac:chgData name="Xavier Jordana Comin" userId="4afae9ff-2428-4217-8afe-12166c8131eb" providerId="ADAL" clId="{DB4D217E-5017-4867-83D8-532F1B90E7D3}" dt="2024-05-28T06:46:33.960" v="54" actId="1076"/>
          <ac:spMkLst>
            <pc:docMk/>
            <pc:sldMk cId="2684408978" sldId="530"/>
            <ac:spMk id="2" creationId="{D052A152-A7BE-2CDE-8567-3CFD969AB7F3}"/>
          </ac:spMkLst>
        </pc:spChg>
        <pc:spChg chg="mod ord">
          <ac:chgData name="Xavier Jordana Comin" userId="4afae9ff-2428-4217-8afe-12166c8131eb" providerId="ADAL" clId="{DB4D217E-5017-4867-83D8-532F1B90E7D3}" dt="2024-05-28T06:47:18.911" v="77" actId="14100"/>
          <ac:spMkLst>
            <pc:docMk/>
            <pc:sldMk cId="2684408978" sldId="530"/>
            <ac:spMk id="3" creationId="{7111D98B-7400-E50B-464D-7E32030A0A87}"/>
          </ac:spMkLst>
        </pc:spChg>
        <pc:spChg chg="mod">
          <ac:chgData name="Xavier Jordana Comin" userId="4afae9ff-2428-4217-8afe-12166c8131eb" providerId="ADAL" clId="{DB4D217E-5017-4867-83D8-532F1B90E7D3}" dt="2024-05-28T06:42:23.191" v="28" actId="313"/>
          <ac:spMkLst>
            <pc:docMk/>
            <pc:sldMk cId="2684408978" sldId="530"/>
            <ac:spMk id="11" creationId="{58A85860-F0E4-46B5-AD07-240F42E8D7D2}"/>
          </ac:spMkLst>
        </pc:spChg>
        <pc:spChg chg="mod">
          <ac:chgData name="Xavier Jordana Comin" userId="4afae9ff-2428-4217-8afe-12166c8131eb" providerId="ADAL" clId="{DB4D217E-5017-4867-83D8-532F1B90E7D3}" dt="2024-05-28T06:42:20.881" v="27" actId="313"/>
          <ac:spMkLst>
            <pc:docMk/>
            <pc:sldMk cId="2684408978" sldId="530"/>
            <ac:spMk id="12" creationId="{CA48BB33-BD51-4A49-92E0-FF11031FA91D}"/>
          </ac:spMkLst>
        </pc:spChg>
        <pc:spChg chg="mod">
          <ac:chgData name="Xavier Jordana Comin" userId="4afae9ff-2428-4217-8afe-12166c8131eb" providerId="ADAL" clId="{DB4D217E-5017-4867-83D8-532F1B90E7D3}" dt="2024-05-28T06:46:07.242" v="48" actId="1076"/>
          <ac:spMkLst>
            <pc:docMk/>
            <pc:sldMk cId="2684408978" sldId="530"/>
            <ac:spMk id="21" creationId="{66382BCE-7866-484B-8145-63AB5691931A}"/>
          </ac:spMkLst>
        </pc:spChg>
        <pc:spChg chg="mod ord">
          <ac:chgData name="Xavier Jordana Comin" userId="4afae9ff-2428-4217-8afe-12166c8131eb" providerId="ADAL" clId="{DB4D217E-5017-4867-83D8-532F1B90E7D3}" dt="2024-05-28T06:47:08.534" v="76" actId="1038"/>
          <ac:spMkLst>
            <pc:docMk/>
            <pc:sldMk cId="2684408978" sldId="530"/>
            <ac:spMk id="22" creationId="{7183F5C1-E722-4733-871F-E8AB58B72547}"/>
          </ac:spMkLst>
        </pc:spChg>
      </pc:sldChg>
      <pc:sldChg chg="modSp mod">
        <pc:chgData name="Xavier Jordana Comin" userId="4afae9ff-2428-4217-8afe-12166c8131eb" providerId="ADAL" clId="{DB4D217E-5017-4867-83D8-532F1B90E7D3}" dt="2024-05-28T06:45:28.702" v="36" actId="313"/>
        <pc:sldMkLst>
          <pc:docMk/>
          <pc:sldMk cId="1362077689" sldId="531"/>
        </pc:sldMkLst>
        <pc:spChg chg="mod">
          <ac:chgData name="Xavier Jordana Comin" userId="4afae9ff-2428-4217-8afe-12166c8131eb" providerId="ADAL" clId="{DB4D217E-5017-4867-83D8-532F1B90E7D3}" dt="2024-05-28T06:45:08.102" v="35" actId="1076"/>
          <ac:spMkLst>
            <pc:docMk/>
            <pc:sldMk cId="1362077689" sldId="531"/>
            <ac:spMk id="34" creationId="{03D788CA-EE8D-41F9-952B-14B41AFC9B9A}"/>
          </ac:spMkLst>
        </pc:spChg>
        <pc:spChg chg="mod">
          <ac:chgData name="Xavier Jordana Comin" userId="4afae9ff-2428-4217-8afe-12166c8131eb" providerId="ADAL" clId="{DB4D217E-5017-4867-83D8-532F1B90E7D3}" dt="2024-05-28T06:45:28.702" v="36" actId="313"/>
          <ac:spMkLst>
            <pc:docMk/>
            <pc:sldMk cId="1362077689" sldId="531"/>
            <ac:spMk id="22562" creationId="{00000000-0000-0000-0000-000000000000}"/>
          </ac:spMkLst>
        </pc:spChg>
        <pc:picChg chg="mod">
          <ac:chgData name="Xavier Jordana Comin" userId="4afae9ff-2428-4217-8afe-12166c8131eb" providerId="ADAL" clId="{DB4D217E-5017-4867-83D8-532F1B90E7D3}" dt="2024-05-28T06:45:04.663" v="34" actId="1076"/>
          <ac:picMkLst>
            <pc:docMk/>
            <pc:sldMk cId="1362077689" sldId="531"/>
            <ac:picMk id="4" creationId="{4CA5E3F5-DA4E-47F5-A6FA-F7C12F6BAFC2}"/>
          </ac:picMkLst>
        </pc:picChg>
      </pc:sldChg>
      <pc:sldChg chg="modSp mod">
        <pc:chgData name="Xavier Jordana Comin" userId="4afae9ff-2428-4217-8afe-12166c8131eb" providerId="ADAL" clId="{DB4D217E-5017-4867-83D8-532F1B90E7D3}" dt="2024-05-28T08:01:15.276" v="459" actId="790"/>
        <pc:sldMkLst>
          <pc:docMk/>
          <pc:sldMk cId="3915564704" sldId="532"/>
        </pc:sldMkLst>
        <pc:spChg chg="mod">
          <ac:chgData name="Xavier Jordana Comin" userId="4afae9ff-2428-4217-8afe-12166c8131eb" providerId="ADAL" clId="{DB4D217E-5017-4867-83D8-532F1B90E7D3}" dt="2024-05-28T08:01:15.276" v="459" actId="790"/>
          <ac:spMkLst>
            <pc:docMk/>
            <pc:sldMk cId="3915564704" sldId="532"/>
            <ac:spMk id="23" creationId="{CB83907E-2A90-4E9E-8E5F-1B533E8670F4}"/>
          </ac:spMkLst>
        </pc:spChg>
      </pc:sldChg>
      <pc:sldChg chg="addSp modSp mod">
        <pc:chgData name="Xavier Jordana Comin" userId="4afae9ff-2428-4217-8afe-12166c8131eb" providerId="ADAL" clId="{DB4D217E-5017-4867-83D8-532F1B90E7D3}" dt="2024-05-28T08:12:19.795" v="520" actId="1076"/>
        <pc:sldMkLst>
          <pc:docMk/>
          <pc:sldMk cId="1245351030" sldId="534"/>
        </pc:sldMkLst>
        <pc:spChg chg="mod">
          <ac:chgData name="Xavier Jordana Comin" userId="4afae9ff-2428-4217-8afe-12166c8131eb" providerId="ADAL" clId="{DB4D217E-5017-4867-83D8-532F1B90E7D3}" dt="2024-05-28T08:12:19.795" v="520" actId="1076"/>
          <ac:spMkLst>
            <pc:docMk/>
            <pc:sldMk cId="1245351030" sldId="534"/>
            <ac:spMk id="2" creationId="{517C505D-5FC9-4F11-B991-7AAF937ACDCA}"/>
          </ac:spMkLst>
        </pc:spChg>
        <pc:picChg chg="add mod">
          <ac:chgData name="Xavier Jordana Comin" userId="4afae9ff-2428-4217-8afe-12166c8131eb" providerId="ADAL" clId="{DB4D217E-5017-4867-83D8-532F1B90E7D3}" dt="2024-05-28T08:12:13.058" v="519" actId="1076"/>
          <ac:picMkLst>
            <pc:docMk/>
            <pc:sldMk cId="1245351030" sldId="534"/>
            <ac:picMk id="3" creationId="{14438096-7AB9-856F-FE1D-F2D70975A0ED}"/>
          </ac:picMkLst>
        </pc:picChg>
        <pc:picChg chg="mod modCrop">
          <ac:chgData name="Xavier Jordana Comin" userId="4afae9ff-2428-4217-8afe-12166c8131eb" providerId="ADAL" clId="{DB4D217E-5017-4867-83D8-532F1B90E7D3}" dt="2024-05-28T08:12:09.390" v="518" actId="732"/>
          <ac:picMkLst>
            <pc:docMk/>
            <pc:sldMk cId="1245351030" sldId="534"/>
            <ac:picMk id="19" creationId="{62C2B2B8-AD2A-4074-8A3F-D717E9523EDE}"/>
          </ac:picMkLst>
        </pc:picChg>
      </pc:sldChg>
      <pc:sldChg chg="del">
        <pc:chgData name="Xavier Jordana Comin" userId="4afae9ff-2428-4217-8afe-12166c8131eb" providerId="ADAL" clId="{DB4D217E-5017-4867-83D8-532F1B90E7D3}" dt="2024-05-28T08:04:16.084" v="489" actId="47"/>
        <pc:sldMkLst>
          <pc:docMk/>
          <pc:sldMk cId="1366068896" sldId="539"/>
        </pc:sldMkLst>
      </pc:sldChg>
      <pc:sldChg chg="addSp delSp modSp mod">
        <pc:chgData name="Xavier Jordana Comin" userId="4afae9ff-2428-4217-8afe-12166c8131eb" providerId="ADAL" clId="{DB4D217E-5017-4867-83D8-532F1B90E7D3}" dt="2024-05-28T08:10:22.935" v="505" actId="478"/>
        <pc:sldMkLst>
          <pc:docMk/>
          <pc:sldMk cId="338761071" sldId="541"/>
        </pc:sldMkLst>
        <pc:picChg chg="add mod">
          <ac:chgData name="Xavier Jordana Comin" userId="4afae9ff-2428-4217-8afe-12166c8131eb" providerId="ADAL" clId="{DB4D217E-5017-4867-83D8-532F1B90E7D3}" dt="2024-05-28T08:10:05.147" v="498" actId="1076"/>
          <ac:picMkLst>
            <pc:docMk/>
            <pc:sldMk cId="338761071" sldId="541"/>
            <ac:picMk id="3" creationId="{244A8A52-F06D-3D9B-B3BC-E6E672C86341}"/>
          </ac:picMkLst>
        </pc:picChg>
        <pc:picChg chg="del">
          <ac:chgData name="Xavier Jordana Comin" userId="4afae9ff-2428-4217-8afe-12166c8131eb" providerId="ADAL" clId="{DB4D217E-5017-4867-83D8-532F1B90E7D3}" dt="2024-05-28T08:08:25.058" v="490" actId="478"/>
          <ac:picMkLst>
            <pc:docMk/>
            <pc:sldMk cId="338761071" sldId="541"/>
            <ac:picMk id="6" creationId="{DD94374B-EA06-64EA-0BA1-842C548EF53C}"/>
          </ac:picMkLst>
        </pc:picChg>
        <pc:picChg chg="add del">
          <ac:chgData name="Xavier Jordana Comin" userId="4afae9ff-2428-4217-8afe-12166c8131eb" providerId="ADAL" clId="{DB4D217E-5017-4867-83D8-532F1B90E7D3}" dt="2024-05-28T08:10:22.935" v="505" actId="478"/>
          <ac:picMkLst>
            <pc:docMk/>
            <pc:sldMk cId="338761071" sldId="541"/>
            <ac:picMk id="7" creationId="{8D642D06-CFB4-7C1E-4687-5F9928D2BB23}"/>
          </ac:picMkLst>
        </pc:picChg>
        <pc:picChg chg="mod">
          <ac:chgData name="Xavier Jordana Comin" userId="4afae9ff-2428-4217-8afe-12166c8131eb" providerId="ADAL" clId="{DB4D217E-5017-4867-83D8-532F1B90E7D3}" dt="2024-05-28T08:08:53.358" v="493" actId="1076"/>
          <ac:picMkLst>
            <pc:docMk/>
            <pc:sldMk cId="338761071" sldId="541"/>
            <ac:picMk id="8" creationId="{E281EF93-993A-34FE-998C-19E83D35D028}"/>
          </ac:picMkLst>
        </pc:picChg>
      </pc:sldChg>
      <pc:sldChg chg="addSp delSp modSp mod">
        <pc:chgData name="Xavier Jordana Comin" userId="4afae9ff-2428-4217-8afe-12166c8131eb" providerId="ADAL" clId="{DB4D217E-5017-4867-83D8-532F1B90E7D3}" dt="2024-05-28T13:39:40.454" v="523" actId="20577"/>
        <pc:sldMkLst>
          <pc:docMk/>
          <pc:sldMk cId="1204347075" sldId="542"/>
        </pc:sldMkLst>
        <pc:spChg chg="add mod">
          <ac:chgData name="Xavier Jordana Comin" userId="4afae9ff-2428-4217-8afe-12166c8131eb" providerId="ADAL" clId="{DB4D217E-5017-4867-83D8-532F1B90E7D3}" dt="2024-05-28T08:00:10.433" v="456" actId="20577"/>
          <ac:spMkLst>
            <pc:docMk/>
            <pc:sldMk cId="1204347075" sldId="542"/>
            <ac:spMk id="2" creationId="{CBD3EFF0-2E36-C5FB-80C7-F88C551CD195}"/>
          </ac:spMkLst>
        </pc:spChg>
        <pc:spChg chg="add mod">
          <ac:chgData name="Xavier Jordana Comin" userId="4afae9ff-2428-4217-8afe-12166c8131eb" providerId="ADAL" clId="{DB4D217E-5017-4867-83D8-532F1B90E7D3}" dt="2024-05-28T13:39:40.454" v="523" actId="20577"/>
          <ac:spMkLst>
            <pc:docMk/>
            <pc:sldMk cId="1204347075" sldId="542"/>
            <ac:spMk id="4" creationId="{434B3336-3237-BB89-A81F-4E217C4C6536}"/>
          </ac:spMkLst>
        </pc:spChg>
        <pc:graphicFrameChg chg="add mod">
          <ac:chgData name="Xavier Jordana Comin" userId="4afae9ff-2428-4217-8afe-12166c8131eb" providerId="ADAL" clId="{DB4D217E-5017-4867-83D8-532F1B90E7D3}" dt="2024-05-28T06:59:26.203" v="404"/>
          <ac:graphicFrameMkLst>
            <pc:docMk/>
            <pc:sldMk cId="1204347075" sldId="542"/>
            <ac:graphicFrameMk id="9" creationId="{89509EC7-D3F3-18E7-10C7-950598CDE766}"/>
          </ac:graphicFrameMkLst>
        </pc:graphicFrameChg>
        <pc:picChg chg="add mod">
          <ac:chgData name="Xavier Jordana Comin" userId="4afae9ff-2428-4217-8afe-12166c8131eb" providerId="ADAL" clId="{DB4D217E-5017-4867-83D8-532F1B90E7D3}" dt="2024-05-28T07:59:13.271" v="413" actId="1076"/>
          <ac:picMkLst>
            <pc:docMk/>
            <pc:sldMk cId="1204347075" sldId="542"/>
            <ac:picMk id="5" creationId="{09FB0B40-943A-2CEF-9F63-F3746885BCC0}"/>
          </ac:picMkLst>
        </pc:picChg>
        <pc:picChg chg="del mod">
          <ac:chgData name="Xavier Jordana Comin" userId="4afae9ff-2428-4217-8afe-12166c8131eb" providerId="ADAL" clId="{DB4D217E-5017-4867-83D8-532F1B90E7D3}" dt="2024-05-28T06:51:42.464" v="113" actId="478"/>
          <ac:picMkLst>
            <pc:docMk/>
            <pc:sldMk cId="1204347075" sldId="542"/>
            <ac:picMk id="6" creationId="{8DC4900A-D6CD-8EA1-E5DE-D08EACA57403}"/>
          </ac:picMkLst>
        </pc:picChg>
        <pc:picChg chg="add del mod">
          <ac:chgData name="Xavier Jordana Comin" userId="4afae9ff-2428-4217-8afe-12166c8131eb" providerId="ADAL" clId="{DB4D217E-5017-4867-83D8-532F1B90E7D3}" dt="2024-05-28T06:59:10.278" v="403" actId="478"/>
          <ac:picMkLst>
            <pc:docMk/>
            <pc:sldMk cId="1204347075" sldId="542"/>
            <ac:picMk id="7" creationId="{B08BC89C-B8BD-06E0-11A7-F93965591752}"/>
          </ac:picMkLst>
        </pc:picChg>
        <pc:picChg chg="del mod">
          <ac:chgData name="Xavier Jordana Comin" userId="4afae9ff-2428-4217-8afe-12166c8131eb" providerId="ADAL" clId="{DB4D217E-5017-4867-83D8-532F1B90E7D3}" dt="2024-05-28T06:51:44.088" v="116" actId="478"/>
          <ac:picMkLst>
            <pc:docMk/>
            <pc:sldMk cId="1204347075" sldId="542"/>
            <ac:picMk id="8" creationId="{06C9AB5C-B94B-26BF-128E-4A2835D86AD5}"/>
          </ac:picMkLst>
        </pc:picChg>
        <pc:picChg chg="del mod">
          <ac:chgData name="Xavier Jordana Comin" userId="4afae9ff-2428-4217-8afe-12166c8131eb" providerId="ADAL" clId="{DB4D217E-5017-4867-83D8-532F1B90E7D3}" dt="2024-05-28T06:51:43.015" v="114" actId="478"/>
          <ac:picMkLst>
            <pc:docMk/>
            <pc:sldMk cId="1204347075" sldId="542"/>
            <ac:picMk id="10" creationId="{06E2DB08-50C4-F7FD-765E-2B35E53B6888}"/>
          </ac:picMkLst>
        </pc:picChg>
        <pc:picChg chg="add mod">
          <ac:chgData name="Xavier Jordana Comin" userId="4afae9ff-2428-4217-8afe-12166c8131eb" providerId="ADAL" clId="{DB4D217E-5017-4867-83D8-532F1B90E7D3}" dt="2024-05-28T07:59:14.657" v="414" actId="1076"/>
          <ac:picMkLst>
            <pc:docMk/>
            <pc:sldMk cId="1204347075" sldId="542"/>
            <ac:picMk id="11" creationId="{D140EF98-F069-2979-BF78-38FF2B3C5BFD}"/>
          </ac:picMkLst>
        </pc:picChg>
        <pc:picChg chg="del mod">
          <ac:chgData name="Xavier Jordana Comin" userId="4afae9ff-2428-4217-8afe-12166c8131eb" providerId="ADAL" clId="{DB4D217E-5017-4867-83D8-532F1B90E7D3}" dt="2024-05-28T06:51:43.632" v="115" actId="478"/>
          <ac:picMkLst>
            <pc:docMk/>
            <pc:sldMk cId="1204347075" sldId="542"/>
            <ac:picMk id="12" creationId="{64585BB5-B76D-8A88-6F5E-31BF75F451FE}"/>
          </ac:picMkLst>
        </pc:picChg>
      </pc:sldChg>
      <pc:sldChg chg="add del">
        <pc:chgData name="Xavier Jordana Comin" userId="4afae9ff-2428-4217-8afe-12166c8131eb" providerId="ADAL" clId="{DB4D217E-5017-4867-83D8-532F1B90E7D3}" dt="2024-05-28T07:01:07.713" v="409" actId="47"/>
        <pc:sldMkLst>
          <pc:docMk/>
          <pc:sldMk cId="895265629" sldId="543"/>
        </pc:sldMkLst>
      </pc:sldChg>
      <pc:sldChg chg="delSp modSp add mod">
        <pc:chgData name="Xavier Jordana Comin" userId="4afae9ff-2428-4217-8afe-12166c8131eb" providerId="ADAL" clId="{DB4D217E-5017-4867-83D8-532F1B90E7D3}" dt="2024-05-28T08:10:51.422" v="516" actId="20577"/>
        <pc:sldMkLst>
          <pc:docMk/>
          <pc:sldMk cId="1580055049" sldId="543"/>
        </pc:sldMkLst>
        <pc:spChg chg="mod">
          <ac:chgData name="Xavier Jordana Comin" userId="4afae9ff-2428-4217-8afe-12166c8131eb" providerId="ADAL" clId="{DB4D217E-5017-4867-83D8-532F1B90E7D3}" dt="2024-05-28T08:10:51.422" v="516" actId="20577"/>
          <ac:spMkLst>
            <pc:docMk/>
            <pc:sldMk cId="1580055049" sldId="543"/>
            <ac:spMk id="5" creationId="{81CEB5F7-2117-4F66-ABAE-E01B9864C37E}"/>
          </ac:spMkLst>
        </pc:spChg>
        <pc:picChg chg="del">
          <ac:chgData name="Xavier Jordana Comin" userId="4afae9ff-2428-4217-8afe-12166c8131eb" providerId="ADAL" clId="{DB4D217E-5017-4867-83D8-532F1B90E7D3}" dt="2024-05-28T08:10:11.881" v="501" actId="478"/>
          <ac:picMkLst>
            <pc:docMk/>
            <pc:sldMk cId="1580055049" sldId="543"/>
            <ac:picMk id="3" creationId="{244A8A52-F06D-3D9B-B3BC-E6E672C86341}"/>
          </ac:picMkLst>
        </pc:picChg>
        <pc:picChg chg="mod">
          <ac:chgData name="Xavier Jordana Comin" userId="4afae9ff-2428-4217-8afe-12166c8131eb" providerId="ADAL" clId="{DB4D217E-5017-4867-83D8-532F1B90E7D3}" dt="2024-05-28T08:10:18.655" v="504" actId="1076"/>
          <ac:picMkLst>
            <pc:docMk/>
            <pc:sldMk cId="1580055049" sldId="543"/>
            <ac:picMk id="7" creationId="{8D642D06-CFB4-7C1E-4687-5F9928D2BB23}"/>
          </ac:picMkLst>
        </pc:picChg>
        <pc:picChg chg="del">
          <ac:chgData name="Xavier Jordana Comin" userId="4afae9ff-2428-4217-8afe-12166c8131eb" providerId="ADAL" clId="{DB4D217E-5017-4867-83D8-532F1B90E7D3}" dt="2024-05-28T08:10:15.987" v="503" actId="478"/>
          <ac:picMkLst>
            <pc:docMk/>
            <pc:sldMk cId="1580055049" sldId="543"/>
            <ac:picMk id="8" creationId="{E281EF93-993A-34FE-998C-19E83D35D028}"/>
          </ac:picMkLst>
        </pc:picChg>
      </pc:sldChg>
      <pc:sldChg chg="addSp modSp new mod">
        <pc:chgData name="Xavier Jordana Comin" userId="4afae9ff-2428-4217-8afe-12166c8131eb" providerId="ADAL" clId="{DB4D217E-5017-4867-83D8-532F1B90E7D3}" dt="2024-05-28T13:52:37.389" v="527" actId="1076"/>
        <pc:sldMkLst>
          <pc:docMk/>
          <pc:sldMk cId="2567626949" sldId="544"/>
        </pc:sldMkLst>
        <pc:graphicFrameChg chg="add mod">
          <ac:chgData name="Xavier Jordana Comin" userId="4afae9ff-2428-4217-8afe-12166c8131eb" providerId="ADAL" clId="{DB4D217E-5017-4867-83D8-532F1B90E7D3}" dt="2024-05-28T13:52:24.361" v="525"/>
          <ac:graphicFrameMkLst>
            <pc:docMk/>
            <pc:sldMk cId="2567626949" sldId="544"/>
            <ac:graphicFrameMk id="5" creationId="{90E2713A-B018-911A-1C32-91DF990338AD}"/>
          </ac:graphicFrameMkLst>
        </pc:graphicFrameChg>
        <pc:graphicFrameChg chg="add mod">
          <ac:chgData name="Xavier Jordana Comin" userId="4afae9ff-2428-4217-8afe-12166c8131eb" providerId="ADAL" clId="{DB4D217E-5017-4867-83D8-532F1B90E7D3}" dt="2024-05-28T13:52:37.389" v="527" actId="1076"/>
          <ac:graphicFrameMkLst>
            <pc:docMk/>
            <pc:sldMk cId="2567626949" sldId="544"/>
            <ac:graphicFrameMk id="6" creationId="{2B5C2DF0-DC94-4D55-3FA5-45E0376C3E79}"/>
          </ac:graphicFrameMkLst>
        </pc:graphicFrameChg>
      </pc:sldChg>
    </pc:docChg>
  </pc:docChgLst>
  <pc:docChgLst>
    <pc:chgData name="Xavier Jordana Comin" userId="4afae9ff-2428-4217-8afe-12166c8131eb" providerId="ADAL" clId="{52E853EB-721A-4A3B-9DD0-BD0872E5042F}"/>
    <pc:docChg chg="delSld">
      <pc:chgData name="Xavier Jordana Comin" userId="4afae9ff-2428-4217-8afe-12166c8131eb" providerId="ADAL" clId="{52E853EB-721A-4A3B-9DD0-BD0872E5042F}" dt="2024-05-29T08:35:01.433" v="0" actId="47"/>
      <pc:docMkLst>
        <pc:docMk/>
      </pc:docMkLst>
      <pc:sldChg chg="del">
        <pc:chgData name="Xavier Jordana Comin" userId="4afae9ff-2428-4217-8afe-12166c8131eb" providerId="ADAL" clId="{52E853EB-721A-4A3B-9DD0-BD0872E5042F}" dt="2024-05-29T08:35:01.433" v="0" actId="47"/>
        <pc:sldMkLst>
          <pc:docMk/>
          <pc:sldMk cId="2567626949" sldId="544"/>
        </pc:sldMkLst>
      </pc:sldChg>
    </pc:docChg>
  </pc:docChgLst>
  <pc:docChgLst>
    <pc:chgData name="Xavier Jordana Comin" userId="4afae9ff-2428-4217-8afe-12166c8131eb" providerId="ADAL" clId="{576BA98D-46F7-48AD-B52D-D7FB1C0F7590}"/>
    <pc:docChg chg="undo custSel addSld delSld modSld">
      <pc:chgData name="Xavier Jordana Comin" userId="4afae9ff-2428-4217-8afe-12166c8131eb" providerId="ADAL" clId="{576BA98D-46F7-48AD-B52D-D7FB1C0F7590}" dt="2023-02-23T13:46:06.303" v="984"/>
      <pc:docMkLst>
        <pc:docMk/>
      </pc:docMkLst>
      <pc:sldChg chg="modSp mod modTransition modNotesTx">
        <pc:chgData name="Xavier Jordana Comin" userId="4afae9ff-2428-4217-8afe-12166c8131eb" providerId="ADAL" clId="{576BA98D-46F7-48AD-B52D-D7FB1C0F7590}" dt="2023-02-23T13:46:06.303" v="984"/>
        <pc:sldMkLst>
          <pc:docMk/>
          <pc:sldMk cId="0" sldId="256"/>
        </pc:sldMkLst>
        <pc:spChg chg="mod">
          <ac:chgData name="Xavier Jordana Comin" userId="4afae9ff-2428-4217-8afe-12166c8131eb" providerId="ADAL" clId="{576BA98D-46F7-48AD-B52D-D7FB1C0F7590}" dt="2023-02-23T10:37:54.714" v="803" actId="20577"/>
          <ac:spMkLst>
            <pc:docMk/>
            <pc:sldMk cId="0" sldId="256"/>
            <ac:spMk id="11" creationId="{00000000-0000-0000-0000-000000000000}"/>
          </ac:spMkLst>
        </pc:spChg>
      </pc:sldChg>
      <pc:sldChg chg="add del">
        <pc:chgData name="Xavier Jordana Comin" userId="4afae9ff-2428-4217-8afe-12166c8131eb" providerId="ADAL" clId="{576BA98D-46F7-48AD-B52D-D7FB1C0F7590}" dt="2023-02-23T10:54:17" v="876"/>
        <pc:sldMkLst>
          <pc:docMk/>
          <pc:sldMk cId="0" sldId="320"/>
        </pc:sldMkLst>
      </pc:sldChg>
      <pc:sldChg chg="addSp modSp mod modTransition modNotesTx">
        <pc:chgData name="Xavier Jordana Comin" userId="4afae9ff-2428-4217-8afe-12166c8131eb" providerId="ADAL" clId="{576BA98D-46F7-48AD-B52D-D7FB1C0F7590}" dt="2023-02-23T13:46:06.303" v="984"/>
        <pc:sldMkLst>
          <pc:docMk/>
          <pc:sldMk cId="0" sldId="476"/>
        </pc:sldMkLst>
        <pc:spChg chg="add mod">
          <ac:chgData name="Xavier Jordana Comin" userId="4afae9ff-2428-4217-8afe-12166c8131eb" providerId="ADAL" clId="{576BA98D-46F7-48AD-B52D-D7FB1C0F7590}" dt="2023-02-23T10:06:27.428" v="653" actId="1076"/>
          <ac:spMkLst>
            <pc:docMk/>
            <pc:sldMk cId="0" sldId="476"/>
            <ac:spMk id="4" creationId="{E30B20B0-D923-8805-1D77-5C549226104C}"/>
          </ac:spMkLst>
        </pc:spChg>
        <pc:spChg chg="mod">
          <ac:chgData name="Xavier Jordana Comin" userId="4afae9ff-2428-4217-8afe-12166c8131eb" providerId="ADAL" clId="{576BA98D-46F7-48AD-B52D-D7FB1C0F7590}" dt="2023-02-23T10:06:49.067" v="658" actId="1076"/>
          <ac:spMkLst>
            <pc:docMk/>
            <pc:sldMk cId="0" sldId="476"/>
            <ac:spMk id="20" creationId="{00000000-0000-0000-0000-000000000000}"/>
          </ac:spMkLst>
        </pc:spChg>
        <pc:spChg chg="mod">
          <ac:chgData name="Xavier Jordana Comin" userId="4afae9ff-2428-4217-8afe-12166c8131eb" providerId="ADAL" clId="{576BA98D-46F7-48AD-B52D-D7FB1C0F7590}" dt="2023-02-23T10:07:52.373" v="679" actId="20577"/>
          <ac:spMkLst>
            <pc:docMk/>
            <pc:sldMk cId="0" sldId="476"/>
            <ac:spMk id="16387" creationId="{00000000-0000-0000-0000-000000000000}"/>
          </ac:spMkLst>
        </pc:spChg>
        <pc:picChg chg="mod">
          <ac:chgData name="Xavier Jordana Comin" userId="4afae9ff-2428-4217-8afe-12166c8131eb" providerId="ADAL" clId="{576BA98D-46F7-48AD-B52D-D7FB1C0F7590}" dt="2023-02-23T10:06:32.130" v="654" actId="1076"/>
          <ac:picMkLst>
            <pc:docMk/>
            <pc:sldMk cId="0" sldId="476"/>
            <ac:picMk id="22" creationId="{85F9903D-0B25-45D8-9B13-7434050FAD3F}"/>
          </ac:picMkLst>
        </pc:picChg>
        <pc:picChg chg="mod">
          <ac:chgData name="Xavier Jordana Comin" userId="4afae9ff-2428-4217-8afe-12166c8131eb" providerId="ADAL" clId="{576BA98D-46F7-48AD-B52D-D7FB1C0F7590}" dt="2023-02-23T10:06:32.130" v="654" actId="1076"/>
          <ac:picMkLst>
            <pc:docMk/>
            <pc:sldMk cId="0" sldId="476"/>
            <ac:picMk id="23" creationId="{2ADA83D3-BF76-4F1A-AC3F-2A07044617FE}"/>
          </ac:picMkLst>
        </pc:picChg>
        <pc:picChg chg="mod">
          <ac:chgData name="Xavier Jordana Comin" userId="4afae9ff-2428-4217-8afe-12166c8131eb" providerId="ADAL" clId="{576BA98D-46F7-48AD-B52D-D7FB1C0F7590}" dt="2023-02-23T10:06:32.130" v="654" actId="1076"/>
          <ac:picMkLst>
            <pc:docMk/>
            <pc:sldMk cId="0" sldId="476"/>
            <ac:picMk id="24" creationId="{A8D3C325-79D9-41ED-B27B-76634470DF7F}"/>
          </ac:picMkLst>
        </pc:picChg>
      </pc:sldChg>
      <pc:sldChg chg="modTransition modNotesTx">
        <pc:chgData name="Xavier Jordana Comin" userId="4afae9ff-2428-4217-8afe-12166c8131eb" providerId="ADAL" clId="{576BA98D-46F7-48AD-B52D-D7FB1C0F7590}" dt="2023-02-23T13:46:06.303" v="984"/>
        <pc:sldMkLst>
          <pc:docMk/>
          <pc:sldMk cId="0" sldId="488"/>
        </pc:sldMkLst>
      </pc:sldChg>
      <pc:sldChg chg="modTransition">
        <pc:chgData name="Xavier Jordana Comin" userId="4afae9ff-2428-4217-8afe-12166c8131eb" providerId="ADAL" clId="{576BA98D-46F7-48AD-B52D-D7FB1C0F7590}" dt="2023-02-23T13:46:06.303" v="984"/>
        <pc:sldMkLst>
          <pc:docMk/>
          <pc:sldMk cId="0" sldId="513"/>
        </pc:sldMkLst>
      </pc:sldChg>
      <pc:sldChg chg="modTransition modNotesTx">
        <pc:chgData name="Xavier Jordana Comin" userId="4afae9ff-2428-4217-8afe-12166c8131eb" providerId="ADAL" clId="{576BA98D-46F7-48AD-B52D-D7FB1C0F7590}" dt="2023-02-23T13:46:06.303" v="984"/>
        <pc:sldMkLst>
          <pc:docMk/>
          <pc:sldMk cId="0" sldId="516"/>
        </pc:sldMkLst>
      </pc:sldChg>
      <pc:sldChg chg="modTransition">
        <pc:chgData name="Xavier Jordana Comin" userId="4afae9ff-2428-4217-8afe-12166c8131eb" providerId="ADAL" clId="{576BA98D-46F7-48AD-B52D-D7FB1C0F7590}" dt="2023-02-23T13:46:06.303" v="984"/>
        <pc:sldMkLst>
          <pc:docMk/>
          <pc:sldMk cId="0" sldId="521"/>
        </pc:sldMkLst>
      </pc:sldChg>
      <pc:sldChg chg="modTransition">
        <pc:chgData name="Xavier Jordana Comin" userId="4afae9ff-2428-4217-8afe-12166c8131eb" providerId="ADAL" clId="{576BA98D-46F7-48AD-B52D-D7FB1C0F7590}" dt="2023-02-23T13:46:06.303" v="984"/>
        <pc:sldMkLst>
          <pc:docMk/>
          <pc:sldMk cId="0" sldId="529"/>
        </pc:sldMkLst>
      </pc:sldChg>
      <pc:sldChg chg="addSp delSp modSp mod modTransition delAnim modAnim modNotesTx">
        <pc:chgData name="Xavier Jordana Comin" userId="4afae9ff-2428-4217-8afe-12166c8131eb" providerId="ADAL" clId="{576BA98D-46F7-48AD-B52D-D7FB1C0F7590}" dt="2023-02-23T13:46:06.303" v="984"/>
        <pc:sldMkLst>
          <pc:docMk/>
          <pc:sldMk cId="2684408978" sldId="530"/>
        </pc:sldMkLst>
        <pc:grpChg chg="add del mod">
          <ac:chgData name="Xavier Jordana Comin" userId="4afae9ff-2428-4217-8afe-12166c8131eb" providerId="ADAL" clId="{576BA98D-46F7-48AD-B52D-D7FB1C0F7590}" dt="2023-02-23T10:59:46.374" v="950" actId="478"/>
          <ac:grpSpMkLst>
            <pc:docMk/>
            <pc:sldMk cId="2684408978" sldId="530"/>
            <ac:grpSpMk id="4" creationId="{46324D0F-8CD7-16E9-DC75-FF520B296C70}"/>
          </ac:grpSpMkLst>
        </pc:grpChg>
        <pc:picChg chg="add del mod">
          <ac:chgData name="Xavier Jordana Comin" userId="4afae9ff-2428-4217-8afe-12166c8131eb" providerId="ADAL" clId="{576BA98D-46F7-48AD-B52D-D7FB1C0F7590}" dt="2023-02-23T10:53:15.975" v="872" actId="478"/>
          <ac:picMkLst>
            <pc:docMk/>
            <pc:sldMk cId="2684408978" sldId="530"/>
            <ac:picMk id="3" creationId="{AD26DD87-3172-BAFA-9D8C-FB34C437B624}"/>
          </ac:picMkLst>
        </pc:picChg>
        <pc:picChg chg="mod">
          <ac:chgData name="Xavier Jordana Comin" userId="4afae9ff-2428-4217-8afe-12166c8131eb" providerId="ADAL" clId="{576BA98D-46F7-48AD-B52D-D7FB1C0F7590}" dt="2023-02-23T10:56:57.480" v="943"/>
          <ac:picMkLst>
            <pc:docMk/>
            <pc:sldMk cId="2684408978" sldId="530"/>
            <ac:picMk id="5" creationId="{85B81D84-D5FC-E734-029C-63DB6C92FB31}"/>
          </ac:picMkLst>
        </pc:picChg>
        <pc:picChg chg="mod">
          <ac:chgData name="Xavier Jordana Comin" userId="4afae9ff-2428-4217-8afe-12166c8131eb" providerId="ADAL" clId="{576BA98D-46F7-48AD-B52D-D7FB1C0F7590}" dt="2023-02-23T10:56:57.480" v="943"/>
          <ac:picMkLst>
            <pc:docMk/>
            <pc:sldMk cId="2684408978" sldId="530"/>
            <ac:picMk id="6" creationId="{B5FC36C6-C815-B135-F17D-73DFA10E7438}"/>
          </ac:picMkLst>
        </pc:picChg>
        <pc:picChg chg="mod">
          <ac:chgData name="Xavier Jordana Comin" userId="4afae9ff-2428-4217-8afe-12166c8131eb" providerId="ADAL" clId="{576BA98D-46F7-48AD-B52D-D7FB1C0F7590}" dt="2023-02-23T10:56:57.480" v="943"/>
          <ac:picMkLst>
            <pc:docMk/>
            <pc:sldMk cId="2684408978" sldId="530"/>
            <ac:picMk id="7" creationId="{3FFA4553-5D15-29A5-3CEA-F162177E5459}"/>
          </ac:picMkLst>
        </pc:picChg>
        <pc:picChg chg="mod">
          <ac:chgData name="Xavier Jordana Comin" userId="4afae9ff-2428-4217-8afe-12166c8131eb" providerId="ADAL" clId="{576BA98D-46F7-48AD-B52D-D7FB1C0F7590}" dt="2023-02-23T10:56:57.480" v="943"/>
          <ac:picMkLst>
            <pc:docMk/>
            <pc:sldMk cId="2684408978" sldId="530"/>
            <ac:picMk id="8" creationId="{0692C0AB-BD7E-CFAF-CE73-30021F913BFA}"/>
          </ac:picMkLst>
        </pc:picChg>
        <pc:picChg chg="mod">
          <ac:chgData name="Xavier Jordana Comin" userId="4afae9ff-2428-4217-8afe-12166c8131eb" providerId="ADAL" clId="{576BA98D-46F7-48AD-B52D-D7FB1C0F7590}" dt="2023-02-23T10:56:57.480" v="943"/>
          <ac:picMkLst>
            <pc:docMk/>
            <pc:sldMk cId="2684408978" sldId="530"/>
            <ac:picMk id="9" creationId="{F4654755-5422-B0CF-31F5-FFFC5F54039C}"/>
          </ac:picMkLst>
        </pc:picChg>
        <pc:picChg chg="mod">
          <ac:chgData name="Xavier Jordana Comin" userId="4afae9ff-2428-4217-8afe-12166c8131eb" providerId="ADAL" clId="{576BA98D-46F7-48AD-B52D-D7FB1C0F7590}" dt="2023-02-23T10:56:57.480" v="943"/>
          <ac:picMkLst>
            <pc:docMk/>
            <pc:sldMk cId="2684408978" sldId="530"/>
            <ac:picMk id="10" creationId="{D67945A8-C050-22FD-D565-520595FE0DE4}"/>
          </ac:picMkLst>
        </pc:picChg>
      </pc:sldChg>
      <pc:sldChg chg="modTransition">
        <pc:chgData name="Xavier Jordana Comin" userId="4afae9ff-2428-4217-8afe-12166c8131eb" providerId="ADAL" clId="{576BA98D-46F7-48AD-B52D-D7FB1C0F7590}" dt="2023-02-23T13:46:06.303" v="984"/>
        <pc:sldMkLst>
          <pc:docMk/>
          <pc:sldMk cId="1362077689" sldId="531"/>
        </pc:sldMkLst>
      </pc:sldChg>
      <pc:sldChg chg="modTransition modNotesTx">
        <pc:chgData name="Xavier Jordana Comin" userId="4afae9ff-2428-4217-8afe-12166c8131eb" providerId="ADAL" clId="{576BA98D-46F7-48AD-B52D-D7FB1C0F7590}" dt="2023-02-23T13:46:06.303" v="984"/>
        <pc:sldMkLst>
          <pc:docMk/>
          <pc:sldMk cId="3915564704" sldId="532"/>
        </pc:sldMkLst>
      </pc:sldChg>
      <pc:sldChg chg="modTransition">
        <pc:chgData name="Xavier Jordana Comin" userId="4afae9ff-2428-4217-8afe-12166c8131eb" providerId="ADAL" clId="{576BA98D-46F7-48AD-B52D-D7FB1C0F7590}" dt="2023-02-23T13:46:06.303" v="984"/>
        <pc:sldMkLst>
          <pc:docMk/>
          <pc:sldMk cId="1358188311" sldId="533"/>
        </pc:sldMkLst>
      </pc:sldChg>
      <pc:sldChg chg="modSp mod modTransition">
        <pc:chgData name="Xavier Jordana Comin" userId="4afae9ff-2428-4217-8afe-12166c8131eb" providerId="ADAL" clId="{576BA98D-46F7-48AD-B52D-D7FB1C0F7590}" dt="2023-02-23T13:46:06.303" v="984"/>
        <pc:sldMkLst>
          <pc:docMk/>
          <pc:sldMk cId="1245351030" sldId="534"/>
        </pc:sldMkLst>
        <pc:spChg chg="mod">
          <ac:chgData name="Xavier Jordana Comin" userId="4afae9ff-2428-4217-8afe-12166c8131eb" providerId="ADAL" clId="{576BA98D-46F7-48AD-B52D-D7FB1C0F7590}" dt="2023-02-23T11:07:14.014" v="983" actId="1076"/>
          <ac:spMkLst>
            <pc:docMk/>
            <pc:sldMk cId="1245351030" sldId="534"/>
            <ac:spMk id="11" creationId="{00000000-0000-0000-0000-000000000000}"/>
          </ac:spMkLst>
        </pc:spChg>
      </pc:sldChg>
      <pc:sldChg chg="addSp delSp modSp mod modTransition">
        <pc:chgData name="Xavier Jordana Comin" userId="4afae9ff-2428-4217-8afe-12166c8131eb" providerId="ADAL" clId="{576BA98D-46F7-48AD-B52D-D7FB1C0F7590}" dt="2023-02-23T13:46:06.303" v="984"/>
        <pc:sldMkLst>
          <pc:docMk/>
          <pc:sldMk cId="2208323534" sldId="535"/>
        </pc:sldMkLst>
        <pc:picChg chg="add del mod">
          <ac:chgData name="Xavier Jordana Comin" userId="4afae9ff-2428-4217-8afe-12166c8131eb" providerId="ADAL" clId="{576BA98D-46F7-48AD-B52D-D7FB1C0F7590}" dt="2023-02-22T18:24:14.777" v="5" actId="478"/>
          <ac:picMkLst>
            <pc:docMk/>
            <pc:sldMk cId="2208323534" sldId="535"/>
            <ac:picMk id="4" creationId="{620D64CE-6FF0-711B-C32C-39E6F29A722B}"/>
          </ac:picMkLst>
        </pc:picChg>
        <pc:picChg chg="del mod">
          <ac:chgData name="Xavier Jordana Comin" userId="4afae9ff-2428-4217-8afe-12166c8131eb" providerId="ADAL" clId="{576BA98D-46F7-48AD-B52D-D7FB1C0F7590}" dt="2023-02-22T18:24:45.781" v="9" actId="478"/>
          <ac:picMkLst>
            <pc:docMk/>
            <pc:sldMk cId="2208323534" sldId="535"/>
            <ac:picMk id="6" creationId="{24DBE556-F985-4383-808C-C6FDFE5BCBB2}"/>
          </ac:picMkLst>
        </pc:picChg>
        <pc:picChg chg="add mod">
          <ac:chgData name="Xavier Jordana Comin" userId="4afae9ff-2428-4217-8afe-12166c8131eb" providerId="ADAL" clId="{576BA98D-46F7-48AD-B52D-D7FB1C0F7590}" dt="2023-02-22T18:24:51.403" v="12" actId="1076"/>
          <ac:picMkLst>
            <pc:docMk/>
            <pc:sldMk cId="2208323534" sldId="535"/>
            <ac:picMk id="9" creationId="{14B24245-A94D-A7DB-9581-E1D72732291E}"/>
          </ac:picMkLst>
        </pc:picChg>
      </pc:sldChg>
      <pc:sldChg chg="addSp delSp modSp new mod modTransition modAnim">
        <pc:chgData name="Xavier Jordana Comin" userId="4afae9ff-2428-4217-8afe-12166c8131eb" providerId="ADAL" clId="{576BA98D-46F7-48AD-B52D-D7FB1C0F7590}" dt="2023-02-23T13:46:06.303" v="984"/>
        <pc:sldMkLst>
          <pc:docMk/>
          <pc:sldMk cId="2908422784" sldId="536"/>
        </pc:sldMkLst>
        <pc:spChg chg="add mod">
          <ac:chgData name="Xavier Jordana Comin" userId="4afae9ff-2428-4217-8afe-12166c8131eb" providerId="ADAL" clId="{576BA98D-46F7-48AD-B52D-D7FB1C0F7590}" dt="2023-02-23T11:01:21.590" v="964" actId="1076"/>
          <ac:spMkLst>
            <pc:docMk/>
            <pc:sldMk cId="2908422784" sldId="536"/>
            <ac:spMk id="20" creationId="{683143D1-7E3F-82A8-C87D-02253123C778}"/>
          </ac:spMkLst>
        </pc:spChg>
        <pc:grpChg chg="add del mod">
          <ac:chgData name="Xavier Jordana Comin" userId="4afae9ff-2428-4217-8afe-12166c8131eb" providerId="ADAL" clId="{576BA98D-46F7-48AD-B52D-D7FB1C0F7590}" dt="2023-02-23T10:59:38.453" v="948" actId="478"/>
          <ac:grpSpMkLst>
            <pc:docMk/>
            <pc:sldMk cId="2908422784" sldId="536"/>
            <ac:grpSpMk id="11" creationId="{DEE01905-79A2-350C-E0B4-979BB1A89F19}"/>
          </ac:grpSpMkLst>
        </pc:grpChg>
        <pc:grpChg chg="add mod">
          <ac:chgData name="Xavier Jordana Comin" userId="4afae9ff-2428-4217-8afe-12166c8131eb" providerId="ADAL" clId="{576BA98D-46F7-48AD-B52D-D7FB1C0F7590}" dt="2023-02-23T11:00:00.560" v="952" actId="1076"/>
          <ac:grpSpMkLst>
            <pc:docMk/>
            <pc:sldMk cId="2908422784" sldId="536"/>
            <ac:grpSpMk id="12" creationId="{7DFA5AFF-5EC3-67CB-795F-90C1F85796EC}"/>
          </ac:grpSpMkLst>
        </pc:grpChg>
        <pc:picChg chg="add mod">
          <ac:chgData name="Xavier Jordana Comin" userId="4afae9ff-2428-4217-8afe-12166c8131eb" providerId="ADAL" clId="{576BA98D-46F7-48AD-B52D-D7FB1C0F7590}" dt="2023-02-23T10:56:54.152" v="942" actId="164"/>
          <ac:picMkLst>
            <pc:docMk/>
            <pc:sldMk cId="2908422784" sldId="536"/>
            <ac:picMk id="5" creationId="{7796CE38-D2AF-5CA4-C8C5-9095E9FFFC7D}"/>
          </ac:picMkLst>
        </pc:picChg>
        <pc:picChg chg="add mod">
          <ac:chgData name="Xavier Jordana Comin" userId="4afae9ff-2428-4217-8afe-12166c8131eb" providerId="ADAL" clId="{576BA98D-46F7-48AD-B52D-D7FB1C0F7590}" dt="2023-02-23T10:56:54.152" v="942" actId="164"/>
          <ac:picMkLst>
            <pc:docMk/>
            <pc:sldMk cId="2908422784" sldId="536"/>
            <ac:picMk id="6" creationId="{E0AE5A78-392C-B457-80F4-1E421BA74330}"/>
          </ac:picMkLst>
        </pc:picChg>
        <pc:picChg chg="add mod">
          <ac:chgData name="Xavier Jordana Comin" userId="4afae9ff-2428-4217-8afe-12166c8131eb" providerId="ADAL" clId="{576BA98D-46F7-48AD-B52D-D7FB1C0F7590}" dt="2023-02-23T10:56:54.152" v="942" actId="164"/>
          <ac:picMkLst>
            <pc:docMk/>
            <pc:sldMk cId="2908422784" sldId="536"/>
            <ac:picMk id="7" creationId="{033D4B63-43E1-BD45-C8A4-46970F328900}"/>
          </ac:picMkLst>
        </pc:picChg>
        <pc:picChg chg="add mod">
          <ac:chgData name="Xavier Jordana Comin" userId="4afae9ff-2428-4217-8afe-12166c8131eb" providerId="ADAL" clId="{576BA98D-46F7-48AD-B52D-D7FB1C0F7590}" dt="2023-02-23T10:56:54.152" v="942" actId="164"/>
          <ac:picMkLst>
            <pc:docMk/>
            <pc:sldMk cId="2908422784" sldId="536"/>
            <ac:picMk id="8" creationId="{0CD4CD08-4438-F252-A4A7-296C0DE009D0}"/>
          </ac:picMkLst>
        </pc:picChg>
        <pc:picChg chg="add mod">
          <ac:chgData name="Xavier Jordana Comin" userId="4afae9ff-2428-4217-8afe-12166c8131eb" providerId="ADAL" clId="{576BA98D-46F7-48AD-B52D-D7FB1C0F7590}" dt="2023-02-23T10:56:54.152" v="942" actId="164"/>
          <ac:picMkLst>
            <pc:docMk/>
            <pc:sldMk cId="2908422784" sldId="536"/>
            <ac:picMk id="9" creationId="{FDA16BDE-B898-DB6C-CB6D-11B36279C08A}"/>
          </ac:picMkLst>
        </pc:picChg>
        <pc:picChg chg="add mod">
          <ac:chgData name="Xavier Jordana Comin" userId="4afae9ff-2428-4217-8afe-12166c8131eb" providerId="ADAL" clId="{576BA98D-46F7-48AD-B52D-D7FB1C0F7590}" dt="2023-02-23T10:56:54.152" v="942" actId="164"/>
          <ac:picMkLst>
            <pc:docMk/>
            <pc:sldMk cId="2908422784" sldId="536"/>
            <ac:picMk id="10" creationId="{8EDE5496-1413-600A-B29B-E60DA5FC4A2D}"/>
          </ac:picMkLst>
        </pc:picChg>
        <pc:picChg chg="mod">
          <ac:chgData name="Xavier Jordana Comin" userId="4afae9ff-2428-4217-8afe-12166c8131eb" providerId="ADAL" clId="{576BA98D-46F7-48AD-B52D-D7FB1C0F7590}" dt="2023-02-23T10:59:44.264" v="949"/>
          <ac:picMkLst>
            <pc:docMk/>
            <pc:sldMk cId="2908422784" sldId="536"/>
            <ac:picMk id="13" creationId="{1167219A-33BD-AFDD-2F53-3FB2EF469AB7}"/>
          </ac:picMkLst>
        </pc:picChg>
        <pc:picChg chg="mod">
          <ac:chgData name="Xavier Jordana Comin" userId="4afae9ff-2428-4217-8afe-12166c8131eb" providerId="ADAL" clId="{576BA98D-46F7-48AD-B52D-D7FB1C0F7590}" dt="2023-02-23T10:59:44.264" v="949"/>
          <ac:picMkLst>
            <pc:docMk/>
            <pc:sldMk cId="2908422784" sldId="536"/>
            <ac:picMk id="14" creationId="{6B4A4D90-A172-DE48-B4AF-6BDC56381F6C}"/>
          </ac:picMkLst>
        </pc:picChg>
        <pc:picChg chg="mod">
          <ac:chgData name="Xavier Jordana Comin" userId="4afae9ff-2428-4217-8afe-12166c8131eb" providerId="ADAL" clId="{576BA98D-46F7-48AD-B52D-D7FB1C0F7590}" dt="2023-02-23T10:59:44.264" v="949"/>
          <ac:picMkLst>
            <pc:docMk/>
            <pc:sldMk cId="2908422784" sldId="536"/>
            <ac:picMk id="15" creationId="{08E1135F-8B71-F6BF-A10A-EE40B7B29E3C}"/>
          </ac:picMkLst>
        </pc:picChg>
        <pc:picChg chg="mod">
          <ac:chgData name="Xavier Jordana Comin" userId="4afae9ff-2428-4217-8afe-12166c8131eb" providerId="ADAL" clId="{576BA98D-46F7-48AD-B52D-D7FB1C0F7590}" dt="2023-02-23T10:59:44.264" v="949"/>
          <ac:picMkLst>
            <pc:docMk/>
            <pc:sldMk cId="2908422784" sldId="536"/>
            <ac:picMk id="16" creationId="{8A3A05AF-23DD-87C5-5130-20E08ECA0A84}"/>
          </ac:picMkLst>
        </pc:picChg>
        <pc:picChg chg="mod">
          <ac:chgData name="Xavier Jordana Comin" userId="4afae9ff-2428-4217-8afe-12166c8131eb" providerId="ADAL" clId="{576BA98D-46F7-48AD-B52D-D7FB1C0F7590}" dt="2023-02-23T10:59:44.264" v="949"/>
          <ac:picMkLst>
            <pc:docMk/>
            <pc:sldMk cId="2908422784" sldId="536"/>
            <ac:picMk id="17" creationId="{407DE8BE-A1EC-F5DF-5F90-A24C8AB1E61B}"/>
          </ac:picMkLst>
        </pc:picChg>
        <pc:picChg chg="mod">
          <ac:chgData name="Xavier Jordana Comin" userId="4afae9ff-2428-4217-8afe-12166c8131eb" providerId="ADAL" clId="{576BA98D-46F7-48AD-B52D-D7FB1C0F7590}" dt="2023-02-23T10:59:44.264" v="949"/>
          <ac:picMkLst>
            <pc:docMk/>
            <pc:sldMk cId="2908422784" sldId="536"/>
            <ac:picMk id="18" creationId="{213E9F8E-DF7E-6AE4-15F9-F46544EA8C3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9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9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EF400CDD-0184-4FAE-B8D0-8B26376EA7F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2950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" y="744538"/>
            <a:ext cx="6613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</a:defRPr>
            </a:lvl1pPr>
          </a:lstStyle>
          <a:p>
            <a:pPr>
              <a:defRPr/>
            </a:pPr>
            <a:fld id="{308F9CEB-9D22-4CEC-8A79-463BD5B8F924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66285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 </a:t>
            </a:r>
            <a:r>
              <a:rPr lang="en-US" dirty="0" err="1"/>
              <a:t>interuniversitario</a:t>
            </a:r>
            <a:r>
              <a:rPr lang="en-US" dirty="0"/>
              <a:t> </a:t>
            </a:r>
            <a:r>
              <a:rPr lang="en-US" dirty="0" err="1"/>
              <a:t>impartido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las </a:t>
            </a:r>
            <a:r>
              <a:rPr lang="en-US" dirty="0" err="1"/>
              <a:t>universidades</a:t>
            </a:r>
            <a:r>
              <a:rPr lang="en-US" dirty="0"/>
              <a:t> UB I UAB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8F9CEB-9D22-4CEC-8A79-463BD5B8F924}" type="slidenum">
              <a:rPr lang="es-ES" altLang="es-ES" smtClean="0"/>
              <a:pPr>
                <a:defRPr/>
              </a:pPr>
              <a:t>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71185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6666604-9287-47AD-B5A8-AEE830F8607D}" type="slidenum">
              <a:rPr lang="es-ES" altLang="es-ES" smtClean="0"/>
              <a:pPr>
                <a:spcBef>
                  <a:spcPct val="0"/>
                </a:spcBef>
              </a:pPr>
              <a:t>2</a:t>
            </a:fld>
            <a:endParaRPr lang="es-ES" altLang="es-E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" y="744538"/>
            <a:ext cx="6613525" cy="37211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b="0" i="0" dirty="0">
                <a:solidFill>
                  <a:srgbClr val="FFFFFF"/>
                </a:solidFill>
                <a:effectLst/>
                <a:latin typeface="Helvetica Neue"/>
              </a:rPr>
              <a:t>El máster en Antropología Biológica tiene como finalidad ofrecer a los graduados en ciencias experimentales y en humanidades una </a:t>
            </a:r>
            <a:r>
              <a:rPr lang="es-ES" b="1" i="0" dirty="0">
                <a:solidFill>
                  <a:srgbClr val="FFFFFF"/>
                </a:solidFill>
                <a:effectLst/>
                <a:latin typeface="Helvetica Neue"/>
              </a:rPr>
              <a:t>formación actualizada sobre la biodiversidad humana, su origen, evolución e implicaciones biomédicas y forenses</a:t>
            </a:r>
            <a:r>
              <a:rPr lang="es-ES" b="0" i="0" dirty="0">
                <a:solidFill>
                  <a:srgbClr val="FFFFFF"/>
                </a:solidFill>
                <a:effectLst/>
                <a:latin typeface="Helvetica Neue"/>
              </a:rPr>
              <a:t>. La titulación responde a la demanda creciente de especialistas en el ámbito de la biología humana y la antropología física, aportando conocimientos y metodologías propias de la especialidad y sus áreas afines (fisiología, genética, zoología, medicina, arqueología).</a:t>
            </a:r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998869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D2EBB3A-D8F8-4350-87DA-71B4B7B62310}" type="slidenum">
              <a:rPr lang="es-ES" altLang="es-ES" smtClean="0"/>
              <a:pPr>
                <a:spcBef>
                  <a:spcPct val="0"/>
                </a:spcBef>
              </a:pPr>
              <a:t>3</a:t>
            </a:fld>
            <a:endParaRPr lang="es-ES" altLang="es-E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" y="744538"/>
            <a:ext cx="6613525" cy="37211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_tradnl" altLang="es-ES"/>
              <a:t>Els estudis</a:t>
            </a:r>
          </a:p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07602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575" y="744538"/>
            <a:ext cx="6613525" cy="3721100"/>
          </a:xfrm>
          <a:ln/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ES" dirty="0" err="1"/>
              <a:t>Complementos</a:t>
            </a:r>
            <a:r>
              <a:rPr lang="en-US" altLang="es-ES" dirty="0"/>
              <a:t> </a:t>
            </a:r>
            <a:r>
              <a:rPr lang="en-US" altLang="es-ES" dirty="0" err="1"/>
              <a:t>formativos</a:t>
            </a:r>
            <a:r>
              <a:rPr lang="en-US" altLang="es-ES" dirty="0"/>
              <a:t>: 2 </a:t>
            </a:r>
            <a:r>
              <a:rPr lang="en-US" altLang="es-ES" dirty="0" err="1"/>
              <a:t>cursos</a:t>
            </a:r>
            <a:endParaRPr lang="en-US" altLang="es-ES" dirty="0"/>
          </a:p>
          <a:p>
            <a:r>
              <a:rPr lang="en-US" altLang="es-ES" dirty="0" err="1"/>
              <a:t>Contenidos</a:t>
            </a:r>
            <a:r>
              <a:rPr lang="en-US" altLang="es-ES" dirty="0"/>
              <a:t> </a:t>
            </a:r>
            <a:r>
              <a:rPr lang="en-US" altLang="es-ES" dirty="0" err="1"/>
              <a:t>basicos</a:t>
            </a:r>
            <a:r>
              <a:rPr lang="en-US" altLang="es-ES"/>
              <a:t> de </a:t>
            </a:r>
            <a:r>
              <a:rPr lang="en-US" altLang="es-ES" dirty="0" err="1"/>
              <a:t>biologia</a:t>
            </a:r>
            <a:r>
              <a:rPr lang="en-US" altLang="es-ES" dirty="0"/>
              <a:t> </a:t>
            </a:r>
            <a:r>
              <a:rPr lang="en-US" altLang="es-ES" dirty="0" err="1"/>
              <a:t>humana</a:t>
            </a:r>
            <a:r>
              <a:rPr lang="en-US" altLang="es-ES" dirty="0"/>
              <a:t>: </a:t>
            </a:r>
            <a:r>
              <a:rPr lang="en-US" altLang="es-ES" dirty="0" err="1"/>
              <a:t>anatomia</a:t>
            </a:r>
            <a:r>
              <a:rPr lang="en-US" altLang="es-ES" dirty="0"/>
              <a:t> I </a:t>
            </a:r>
            <a:r>
              <a:rPr lang="en-US" altLang="es-ES" dirty="0" err="1"/>
              <a:t>fisiologia</a:t>
            </a:r>
            <a:r>
              <a:rPr lang="en-US" altLang="es-ES" dirty="0"/>
              <a:t> I bases </a:t>
            </a:r>
            <a:r>
              <a:rPr lang="en-US" altLang="es-ES" dirty="0" err="1"/>
              <a:t>moleculares</a:t>
            </a:r>
            <a:r>
              <a:rPr lang="en-US" altLang="es-ES" dirty="0"/>
              <a:t> </a:t>
            </a:r>
            <a:r>
              <a:rPr lang="en-US" altLang="es-ES" dirty="0" err="1"/>
              <a:t>genetica</a:t>
            </a:r>
            <a:endParaRPr lang="en-US" altLang="es-ES" dirty="0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C3E0BB6-3636-48EE-8FFD-DDB2C96C6A13}" type="slidenum">
              <a:rPr lang="es-ES" altLang="es-ES" smtClean="0"/>
              <a:pPr>
                <a:spcBef>
                  <a:spcPct val="0"/>
                </a:spcBef>
              </a:pPr>
              <a:t>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05319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Fundamentos</a:t>
            </a:r>
            <a:r>
              <a:rPr lang="en-US" dirty="0"/>
              <a:t> </a:t>
            </a:r>
            <a:r>
              <a:rPr lang="en-US" dirty="0" err="1"/>
              <a:t>teoricos</a:t>
            </a:r>
            <a:r>
              <a:rPr lang="en-US" dirty="0"/>
              <a:t> y </a:t>
            </a:r>
            <a:r>
              <a:rPr lang="en-US" dirty="0" err="1"/>
              <a:t>practicos</a:t>
            </a:r>
            <a:r>
              <a:rPr lang="en-US" dirty="0"/>
              <a:t> de la AB</a:t>
            </a: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8F9CEB-9D22-4CEC-8A79-463BD5B8F924}" type="slidenum">
              <a:rPr lang="es-ES" altLang="es-ES" smtClean="0"/>
              <a:pPr>
                <a:defRPr/>
              </a:pPr>
              <a:t>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68884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ECTS / 4 </a:t>
            </a:r>
            <a:r>
              <a:rPr lang="en-US" dirty="0" err="1"/>
              <a:t>assignaturas</a:t>
            </a:r>
            <a:r>
              <a:rPr lang="en-US" dirty="0"/>
              <a:t> de </a:t>
            </a:r>
            <a:r>
              <a:rPr lang="en-US" dirty="0" err="1"/>
              <a:t>especialidad</a:t>
            </a:r>
            <a:r>
              <a:rPr lang="en-US" dirty="0"/>
              <a:t> </a:t>
            </a:r>
          </a:p>
          <a:p>
            <a:r>
              <a:rPr lang="es-ES" b="0" i="0" dirty="0">
                <a:solidFill>
                  <a:srgbClr val="111111"/>
                </a:solidFill>
                <a:effectLst/>
                <a:latin typeface="neue-haas-grotesk-display"/>
              </a:rPr>
              <a:t>Campus de Arqueología de la UAB del conjunto monumental del Castillo de Besora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8F9CEB-9D22-4CEC-8A79-463BD5B8F924}" type="slidenum">
              <a:rPr lang="es-ES" altLang="es-ES" smtClean="0"/>
              <a:pPr>
                <a:defRPr/>
              </a:pPr>
              <a:t>6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73143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0" i="0" dirty="0">
                <a:solidFill>
                  <a:srgbClr val="000000"/>
                </a:solidFill>
                <a:effectLst/>
                <a:latin typeface="Helvetica Neue"/>
              </a:rPr>
              <a:t> ofrece la posibilidad de colaborar con empresas del ámbito e, incluso, de realizar el trabajo final de máster en colaboración con instituciones externas.</a:t>
            </a:r>
            <a:endParaRPr lang="en-US" dirty="0"/>
          </a:p>
          <a:p>
            <a:r>
              <a:rPr lang="en-US" dirty="0" err="1"/>
              <a:t>Listado</a:t>
            </a:r>
            <a:r>
              <a:rPr lang="en-US" dirty="0"/>
              <a:t> </a:t>
            </a:r>
            <a:r>
              <a:rPr lang="en-US" dirty="0" err="1"/>
              <a:t>propuestas</a:t>
            </a:r>
            <a:endParaRPr lang="en-U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8F9CEB-9D22-4CEC-8A79-463BD5B8F924}" type="slidenum">
              <a:rPr lang="es-ES" altLang="es-ES" smtClean="0"/>
              <a:pPr>
                <a:defRPr/>
              </a:pPr>
              <a:t>11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09481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575" y="744538"/>
            <a:ext cx="6613525" cy="3721100"/>
          </a:xfrm>
          <a:ln/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ES"/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FAFAE28-430D-493F-B9A6-80E2123CDB80}" type="slidenum">
              <a:rPr lang="es-ES" altLang="es-ES" smtClean="0"/>
              <a:pPr>
                <a:spcBef>
                  <a:spcPct val="0"/>
                </a:spcBef>
              </a:pPr>
              <a:t>12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31488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0AE8DED-F431-4C6E-BC31-CE8ED28D0C2B}" type="datetimeFigureOut">
              <a:rPr lang="ca-ES" smtClean="0"/>
              <a:t>29/5/2024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5F40-42C7-4A23-9D26-36F2419CDC5D}" type="slidenum">
              <a:rPr lang="ca-ES" smtClean="0"/>
              <a:t>‹#›</a:t>
            </a:fld>
            <a:endParaRPr lang="ca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85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57C84A-DAD3-4D07-9CEF-664C02F24B87}" type="datetime1">
              <a:rPr lang="ca-ES" smtClean="0"/>
              <a:pPr>
                <a:defRPr/>
              </a:pPr>
              <a:t>29/5/2024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Unitat d'Antropologia biològica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D8270-BBA7-4840-8A62-30657496C7AA}" type="slidenum">
              <a:rPr lang="es-ES" altLang="es-ES" smtClean="0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24469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EE61F7-FA69-4290-B597-0ED0EC8ADC97}" type="datetime1">
              <a:rPr lang="ca-ES" smtClean="0"/>
              <a:pPr>
                <a:defRPr/>
              </a:pPr>
              <a:t>29/5/2024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Unitat d'Antropologia biològica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3B8CF8-3368-4DD4-BDF9-5BA4BA17D717}" type="slidenum">
              <a:rPr lang="es-ES" altLang="es-ES" smtClean="0"/>
              <a:pPr>
                <a:defRPr/>
              </a:pPr>
              <a:t>‹#›</a:t>
            </a:fld>
            <a:endParaRPr lang="es-ES" altLang="es-E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643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0AE8DED-F431-4C6E-BC31-CE8ED28D0C2B}" type="datetimeFigureOut">
              <a:rPr lang="ca-ES" smtClean="0"/>
              <a:t>29/5/2024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5F40-42C7-4A23-9D26-36F2419CDC5D}" type="slidenum">
              <a:rPr lang="ca-ES" smtClean="0"/>
              <a:t>‹#›</a:t>
            </a:fld>
            <a:endParaRPr lang="ca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288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C7866C-A75D-4945-B416-1CD2A94B58A0}" type="datetime1">
              <a:rPr lang="ca-ES" smtClean="0"/>
              <a:pPr>
                <a:defRPr/>
              </a:pPr>
              <a:t>29/5/2024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Unitat d'Antropologia biològica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602D6-C917-4405-8171-CB2047CEEA48}" type="slidenum">
              <a:rPr lang="es-ES" altLang="es-ES" smtClean="0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97929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DD9FDF-317D-4BA1-ABCA-6E95BA90D4A1}" type="datetime1">
              <a:rPr lang="ca-ES" smtClean="0"/>
              <a:pPr>
                <a:defRPr/>
              </a:pPr>
              <a:t>29/5/2024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Unitat d'Antropologia biològica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6F144-2E53-4578-9283-10C27599ABA7}" type="slidenum">
              <a:rPr lang="es-ES" altLang="es-ES" smtClean="0"/>
              <a:pPr>
                <a:defRPr/>
              </a:pPr>
              <a:t>‹#›</a:t>
            </a:fld>
            <a:endParaRPr lang="es-ES" alt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11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3FE988-9776-449A-87BD-DD3FF07DA08F}" type="datetime1">
              <a:rPr lang="ca-ES" smtClean="0"/>
              <a:pPr>
                <a:defRPr/>
              </a:pPr>
              <a:t>29/5/2024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Unitat d'Antropologia biològica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C8187-13D3-46E3-BE17-0C3A467E389F}" type="slidenum">
              <a:rPr lang="es-ES" altLang="es-ES" smtClean="0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9688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BC8F0D-FEF2-4171-9AD5-44F311E4F55E}" type="datetime1">
              <a:rPr lang="ca-ES" smtClean="0"/>
              <a:pPr>
                <a:defRPr/>
              </a:pPr>
              <a:t>29/5/2024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Unitat d'Antropologia biològica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6C13F-402C-47E3-B6BE-52FBE638D8C8}" type="slidenum">
              <a:rPr lang="es-ES" altLang="es-ES" smtClean="0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52401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6236C6-1BA6-4016-B37E-99707525FE9C}" type="datetime1">
              <a:rPr lang="ca-ES" smtClean="0"/>
              <a:pPr>
                <a:defRPr/>
              </a:pPr>
              <a:t>29/5/2024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Unitat d'Antropologia biològica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4D7B79-6A3E-44A8-8E14-D8A573C6AAE9}" type="slidenum">
              <a:rPr lang="es-ES" altLang="es-ES" smtClean="0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69182074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6B458-DFFB-4EF0-A697-4FEDBF160BDD}" type="datetime1">
              <a:rPr lang="ca-ES" smtClean="0"/>
              <a:pPr>
                <a:defRPr/>
              </a:pPr>
              <a:t>29/5/2024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Unitat d'Antropologia biològica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62EB3-3560-4950-BBFA-2DA43DC62BCF}" type="slidenum">
              <a:rPr lang="es-ES" altLang="es-ES" smtClean="0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58480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7D0C9B-05AE-4C5E-8163-D7DC3F2B91D8}" type="datetime1">
              <a:rPr lang="ca-ES" smtClean="0"/>
              <a:pPr>
                <a:defRPr/>
              </a:pPr>
              <a:t>29/5/2024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Unitat d'Antropologia biològica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3BCB9-7463-4D20-B4CA-F654A9A414AE}" type="slidenum">
              <a:rPr lang="es-ES" altLang="es-ES" smtClean="0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8640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C7866C-A75D-4945-B416-1CD2A94B58A0}" type="datetime1">
              <a:rPr lang="ca-ES" smtClean="0"/>
              <a:pPr>
                <a:defRPr/>
              </a:pPr>
              <a:t>29/5/2024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Unitat d'Antropologia biològica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602D6-C917-4405-8171-CB2047CEEA48}" type="slidenum">
              <a:rPr lang="es-ES" altLang="es-ES" smtClean="0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82242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E5AF0D-43DC-4CB7-B2B4-22692A3465E2}" type="datetime1">
              <a:rPr lang="ca-ES" smtClean="0"/>
              <a:pPr>
                <a:defRPr/>
              </a:pPr>
              <a:t>29/5/2024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Unitat d'Antropologia biològica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8B4483-7FE2-4049-8E70-76AB13B25034}" type="slidenum">
              <a:rPr lang="es-ES" altLang="es-ES" smtClean="0"/>
              <a:pPr>
                <a:defRPr/>
              </a:pPr>
              <a:t>‹#›</a:t>
            </a:fld>
            <a:endParaRPr lang="es-ES" alt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184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57C84A-DAD3-4D07-9CEF-664C02F24B87}" type="datetime1">
              <a:rPr lang="ca-ES" smtClean="0"/>
              <a:pPr>
                <a:defRPr/>
              </a:pPr>
              <a:t>29/5/2024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Unitat d'Antropologia biològica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D8270-BBA7-4840-8A62-30657496C7AA}" type="slidenum">
              <a:rPr lang="es-ES" altLang="es-ES" smtClean="0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83979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EE61F7-FA69-4290-B597-0ED0EC8ADC97}" type="datetime1">
              <a:rPr lang="ca-ES" smtClean="0"/>
              <a:pPr>
                <a:defRPr/>
              </a:pPr>
              <a:t>29/5/2024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Unitat d'Antropologia biològica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3B8CF8-3368-4DD4-BDF9-5BA4BA17D717}" type="slidenum">
              <a:rPr lang="es-ES" altLang="es-ES" smtClean="0"/>
              <a:pPr>
                <a:defRPr/>
              </a:pPr>
              <a:t>‹#›</a:t>
            </a:fld>
            <a:endParaRPr lang="es-ES" altLang="es-E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150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DD9FDF-317D-4BA1-ABCA-6E95BA90D4A1}" type="datetime1">
              <a:rPr lang="ca-ES" smtClean="0"/>
              <a:pPr>
                <a:defRPr/>
              </a:pPr>
              <a:t>29/5/2024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Unitat d'Antropologia biològica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6F144-2E53-4578-9283-10C27599ABA7}" type="slidenum">
              <a:rPr lang="es-ES" altLang="es-ES" smtClean="0"/>
              <a:pPr>
                <a:defRPr/>
              </a:pPr>
              <a:t>‹#›</a:t>
            </a:fld>
            <a:endParaRPr lang="es-ES" alt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61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3FE988-9776-449A-87BD-DD3FF07DA08F}" type="datetime1">
              <a:rPr lang="ca-ES" smtClean="0"/>
              <a:pPr>
                <a:defRPr/>
              </a:pPr>
              <a:t>29/5/2024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Unitat d'Antropologia biològica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C8187-13D3-46E3-BE17-0C3A467E389F}" type="slidenum">
              <a:rPr lang="es-ES" altLang="es-ES" smtClean="0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3680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BC8F0D-FEF2-4171-9AD5-44F311E4F55E}" type="datetime1">
              <a:rPr lang="ca-ES" smtClean="0"/>
              <a:pPr>
                <a:defRPr/>
              </a:pPr>
              <a:t>29/5/2024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Unitat d'Antropologia biològica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6C13F-402C-47E3-B6BE-52FBE638D8C8}" type="slidenum">
              <a:rPr lang="es-ES" altLang="es-ES" smtClean="0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1186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6236C6-1BA6-4016-B37E-99707525FE9C}" type="datetime1">
              <a:rPr lang="ca-ES" smtClean="0"/>
              <a:pPr>
                <a:defRPr/>
              </a:pPr>
              <a:t>29/5/2024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Unitat d'Antropologia biològica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4D7B79-6A3E-44A8-8E14-D8A573C6AAE9}" type="slidenum">
              <a:rPr lang="es-ES" altLang="es-ES" smtClean="0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42022414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6B458-DFFB-4EF0-A697-4FEDBF160BDD}" type="datetime1">
              <a:rPr lang="ca-ES" smtClean="0"/>
              <a:pPr>
                <a:defRPr/>
              </a:pPr>
              <a:t>29/5/2024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Unitat d'Antropologia biològica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62EB3-3560-4950-BBFA-2DA43DC62BCF}" type="slidenum">
              <a:rPr lang="es-ES" altLang="es-ES" smtClean="0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5186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7D0C9B-05AE-4C5E-8163-D7DC3F2B91D8}" type="datetime1">
              <a:rPr lang="ca-ES" smtClean="0"/>
              <a:pPr>
                <a:defRPr/>
              </a:pPr>
              <a:t>29/5/2024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Unitat d'Antropologia biològica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3BCB9-7463-4D20-B4CA-F654A9A414AE}" type="slidenum">
              <a:rPr lang="es-ES" altLang="es-ES" smtClean="0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69933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E5AF0D-43DC-4CB7-B2B4-22692A3465E2}" type="datetime1">
              <a:rPr lang="ca-ES" smtClean="0"/>
              <a:pPr>
                <a:defRPr/>
              </a:pPr>
              <a:t>29/5/2024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Unitat d'Antropologia biològica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8B4483-7FE2-4049-8E70-76AB13B25034}" type="slidenum">
              <a:rPr lang="es-ES" altLang="es-ES" smtClean="0"/>
              <a:pPr>
                <a:defRPr/>
              </a:pPr>
              <a:t>‹#›</a:t>
            </a:fld>
            <a:endParaRPr lang="es-ES" alt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99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466236C6-1BA6-4016-B37E-99707525FE9C}" type="datetime1">
              <a:rPr lang="ca-ES" smtClean="0"/>
              <a:pPr>
                <a:defRPr/>
              </a:pPr>
              <a:t>29/5/2024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s-ES"/>
              <a:t>Unitat d'Antropologia biològica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804D7B79-6A3E-44A8-8E14-D8A573C6AAE9}" type="slidenum">
              <a:rPr lang="es-ES" altLang="es-ES" smtClean="0"/>
              <a:pPr>
                <a:defRPr/>
              </a:pPr>
              <a:t>‹#›</a:t>
            </a:fld>
            <a:endParaRPr lang="es-ES" altLang="es-E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86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466236C6-1BA6-4016-B37E-99707525FE9C}" type="datetime1">
              <a:rPr lang="ca-ES" smtClean="0"/>
              <a:pPr>
                <a:defRPr/>
              </a:pPr>
              <a:t>29/5/2024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s-ES"/>
              <a:t>Unitat d'Antropologia biològica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804D7B79-6A3E-44A8-8E14-D8A573C6AAE9}" type="slidenum">
              <a:rPr lang="es-ES" altLang="es-ES" smtClean="0"/>
              <a:pPr>
                <a:defRPr/>
              </a:pPr>
              <a:t>‹#›</a:t>
            </a:fld>
            <a:endParaRPr lang="es-ES" altLang="es-E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33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hyperlink" Target="mailto:araceli.rosa@ub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cristina.santos@uab.cat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7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hyperlink" Target="https://www.ub.edu/portal/web/biology/university-master-s-degrees/-/ensenyament/detallEnsenyament/7322805" TargetMode="Externa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hyperlink" Target="https://www.ub.edu/portal/web/biology/university-master-s-degrees/-/ensenyament/detallEnsenyament/7322805/4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web.ub.edu/en/web/estudis/w/masterdegree-M0G09?Enrolment" TargetMode="Externa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jpeg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mailto:araceli.rosa@ub.edu" TargetMode="External"/><Relationship Id="rId4" Type="http://schemas.openxmlformats.org/officeDocument/2006/relationships/hyperlink" Target="mailto:xavier.jordana@uab.cat" TargetMode="Externa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B832D16-7558-4209-B5E6-60CFB7383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a-ES"/>
          </a:p>
        </p:txBody>
      </p:sp>
      <p:sp>
        <p:nvSpPr>
          <p:cNvPr id="73" name="Oval 5">
            <a:extLst>
              <a:ext uri="{FF2B5EF4-FFF2-40B4-BE49-F238E27FC236}">
                <a16:creationId xmlns:a16="http://schemas.microsoft.com/office/drawing/2014/main" id="{0B201792-59B9-4FE8-9B2A-7F7A5AED0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a-E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61931C1-E9DE-4D66-831E-9ABDF1574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D045426A-326D-4262-A31E-8C4D42211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12192000" cy="229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362" name="Text Box 1030"/>
          <p:cNvSpPr txBox="1">
            <a:spLocks noChangeArrowheads="1"/>
          </p:cNvSpPr>
          <p:nvPr/>
        </p:nvSpPr>
        <p:spPr bwMode="auto">
          <a:xfrm>
            <a:off x="123800" y="5013176"/>
            <a:ext cx="777240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s-ES" sz="4800" cap="all" spc="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s-ES" sz="4800" b="1" cap="all" spc="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Master IN </a:t>
            </a:r>
          </a:p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s-ES" sz="4800" b="1" cap="all" spc="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Biological Anthropology</a:t>
            </a:r>
          </a:p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s-ES" sz="4800" cap="all" spc="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8BD0C197-6F97-4148-BD9F-3BC50E46A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Imagen 5" descr="Imagen que contiene exterior, pasto, edificio, puesto&#10;&#10;Descripción generada automáticamente">
            <a:extLst>
              <a:ext uri="{FF2B5EF4-FFF2-40B4-BE49-F238E27FC236}">
                <a16:creationId xmlns:a16="http://schemas.microsoft.com/office/drawing/2014/main" id="{DAE9BE9A-8354-49B7-94E1-1F96123E17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2" t="3074" r="9622" b="16896"/>
          <a:stretch/>
        </p:blipFill>
        <p:spPr bwMode="auto">
          <a:xfrm>
            <a:off x="484632" y="924494"/>
            <a:ext cx="3517119" cy="272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F6FDB19-8C2A-48D0-8728-5987EDF37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2617" y="822682"/>
            <a:ext cx="0" cy="292608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EB033296-3B48-456F-AEDB-75769F9167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674"/>
          <a:stretch/>
        </p:blipFill>
        <p:spPr>
          <a:xfrm>
            <a:off x="6023154" y="922428"/>
            <a:ext cx="2107953" cy="840005"/>
          </a:xfrm>
          <a:prstGeom prst="rect">
            <a:avLst/>
          </a:prstGeom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09B89FA-8981-4C79-AEA8-92BBDEB74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469" y="822682"/>
            <a:ext cx="0" cy="292608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tge 9" descr="Imagen que contiene tabla, interior, persona, hombre&#10;&#10;Descripción generada automáticamente">
            <a:extLst>
              <a:ext uri="{FF2B5EF4-FFF2-40B4-BE49-F238E27FC236}">
                <a16:creationId xmlns:a16="http://schemas.microsoft.com/office/drawing/2014/main" id="{F119956F-B0EB-4EF5-81B9-5E8DB00439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7" r="9988"/>
          <a:stretch/>
        </p:blipFill>
        <p:spPr>
          <a:xfrm>
            <a:off x="8162336" y="898650"/>
            <a:ext cx="3517120" cy="2774144"/>
          </a:xfrm>
          <a:prstGeom prst="rect">
            <a:avLst/>
          </a:prstGeom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0F5E87B5-6250-4AF5-88E7-E1D9745E7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QuadreDeText 10"/>
          <p:cNvSpPr txBox="1"/>
          <p:nvPr/>
        </p:nvSpPr>
        <p:spPr>
          <a:xfrm>
            <a:off x="8293073" y="5013176"/>
            <a:ext cx="352839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Aft>
                <a:spcPts val="600"/>
              </a:spcAft>
              <a:defRPr/>
            </a:pPr>
            <a:r>
              <a:rPr lang="es-E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Xavier Jordana</a:t>
            </a:r>
          </a:p>
          <a:p>
            <a:pPr algn="ctr" eaLnBrk="1" hangingPunct="1">
              <a:spcAft>
                <a:spcPts val="600"/>
              </a:spcAft>
              <a:defRPr/>
            </a:pPr>
            <a:r>
              <a:rPr lang="es-E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6"/>
              </a:rPr>
              <a:t>xavier.jordana@uab.cat</a:t>
            </a:r>
            <a:r>
              <a:rPr lang="es-E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algn="ctr" eaLnBrk="1" hangingPunct="1">
              <a:spcAft>
                <a:spcPts val="600"/>
              </a:spcAft>
              <a:defRPr/>
            </a:pPr>
            <a:r>
              <a:rPr lang="ca-E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Araceli Rosa</a:t>
            </a:r>
          </a:p>
          <a:p>
            <a:pPr algn="ctr" eaLnBrk="1" hangingPunct="1">
              <a:spcAft>
                <a:spcPts val="600"/>
              </a:spcAft>
              <a:defRPr/>
            </a:pPr>
            <a:r>
              <a:rPr lang="ca-E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7"/>
              </a:rPr>
              <a:t>araceli.rosa@ub.edu</a:t>
            </a:r>
            <a:r>
              <a:rPr lang="ca-E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algn="ctr" eaLnBrk="1" hangingPunct="1">
              <a:spcAft>
                <a:spcPts val="600"/>
              </a:spcAft>
              <a:defRPr/>
            </a:pPr>
            <a:endParaRPr lang="es-E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Imatge 1">
            <a:extLst>
              <a:ext uri="{FF2B5EF4-FFF2-40B4-BE49-F238E27FC236}">
                <a16:creationId xmlns:a16="http://schemas.microsoft.com/office/drawing/2014/main" id="{EA5D8334-F95D-4675-B36B-58EFF9C7B81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716" b="9734"/>
          <a:stretch/>
        </p:blipFill>
        <p:spPr>
          <a:xfrm>
            <a:off x="1001172" y="5150534"/>
            <a:ext cx="371475" cy="330693"/>
          </a:xfrm>
          <a:prstGeom prst="rect">
            <a:avLst/>
          </a:prstGeom>
        </p:spPr>
      </p:pic>
      <p:sp>
        <p:nvSpPr>
          <p:cNvPr id="40" name="QuadreDeText 5">
            <a:extLst>
              <a:ext uri="{FF2B5EF4-FFF2-40B4-BE49-F238E27FC236}">
                <a16:creationId xmlns:a16="http://schemas.microsoft.com/office/drawing/2014/main" id="{10F3051A-BC18-4ED5-A621-AF839C8B3953}"/>
              </a:ext>
            </a:extLst>
          </p:cNvPr>
          <p:cNvSpPr txBox="1"/>
          <p:nvPr/>
        </p:nvSpPr>
        <p:spPr>
          <a:xfrm>
            <a:off x="1326432" y="5219068"/>
            <a:ext cx="1771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>
                <a:solidFill>
                  <a:schemeClr val="bg1"/>
                </a:solidFill>
              </a:rPr>
              <a:t>@</a:t>
            </a:r>
            <a:r>
              <a:rPr lang="ca-ES" sz="1400" dirty="0" err="1">
                <a:solidFill>
                  <a:schemeClr val="bg1"/>
                </a:solidFill>
              </a:rPr>
              <a:t>AntroBiologica</a:t>
            </a:r>
            <a:r>
              <a:rPr lang="ca-ES" sz="1400" dirty="0">
                <a:solidFill>
                  <a:schemeClr val="bg1"/>
                </a:solidFill>
              </a:rPr>
              <a:t> </a:t>
            </a:r>
            <a:endParaRPr lang="es-ES" sz="1400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0DA10CD-1846-4F5A-90A2-C684E0001E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9993" y="2072185"/>
            <a:ext cx="1886321" cy="1051987"/>
          </a:xfrm>
          <a:prstGeom prst="rect">
            <a:avLst/>
          </a:prstGeom>
        </p:spPr>
      </p:pic>
      <p:pic>
        <p:nvPicPr>
          <p:cNvPr id="2" name="Picture 2" descr="Versions especials del logotip UAB - Identitat corporativa - UAB Barcelona">
            <a:extLst>
              <a:ext uri="{FF2B5EF4-FFF2-40B4-BE49-F238E27FC236}">
                <a16:creationId xmlns:a16="http://schemas.microsoft.com/office/drawing/2014/main" id="{BC8AE652-F75F-1A7D-F326-8CFF3260F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404" y="1188973"/>
            <a:ext cx="1683750" cy="30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9">
            <a:extLst>
              <a:ext uri="{FF2B5EF4-FFF2-40B4-BE49-F238E27FC236}">
                <a16:creationId xmlns:a16="http://schemas.microsoft.com/office/drawing/2014/main" id="{CBD3EFF0-2E36-C5FB-80C7-F88C551CD195}"/>
              </a:ext>
            </a:extLst>
          </p:cNvPr>
          <p:cNvSpPr txBox="1"/>
          <p:nvPr/>
        </p:nvSpPr>
        <p:spPr>
          <a:xfrm>
            <a:off x="4295800" y="332656"/>
            <a:ext cx="31683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Calendar &amp; Schedule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434B3336-3237-BB89-A81F-4E217C4C6536}"/>
              </a:ext>
            </a:extLst>
          </p:cNvPr>
          <p:cNvSpPr txBox="1"/>
          <p:nvPr/>
        </p:nvSpPr>
        <p:spPr>
          <a:xfrm>
            <a:off x="623392" y="1196752"/>
            <a:ext cx="60945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indent="-285750">
              <a:buFont typeface="Arial" panose="020B0604020202020204" pitchFamily="34" charset="0"/>
              <a:buChar char="•"/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Complementos formativos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9 a 20 Setiembre de 2024</a:t>
            </a:r>
          </a:p>
          <a:p>
            <a:pPr marL="182880" indent="-285750"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285750">
              <a:buFont typeface="Arial" panose="020B0604020202020204" pitchFamily="34" charset="0"/>
              <a:buChar char="•"/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Clases Máster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25/09/2024 a 13/06/2025</a:t>
            </a:r>
          </a:p>
          <a:p>
            <a:pPr marL="182880" indent="-285750"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285750">
              <a:buFont typeface="Arial" panose="020B0604020202020204" pitchFamily="34" charset="0"/>
              <a:buChar char="•"/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Defensa TFM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mediados Julio o inicios Setiembre 2025</a:t>
            </a:r>
          </a:p>
          <a:p>
            <a:pPr marL="182880" indent="-285750"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09FB0B40-943A-2CEF-9F63-F3746885B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3078570"/>
            <a:ext cx="5504488" cy="2298346"/>
          </a:xfrm>
          <a:prstGeom prst="rect">
            <a:avLst/>
          </a:prstGeom>
        </p:spPr>
      </p:pic>
      <p:pic>
        <p:nvPicPr>
          <p:cNvPr id="11" name="Imatge 10">
            <a:extLst>
              <a:ext uri="{FF2B5EF4-FFF2-40B4-BE49-F238E27FC236}">
                <a16:creationId xmlns:a16="http://schemas.microsoft.com/office/drawing/2014/main" id="{D140EF98-F069-2979-BF78-38FF2B3C5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236" y="3098491"/>
            <a:ext cx="5376093" cy="230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47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a-ES"/>
          </a:p>
        </p:txBody>
      </p:sp>
      <p:sp>
        <p:nvSpPr>
          <p:cNvPr id="105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a-ES"/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62" name="Rectangle 2"/>
          <p:cNvSpPr>
            <a:spLocks noChangeArrowheads="1"/>
          </p:cNvSpPr>
          <p:nvPr/>
        </p:nvSpPr>
        <p:spPr bwMode="auto">
          <a:xfrm>
            <a:off x="457200" y="4960137"/>
            <a:ext cx="7772400" cy="14630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92500"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s-ES" sz="4300" cap="all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Master IN Biological Anthropology: </a:t>
            </a:r>
          </a:p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s-ES" sz="4300" cap="all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syllabus - </a:t>
            </a:r>
            <a:r>
              <a:rPr lang="en-US" altLang="es-ES" sz="4300" b="1" cap="all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Research Final Project</a:t>
            </a:r>
          </a:p>
        </p:txBody>
      </p:sp>
      <p:sp useBgFill="1">
        <p:nvSpPr>
          <p:cNvPr id="109" name="Rectangle 108">
            <a:extLst>
              <a:ext uri="{FF2B5EF4-FFF2-40B4-BE49-F238E27FC236}">
                <a16:creationId xmlns:a16="http://schemas.microsoft.com/office/drawing/2014/main" id="{C6D18C07-B1F9-42F0-8956-B88FC37A6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27">
            <a:extLst>
              <a:ext uri="{FF2B5EF4-FFF2-40B4-BE49-F238E27FC236}">
                <a16:creationId xmlns:a16="http://schemas.microsoft.com/office/drawing/2014/main" id="{CB83907E-2A90-4E9E-8E5F-1B533E867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00" y="704890"/>
            <a:ext cx="10873208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b="1" cap="all" dirty="0">
                <a:latin typeface="Arial" charset="0"/>
              </a:rPr>
              <a:t>Research</a:t>
            </a:r>
            <a:r>
              <a:rPr lang="ca-ES" sz="2000" b="1" cap="all" dirty="0">
                <a:latin typeface="Arial" charset="0"/>
              </a:rPr>
              <a:t> Final Project</a:t>
            </a:r>
          </a:p>
          <a:p>
            <a:pPr algn="ctr">
              <a:defRPr/>
            </a:pPr>
            <a:r>
              <a:rPr lang="ca-ES" sz="2000" dirty="0">
                <a:latin typeface="Arial" charset="0"/>
              </a:rPr>
              <a:t>20 ECTS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CD89E9A-8309-4344-B58C-99FE4DD04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05" y="2969012"/>
            <a:ext cx="5380331" cy="1349005"/>
          </a:xfrm>
          <a:prstGeom prst="rect">
            <a:avLst/>
          </a:prstGeom>
        </p:spPr>
      </p:pic>
      <p:sp>
        <p:nvSpPr>
          <p:cNvPr id="11" name="Rectangle 30">
            <a:extLst>
              <a:ext uri="{FF2B5EF4-FFF2-40B4-BE49-F238E27FC236}">
                <a16:creationId xmlns:a16="http://schemas.microsoft.com/office/drawing/2014/main" id="{55423833-2836-4B10-B7C6-628BD4CC457A}"/>
              </a:ext>
            </a:extLst>
          </p:cNvPr>
          <p:cNvSpPr/>
          <p:nvPr/>
        </p:nvSpPr>
        <p:spPr>
          <a:xfrm>
            <a:off x="695400" y="1857131"/>
            <a:ext cx="554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Design and execution of a research project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Experimental work from 6 to 9 months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B784C06-D4E3-4321-B99C-CEA9DAD8B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565" y="1960900"/>
            <a:ext cx="5348998" cy="2376264"/>
          </a:xfrm>
          <a:prstGeom prst="rect">
            <a:avLst/>
          </a:prstGeom>
        </p:spPr>
      </p:pic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C0C40E9D-5EEC-AA14-DC29-A6C935B87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181" y="4571999"/>
            <a:ext cx="1532106" cy="204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">
            <a:extLst>
              <a:ext uri="{FF2B5EF4-FFF2-40B4-BE49-F238E27FC236}">
                <a16:creationId xmlns:a16="http://schemas.microsoft.com/office/drawing/2014/main" id="{E72CB0DE-50C2-329F-53F1-2D96C5A6C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695" y="4557081"/>
            <a:ext cx="1532105" cy="204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564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ChangeArrowheads="1"/>
          </p:cNvSpPr>
          <p:nvPr/>
        </p:nvSpPr>
        <p:spPr bwMode="auto">
          <a:xfrm>
            <a:off x="2927350" y="0"/>
            <a:ext cx="6192838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>
                <a:solidFill>
                  <a:schemeClr val="bg1"/>
                </a:solidFill>
                <a:latin typeface="Arial" panose="020B0604020202020204" pitchFamily="34" charset="0"/>
              </a:rPr>
              <a:t>Màster en Antropologia biològica: </a:t>
            </a:r>
            <a:r>
              <a:rPr lang="ca-ES" altLang="es-ES" b="1">
                <a:solidFill>
                  <a:schemeClr val="bg1"/>
                </a:solidFill>
                <a:latin typeface="Arial" panose="020B0604020202020204" pitchFamily="34" charset="0"/>
              </a:rPr>
              <a:t>Professorat</a:t>
            </a:r>
          </a:p>
        </p:txBody>
      </p:sp>
      <p:pic>
        <p:nvPicPr>
          <p:cNvPr id="28679" name="Picture 23" descr="Fitxer:Logotip UB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510" y="136107"/>
            <a:ext cx="3636728" cy="245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7" name="Picture 25" descr="https://s3.amazonaws.com/verkami-production/avatars/121527/std.jpg?13706101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05" y="2607622"/>
            <a:ext cx="2345585" cy="178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9" name="Picture 27" descr="http://www.gencat.cat/piv/descarregues/arxius/dpt/COLOR/Justicia/imlc_c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662" y="2678688"/>
            <a:ext cx="2880320" cy="151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1" name="Picture 29" descr="http://www.tanatorio.info/wp-content/uploads/2015/02/VALhebronB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255" y="2691628"/>
            <a:ext cx="3275865" cy="147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5" name="Picture 33" descr="http://www.defensa.gob.es/itoxdef/Galerias/home/img/enlace_INTCF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4609796"/>
            <a:ext cx="3580252" cy="5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Agrupa 30"/>
          <p:cNvGrpSpPr>
            <a:grpSpLocks/>
          </p:cNvGrpSpPr>
          <p:nvPr/>
        </p:nvGrpSpPr>
        <p:grpSpPr bwMode="auto">
          <a:xfrm>
            <a:off x="8976320" y="4869160"/>
            <a:ext cx="3137569" cy="1733870"/>
            <a:chOff x="4006158" y="4857659"/>
            <a:chExt cx="2304256" cy="1387832"/>
          </a:xfrm>
        </p:grpSpPr>
        <p:pic>
          <p:nvPicPr>
            <p:cNvPr id="28686" name="Picture 37" descr="http://www.antropolegslab.com/antropolegslab/images/fotos_nuria/200H/antropolegs_00005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3247" y="4857659"/>
              <a:ext cx="1642889" cy="109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QuadreDeText 29"/>
            <p:cNvSpPr txBox="1"/>
            <p:nvPr/>
          </p:nvSpPr>
          <p:spPr>
            <a:xfrm>
              <a:off x="4006158" y="5875931"/>
              <a:ext cx="2304256" cy="3695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ca-ES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Antropòlegs Lab</a:t>
              </a:r>
            </a:p>
          </p:txBody>
        </p:sp>
      </p:grpSp>
      <p:pic>
        <p:nvPicPr>
          <p:cNvPr id="23591" name="Picture 39" descr="http://www.meta-net.eu/images/logothumbs/594UPF.jpg/image_previe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79" y="4460530"/>
            <a:ext cx="1698593" cy="151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04A6E2C-8159-B58A-B9A5-24A65462C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5540356"/>
            <a:ext cx="19240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Versions especials del logotip UAB - Identitat corporativa - UAB Barcelona">
            <a:extLst>
              <a:ext uri="{FF2B5EF4-FFF2-40B4-BE49-F238E27FC236}">
                <a16:creationId xmlns:a16="http://schemas.microsoft.com/office/drawing/2014/main" id="{20DC1333-D01E-8C1F-BC37-7BF22BB35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300" y="1033388"/>
            <a:ext cx="3598017" cy="65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81CEB5F7-2117-4F66-ABAE-E01B9864C37E}"/>
              </a:ext>
            </a:extLst>
          </p:cNvPr>
          <p:cNvSpPr/>
          <p:nvPr/>
        </p:nvSpPr>
        <p:spPr>
          <a:xfrm>
            <a:off x="535879" y="5877272"/>
            <a:ext cx="11449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hlinkClick r:id="rId2"/>
              </a:rPr>
              <a:t>https://www.ub.edu/portal/web/biology/university-master-s-degrees/-/ensenyament/detallEnsenyament/7322805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999FC38A-FEB3-D233-2585-43285E5D1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260648"/>
            <a:ext cx="10056440" cy="547668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81CEB5F7-2117-4F66-ABAE-E01B9864C37E}"/>
              </a:ext>
            </a:extLst>
          </p:cNvPr>
          <p:cNvSpPr/>
          <p:nvPr/>
        </p:nvSpPr>
        <p:spPr>
          <a:xfrm>
            <a:off x="535879" y="5877272"/>
            <a:ext cx="11449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hlinkClick r:id="rId2"/>
              </a:rPr>
              <a:t>https://www.ub.edu/portal/web/biology/university-master-s-degrees/-/ensenyament/detallEnsenyament/7322805/4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</a:p>
        </p:txBody>
      </p:sp>
      <p:pic>
        <p:nvPicPr>
          <p:cNvPr id="8" name="Picture 7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E281EF93-993A-34FE-998C-19E83D35D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4156999"/>
            <a:ext cx="6243112" cy="1562399"/>
          </a:xfrm>
          <a:prstGeom prst="rect">
            <a:avLst/>
          </a:prstGeom>
        </p:spPr>
      </p:pic>
      <p:pic>
        <p:nvPicPr>
          <p:cNvPr id="3" name="Imatge 2">
            <a:extLst>
              <a:ext uri="{FF2B5EF4-FFF2-40B4-BE49-F238E27FC236}">
                <a16:creationId xmlns:a16="http://schemas.microsoft.com/office/drawing/2014/main" id="{244A8A52-F06D-3D9B-B3BC-E6E672C86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29" y="512411"/>
            <a:ext cx="7980146" cy="336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1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81CEB5F7-2117-4F66-ABAE-E01B9864C37E}"/>
              </a:ext>
            </a:extLst>
          </p:cNvPr>
          <p:cNvSpPr/>
          <p:nvPr/>
        </p:nvSpPr>
        <p:spPr>
          <a:xfrm>
            <a:off x="535879" y="5877272"/>
            <a:ext cx="11449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hlinkClick r:id="rId2"/>
              </a:rPr>
              <a:t>https://web.ub.edu/en/web/estudis/w/masterdegree-M0G09?Enrolment</a:t>
            </a:r>
            <a:endParaRPr kumimoji="0" lang="ca-ES" sz="1800" b="0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8D642D06-CFB4-7C1E-4687-5F9928D2B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822" y="611396"/>
            <a:ext cx="8249801" cy="408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55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B832D16-7558-4209-B5E6-60CFB7383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a-ES"/>
          </a:p>
        </p:txBody>
      </p:sp>
      <p:sp>
        <p:nvSpPr>
          <p:cNvPr id="73" name="Oval 5">
            <a:extLst>
              <a:ext uri="{FF2B5EF4-FFF2-40B4-BE49-F238E27FC236}">
                <a16:creationId xmlns:a16="http://schemas.microsoft.com/office/drawing/2014/main" id="{0B201792-59B9-4FE8-9B2A-7F7A5AED0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a-E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61931C1-E9DE-4D66-831E-9ABDF1574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D045426A-326D-4262-A31E-8C4D42211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12192000" cy="229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362" name="Text Box 1030"/>
          <p:cNvSpPr txBox="1">
            <a:spLocks noChangeArrowheads="1"/>
          </p:cNvSpPr>
          <p:nvPr/>
        </p:nvSpPr>
        <p:spPr bwMode="auto">
          <a:xfrm>
            <a:off x="123800" y="5013176"/>
            <a:ext cx="777240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es-ES" sz="4800" b="0" i="0" u="none" strike="noStrike" kern="1200" cap="all" spc="2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" sz="4800" b="1" i="0" u="none" strike="noStrike" kern="1200" cap="all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Master IN </a:t>
            </a: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" sz="4800" b="1" i="0" u="none" strike="noStrike" kern="1200" cap="all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Biological Anthropology</a:t>
            </a: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es-ES" sz="4800" b="0" i="0" u="none" strike="noStrike" kern="1200" cap="all" spc="2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8BD0C197-6F97-4148-BD9F-3BC50E46A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32" name="Imagen 5" descr="Imagen que contiene exterior, pasto, edificio, puesto&#10;&#10;Descripción generada automáticamente">
            <a:extLst>
              <a:ext uri="{FF2B5EF4-FFF2-40B4-BE49-F238E27FC236}">
                <a16:creationId xmlns:a16="http://schemas.microsoft.com/office/drawing/2014/main" id="{DAE9BE9A-8354-49B7-94E1-1F96123E17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2" t="3074" r="9622" b="16896"/>
          <a:stretch/>
        </p:blipFill>
        <p:spPr bwMode="auto">
          <a:xfrm>
            <a:off x="484632" y="924494"/>
            <a:ext cx="3517119" cy="272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F6FDB19-8C2A-48D0-8728-5987EDF37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2617" y="822682"/>
            <a:ext cx="0" cy="292608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09B89FA-8981-4C79-AEA8-92BBDEB74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469" y="822682"/>
            <a:ext cx="0" cy="292608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tge 9" descr="Imagen que contiene tabla, interior, persona, hombre&#10;&#10;Descripción generada automáticamente">
            <a:extLst>
              <a:ext uri="{FF2B5EF4-FFF2-40B4-BE49-F238E27FC236}">
                <a16:creationId xmlns:a16="http://schemas.microsoft.com/office/drawing/2014/main" id="{F119956F-B0EB-4EF5-81B9-5E8DB00439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7" r="9988"/>
          <a:stretch/>
        </p:blipFill>
        <p:spPr>
          <a:xfrm>
            <a:off x="8162336" y="898650"/>
            <a:ext cx="3517120" cy="2774144"/>
          </a:xfrm>
          <a:prstGeom prst="rect">
            <a:avLst/>
          </a:prstGeom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0F5E87B5-6250-4AF5-88E7-E1D9745E7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QuadreDeText 10"/>
          <p:cNvSpPr txBox="1"/>
          <p:nvPr/>
        </p:nvSpPr>
        <p:spPr>
          <a:xfrm>
            <a:off x="8386843" y="4767505"/>
            <a:ext cx="3528390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Xavier Jordana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1600" dirty="0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4"/>
              </a:rPr>
              <a:t>x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hlinkClick r:id="rId4"/>
              </a:rPr>
              <a:t>avier.jordana@uab.cat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Araceli Rosa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5"/>
              </a:rPr>
              <a:t>araceli.rosa@ub.edu</a:t>
            </a:r>
            <a:r>
              <a:rPr kumimoji="0" 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9" name="Imatge 1">
            <a:extLst>
              <a:ext uri="{FF2B5EF4-FFF2-40B4-BE49-F238E27FC236}">
                <a16:creationId xmlns:a16="http://schemas.microsoft.com/office/drawing/2014/main" id="{EA5D8334-F95D-4675-B36B-58EFF9C7B81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716" b="9734"/>
          <a:stretch/>
        </p:blipFill>
        <p:spPr>
          <a:xfrm>
            <a:off x="1001172" y="5150534"/>
            <a:ext cx="371475" cy="330693"/>
          </a:xfrm>
          <a:prstGeom prst="rect">
            <a:avLst/>
          </a:prstGeom>
        </p:spPr>
      </p:pic>
      <p:sp>
        <p:nvSpPr>
          <p:cNvPr id="40" name="QuadreDeText 5">
            <a:extLst>
              <a:ext uri="{FF2B5EF4-FFF2-40B4-BE49-F238E27FC236}">
                <a16:creationId xmlns:a16="http://schemas.microsoft.com/office/drawing/2014/main" id="{10F3051A-BC18-4ED5-A621-AF839C8B3953}"/>
              </a:ext>
            </a:extLst>
          </p:cNvPr>
          <p:cNvSpPr txBox="1"/>
          <p:nvPr/>
        </p:nvSpPr>
        <p:spPr>
          <a:xfrm>
            <a:off x="1326432" y="5219068"/>
            <a:ext cx="1771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@</a:t>
            </a:r>
            <a:r>
              <a:rPr kumimoji="0" lang="ca-E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AntroBiologica</a:t>
            </a:r>
            <a:r>
              <a:rPr kumimoji="0" lang="ca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17C505D-5FC9-4F11-B991-7AAF937ACDCA}"/>
              </a:ext>
            </a:extLst>
          </p:cNvPr>
          <p:cNvSpPr txBox="1"/>
          <p:nvPr/>
        </p:nvSpPr>
        <p:spPr>
          <a:xfrm>
            <a:off x="4924095" y="-64196"/>
            <a:ext cx="21132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8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62C2B2B8-AD2A-4074-8A3F-D717E9523ED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9109"/>
          <a:stretch/>
        </p:blipFill>
        <p:spPr>
          <a:xfrm>
            <a:off x="6096000" y="3646949"/>
            <a:ext cx="1800200" cy="75168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BEB99230-37EC-4D5C-A205-1B350F2112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1987" y="2486468"/>
            <a:ext cx="1886321" cy="1051987"/>
          </a:xfrm>
          <a:prstGeom prst="rect">
            <a:avLst/>
          </a:prstGeom>
        </p:spPr>
      </p:pic>
      <p:pic>
        <p:nvPicPr>
          <p:cNvPr id="3" name="Picture 2" descr="Versions especials del logotip UAB - Identitat corporativa - UAB Barcelona">
            <a:extLst>
              <a:ext uri="{FF2B5EF4-FFF2-40B4-BE49-F238E27FC236}">
                <a16:creationId xmlns:a16="http://schemas.microsoft.com/office/drawing/2014/main" id="{14438096-7AB9-856F-FE1D-F2D70975A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434" y="3867863"/>
            <a:ext cx="1683750" cy="30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351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8 Rectángulo"/>
          <p:cNvSpPr>
            <a:spLocks noChangeArrowheads="1"/>
          </p:cNvSpPr>
          <p:nvPr/>
        </p:nvSpPr>
        <p:spPr bwMode="auto">
          <a:xfrm>
            <a:off x="1024128" y="2059055"/>
            <a:ext cx="687207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GB" alt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Main Goal: </a:t>
            </a:r>
            <a:r>
              <a:rPr lang="en-US" altLang="es-ES" sz="2000" dirty="0">
                <a:latin typeface="Arial" panose="020B0604020202020204" pitchFamily="34" charset="0"/>
                <a:cs typeface="Arial" panose="020B0604020202020204" pitchFamily="34" charset="0"/>
              </a:rPr>
              <a:t>The Master offers to </a:t>
            </a:r>
            <a:r>
              <a:rPr lang="en-US" altLang="es-ES" sz="2000" b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graduates in Biosciences and Humanities</a:t>
            </a:r>
            <a:r>
              <a:rPr lang="en-US" alt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an up-to-date training on human evolution, diversity and environmental adaptations, and its biomedical and forensic implications.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93C9E94-833F-492A-9ED1-1ACDC87AF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184440" cy="1499616"/>
          </a:xfrm>
        </p:spPr>
        <p:txBody>
          <a:bodyPr>
            <a:normAutofit/>
          </a:bodyPr>
          <a:lstStyle/>
          <a:p>
            <a:r>
              <a:rPr lang="ca-ES" dirty="0" err="1"/>
              <a:t>Master</a:t>
            </a:r>
            <a:r>
              <a:rPr lang="ca-ES" dirty="0"/>
              <a:t> IN </a:t>
            </a:r>
            <a:r>
              <a:rPr lang="ca-ES" dirty="0" err="1"/>
              <a:t>Biological</a:t>
            </a:r>
            <a:r>
              <a:rPr lang="ca-ES" dirty="0"/>
              <a:t> </a:t>
            </a:r>
            <a:r>
              <a:rPr lang="ca-ES" dirty="0" err="1"/>
              <a:t>Anthropology</a:t>
            </a:r>
            <a:endParaRPr lang="ca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30B20B0-D923-8805-1D77-5C549226104C}"/>
              </a:ext>
            </a:extLst>
          </p:cNvPr>
          <p:cNvSpPr txBox="1"/>
          <p:nvPr/>
        </p:nvSpPr>
        <p:spPr>
          <a:xfrm>
            <a:off x="991664" y="3590048"/>
            <a:ext cx="8098240" cy="270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fields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Forensic anthropology, Forensic genetics, Identification methods.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Osteoarchaeology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Ancient Genomics, Skeletal Taphonomy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evolution, primatology and prehistory.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Genomic anthropology, Human genetic diversity, Human adaptations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Biomedical research, Epidemiology, Genetic diseases</a:t>
            </a:r>
            <a:endParaRPr lang="es-ES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3515CF16-121F-C5BC-5BC5-BCF9EDDAF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8288" y="2095240"/>
            <a:ext cx="3312368" cy="39851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9 Grupo"/>
          <p:cNvGrpSpPr>
            <a:grpSpLocks/>
          </p:cNvGrpSpPr>
          <p:nvPr/>
        </p:nvGrpSpPr>
        <p:grpSpPr bwMode="auto">
          <a:xfrm>
            <a:off x="7032104" y="2084832"/>
            <a:ext cx="4497312" cy="3812217"/>
            <a:chOff x="251520" y="692696"/>
            <a:chExt cx="5688632" cy="3816424"/>
          </a:xfrm>
        </p:grpSpPr>
        <p:pic>
          <p:nvPicPr>
            <p:cNvPr id="1845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692696"/>
              <a:ext cx="3673252" cy="2073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665089"/>
              <a:ext cx="2736304" cy="1844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692696"/>
              <a:ext cx="2160240" cy="216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5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6" t="9497" r="6583" b="11365"/>
            <a:stretch>
              <a:fillRect/>
            </a:stretch>
          </p:blipFill>
          <p:spPr bwMode="auto">
            <a:xfrm>
              <a:off x="2987824" y="2708920"/>
              <a:ext cx="2952328" cy="18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4" name="8 Rectángulo"/>
          <p:cNvSpPr>
            <a:spLocks noChangeArrowheads="1"/>
          </p:cNvSpPr>
          <p:nvPr/>
        </p:nvSpPr>
        <p:spPr bwMode="auto">
          <a:xfrm>
            <a:off x="1140436" y="2600272"/>
            <a:ext cx="5575928" cy="1200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Arial" charset="0"/>
              </a:rPr>
              <a:t>Forensic and Physical Anthropology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D84B9DC-A325-4F8B-A8B9-E9DFA173D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976528" cy="1499616"/>
          </a:xfrm>
        </p:spPr>
        <p:txBody>
          <a:bodyPr>
            <a:normAutofit/>
          </a:bodyPr>
          <a:lstStyle/>
          <a:p>
            <a:r>
              <a:rPr lang="ca-ES" dirty="0" err="1"/>
              <a:t>Master</a:t>
            </a:r>
            <a:r>
              <a:rPr lang="ca-ES" dirty="0"/>
              <a:t> IN </a:t>
            </a:r>
            <a:r>
              <a:rPr lang="ca-ES" dirty="0" err="1"/>
              <a:t>Biological</a:t>
            </a:r>
            <a:r>
              <a:rPr lang="ca-ES" dirty="0"/>
              <a:t> </a:t>
            </a:r>
            <a:r>
              <a:rPr lang="ca-ES" dirty="0" err="1"/>
              <a:t>Anthropology</a:t>
            </a:r>
            <a:r>
              <a:rPr lang="ca-ES" altLang="es-ES" dirty="0"/>
              <a:t> </a:t>
            </a:r>
            <a:r>
              <a:rPr lang="ca-ES" altLang="es-ES" dirty="0" err="1"/>
              <a:t>Specialities</a:t>
            </a:r>
            <a:endParaRPr lang="ca-ES" dirty="0"/>
          </a:p>
        </p:txBody>
      </p:sp>
      <p:sp>
        <p:nvSpPr>
          <p:cNvPr id="20" name="Rectangle 19"/>
          <p:cNvSpPr/>
          <p:nvPr/>
        </p:nvSpPr>
        <p:spPr>
          <a:xfrm>
            <a:off x="1140436" y="4209831"/>
            <a:ext cx="5575928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Arial" charset="0"/>
              </a:rPr>
              <a:t>Human Diversity and Biomedical Applications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1814875" y="3562818"/>
            <a:ext cx="2087563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a-ES" dirty="0">
                <a:latin typeface="Arial" charset="0"/>
              </a:rPr>
              <a:t>20 ECTS </a:t>
            </a:r>
            <a:r>
              <a:rPr lang="ca-ES" dirty="0" err="1">
                <a:latin typeface="Arial" charset="0"/>
              </a:rPr>
              <a:t>Compulsory</a:t>
            </a:r>
            <a:endParaRPr lang="ca-ES" dirty="0">
              <a:latin typeface="Arial" charset="0"/>
            </a:endParaRPr>
          </a:p>
        </p:txBody>
      </p:sp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4727576" y="3272340"/>
            <a:ext cx="2232025" cy="1200329"/>
          </a:xfrm>
          <a:prstGeom prst="rect">
            <a:avLst/>
          </a:prstGeom>
          <a:noFill/>
          <a:ln w="28575">
            <a:solidFill>
              <a:srgbClr val="66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s-ES" sz="1800" dirty="0">
                <a:latin typeface="Arial" panose="020B0604020202020204" pitchFamily="34" charset="0"/>
              </a:rPr>
              <a:t>20 ECTS </a:t>
            </a:r>
          </a:p>
          <a:p>
            <a:pPr algn="ctr">
              <a:spcBef>
                <a:spcPct val="0"/>
              </a:spcBef>
              <a:buNone/>
            </a:pPr>
            <a:r>
              <a:rPr lang="en-GB" altLang="es-ES" sz="1800" dirty="0">
                <a:latin typeface="Arial" panose="020B0604020202020204" pitchFamily="34" charset="0"/>
              </a:rPr>
              <a:t>Speciality (minimum 10 ECTS) and electivity </a:t>
            </a:r>
          </a:p>
        </p:txBody>
      </p: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7680325" y="3490021"/>
            <a:ext cx="2592388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a-ES" dirty="0">
                <a:latin typeface="Arial" charset="0"/>
              </a:rPr>
              <a:t>20 ECTS</a:t>
            </a:r>
          </a:p>
          <a:p>
            <a:pPr algn="ctr">
              <a:defRPr/>
            </a:pPr>
            <a:r>
              <a:rPr lang="en-GB" dirty="0">
                <a:latin typeface="Arial" charset="0"/>
              </a:rPr>
              <a:t>Research</a:t>
            </a:r>
            <a:r>
              <a:rPr lang="ca-ES" dirty="0">
                <a:latin typeface="Arial" charset="0"/>
              </a:rPr>
              <a:t> Final Project </a:t>
            </a:r>
          </a:p>
        </p:txBody>
      </p:sp>
      <p:sp>
        <p:nvSpPr>
          <p:cNvPr id="12341" name="Rectangle 53"/>
          <p:cNvSpPr>
            <a:spLocks noChangeArrowheads="1"/>
          </p:cNvSpPr>
          <p:nvPr/>
        </p:nvSpPr>
        <p:spPr bwMode="auto">
          <a:xfrm>
            <a:off x="3216276" y="5650014"/>
            <a:ext cx="5472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Up to three years (minimum 20 ECTS/year)</a:t>
            </a:r>
            <a:endParaRPr lang="ca-ES" sz="18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heurón"/>
          <p:cNvSpPr/>
          <p:nvPr/>
        </p:nvSpPr>
        <p:spPr bwMode="auto">
          <a:xfrm>
            <a:off x="4079875" y="3525682"/>
            <a:ext cx="503238" cy="720725"/>
          </a:xfrm>
          <a:prstGeom prst="chevron">
            <a:avLst/>
          </a:prstGeom>
          <a:solidFill>
            <a:srgbClr val="99CC00"/>
          </a:solidFill>
          <a:ln w="9525" cap="flat" cmpd="sng" algn="ctr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heurón"/>
          <p:cNvSpPr/>
          <p:nvPr/>
        </p:nvSpPr>
        <p:spPr bwMode="auto">
          <a:xfrm>
            <a:off x="7061200" y="3470119"/>
            <a:ext cx="503238" cy="720725"/>
          </a:xfrm>
          <a:prstGeom prst="chevron">
            <a:avLst/>
          </a:prstGeom>
          <a:solidFill>
            <a:srgbClr val="666633"/>
          </a:solidFill>
          <a:ln w="9525" cap="flat" cmpd="sng" algn="ctr">
            <a:solidFill>
              <a:srgbClr val="015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965700" y="1844824"/>
            <a:ext cx="1962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a-E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60 ECTS 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D6A7B6F-BE37-418B-9D61-D493390B4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472472" cy="1499616"/>
          </a:xfrm>
        </p:spPr>
        <p:txBody>
          <a:bodyPr>
            <a:normAutofit/>
          </a:bodyPr>
          <a:lstStyle/>
          <a:p>
            <a:r>
              <a:rPr lang="ca-ES" dirty="0" err="1"/>
              <a:t>Master</a:t>
            </a:r>
            <a:r>
              <a:rPr lang="ca-ES" dirty="0"/>
              <a:t> IN </a:t>
            </a:r>
            <a:r>
              <a:rPr lang="ca-ES" dirty="0" err="1"/>
              <a:t>Biological</a:t>
            </a:r>
            <a:r>
              <a:rPr lang="ca-ES" dirty="0"/>
              <a:t> </a:t>
            </a:r>
            <a:r>
              <a:rPr lang="ca-ES" dirty="0" err="1"/>
              <a:t>Anthropology</a:t>
            </a:r>
            <a:r>
              <a:rPr lang="ca-ES" dirty="0"/>
              <a:t>: </a:t>
            </a:r>
            <a:r>
              <a:rPr lang="ca-ES" dirty="0" err="1"/>
              <a:t>syllabus</a:t>
            </a:r>
            <a:endParaRPr lang="ca-ES" dirty="0"/>
          </a:p>
        </p:txBody>
      </p:sp>
      <p:cxnSp>
        <p:nvCxnSpPr>
          <p:cNvPr id="16397" name="14 Conector recto de flecha"/>
          <p:cNvCxnSpPr>
            <a:cxnSpLocks noChangeShapeType="1"/>
          </p:cNvCxnSpPr>
          <p:nvPr/>
        </p:nvCxnSpPr>
        <p:spPr bwMode="auto">
          <a:xfrm>
            <a:off x="1992313" y="5013176"/>
            <a:ext cx="8280400" cy="0"/>
          </a:xfrm>
          <a:prstGeom prst="straightConnector1">
            <a:avLst/>
          </a:prstGeom>
          <a:noFill/>
          <a:ln w="57150" algn="ctr">
            <a:solidFill>
              <a:srgbClr val="9A9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16 Abrir llave"/>
          <p:cNvSpPr/>
          <p:nvPr/>
        </p:nvSpPr>
        <p:spPr bwMode="auto">
          <a:xfrm rot="5400000">
            <a:off x="5880101" y="-1684188"/>
            <a:ext cx="360363" cy="8713787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4799856" y="5219908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>
                <a:latin typeface="Arial" pitchFamily="34" charset="0"/>
                <a:cs typeface="Arial" pitchFamily="34" charset="0"/>
              </a:rPr>
              <a:t>1 academic year</a:t>
            </a: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8 Rectángulo">
            <a:extLst>
              <a:ext uri="{FF2B5EF4-FFF2-40B4-BE49-F238E27FC236}">
                <a16:creationId xmlns:a16="http://schemas.microsoft.com/office/drawing/2014/main" id="{239AF7A3-CAA6-D11C-7388-3A2C862A713E}"/>
              </a:ext>
            </a:extLst>
          </p:cNvPr>
          <p:cNvSpPr/>
          <p:nvPr/>
        </p:nvSpPr>
        <p:spPr>
          <a:xfrm>
            <a:off x="3347743" y="6165304"/>
            <a:ext cx="55695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GB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 ECTS – 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Basic Knowledge of Biological Anthropology</a:t>
            </a:r>
          </a:p>
          <a:p>
            <a:pPr algn="ctr" eaLnBrk="1" hangingPunct="1">
              <a:defRPr/>
            </a:pPr>
            <a:r>
              <a:rPr lang="en-GB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(students from Humanities degrees)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a-ES"/>
          </a:p>
        </p:txBody>
      </p:sp>
      <p:sp>
        <p:nvSpPr>
          <p:cNvPr id="105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a-ES"/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62" name="Rectangle 2"/>
          <p:cNvSpPr>
            <a:spLocks noChangeArrowheads="1"/>
          </p:cNvSpPr>
          <p:nvPr/>
        </p:nvSpPr>
        <p:spPr bwMode="auto">
          <a:xfrm>
            <a:off x="457200" y="4960137"/>
            <a:ext cx="7772400" cy="14630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s-ES" sz="4300" cap="all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Master IN Biological Anthropology: </a:t>
            </a:r>
          </a:p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s-ES" sz="4300" cap="all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syllabus - </a:t>
            </a:r>
            <a:r>
              <a:rPr lang="en-US" altLang="es-ES" sz="4300" b="1" cap="all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Compulsory</a:t>
            </a:r>
            <a:endParaRPr lang="en-US" altLang="es-ES" sz="4300" b="1" kern="1200" cap="all" spc="200" baseline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 useBgFill="1">
        <p:nvSpPr>
          <p:cNvPr id="109" name="Rectangle 108">
            <a:extLst>
              <a:ext uri="{FF2B5EF4-FFF2-40B4-BE49-F238E27FC236}">
                <a16:creationId xmlns:a16="http://schemas.microsoft.com/office/drawing/2014/main" id="{C6D18C07-B1F9-42F0-8956-B88FC37A6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D0BF84-237C-4121-B36F-6E88A7209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92" y="640080"/>
            <a:ext cx="10626811" cy="39319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a-ES"/>
          </a:p>
        </p:txBody>
      </p:sp>
      <p:sp>
        <p:nvSpPr>
          <p:cNvPr id="105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a-ES"/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62" name="Rectangle 2"/>
          <p:cNvSpPr>
            <a:spLocks noChangeArrowheads="1"/>
          </p:cNvSpPr>
          <p:nvPr/>
        </p:nvSpPr>
        <p:spPr bwMode="auto">
          <a:xfrm>
            <a:off x="439513" y="5272877"/>
            <a:ext cx="7772400" cy="14630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s-ES" sz="4300" cap="all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Master IN Biological Anthropology: </a:t>
            </a:r>
          </a:p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s-ES" sz="4300" cap="all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syllabus - </a:t>
            </a:r>
            <a:r>
              <a:rPr lang="en-US" altLang="es-ES" sz="4300" b="1" cap="all" spc="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Speciality</a:t>
            </a:r>
            <a:endParaRPr lang="en-US" altLang="es-ES" sz="4300" b="1" kern="1200" cap="all" spc="200" baseline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 useBgFill="1">
        <p:nvSpPr>
          <p:cNvPr id="109" name="Rectangle 108">
            <a:extLst>
              <a:ext uri="{FF2B5EF4-FFF2-40B4-BE49-F238E27FC236}">
                <a16:creationId xmlns:a16="http://schemas.microsoft.com/office/drawing/2014/main" id="{C6D18C07-B1F9-42F0-8956-B88FC37A6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26">
            <a:extLst>
              <a:ext uri="{FF2B5EF4-FFF2-40B4-BE49-F238E27FC236}">
                <a16:creationId xmlns:a16="http://schemas.microsoft.com/office/drawing/2014/main" id="{58A85860-F0E4-46B5-AD07-240F42E8D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4168" y="376956"/>
            <a:ext cx="5776832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Specialty 2</a:t>
            </a:r>
          </a:p>
          <a:p>
            <a:pPr algn="ctr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2.5 ECTS subjects</a:t>
            </a:r>
          </a:p>
          <a:p>
            <a:pPr algn="ctr"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Human Diversity and Biomedical Applications</a:t>
            </a:r>
          </a:p>
        </p:txBody>
      </p:sp>
      <p:sp>
        <p:nvSpPr>
          <p:cNvPr id="12" name="Rectangle 127">
            <a:extLst>
              <a:ext uri="{FF2B5EF4-FFF2-40B4-BE49-F238E27FC236}">
                <a16:creationId xmlns:a16="http://schemas.microsoft.com/office/drawing/2014/main" id="{CA48BB33-BD51-4A49-92E0-FF11031FA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6192"/>
            <a:ext cx="5282952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Specialty 1 </a:t>
            </a:r>
          </a:p>
          <a:p>
            <a:pPr algn="ctr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2.5 ECTS subjects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Forensic and Physical Anthropology</a:t>
            </a:r>
          </a:p>
        </p:txBody>
      </p:sp>
      <p:pic>
        <p:nvPicPr>
          <p:cNvPr id="15" name="Picture 55" descr="http://www.fraudeenred.com/img/informatica_forense8.jpg">
            <a:extLst>
              <a:ext uri="{FF2B5EF4-FFF2-40B4-BE49-F238E27FC236}">
                <a16:creationId xmlns:a16="http://schemas.microsoft.com/office/drawing/2014/main" id="{E13303AE-CAF6-4959-9BA1-53F78980F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352" y="4173788"/>
            <a:ext cx="16811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7" descr="http://www.planetacurioso.com/wp-content/uploads/2011/07/esqueleto-mujer-8-anos-muerta.jpg">
            <a:extLst>
              <a:ext uri="{FF2B5EF4-FFF2-40B4-BE49-F238E27FC236}">
                <a16:creationId xmlns:a16="http://schemas.microsoft.com/office/drawing/2014/main" id="{AC0CFE79-27A8-4A3F-8C0D-E21C174CC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565" y="4173788"/>
            <a:ext cx="15652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9" descr="http://www.monografias.com/trabajos62/estudio-cariotipo/estudio-cariotipo_image001.gif">
            <a:extLst>
              <a:ext uri="{FF2B5EF4-FFF2-40B4-BE49-F238E27FC236}">
                <a16:creationId xmlns:a16="http://schemas.microsoft.com/office/drawing/2014/main" id="{E86DB5A6-E068-490C-ADC6-B330E7DB0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942" y="3889500"/>
            <a:ext cx="13970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1" descr="http://abagond.files.wordpress.com/2010/01/ftdna-map.gif">
            <a:extLst>
              <a:ext uri="{FF2B5EF4-FFF2-40B4-BE49-F238E27FC236}">
                <a16:creationId xmlns:a16="http://schemas.microsoft.com/office/drawing/2014/main" id="{32F327D0-5241-4317-AE3C-BE8A18F8D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168" y="3906963"/>
            <a:ext cx="126841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3" descr="http://s3.amazonaws.com/bitesizebio/content/uploads/2012/08/figure1.png">
            <a:extLst>
              <a:ext uri="{FF2B5EF4-FFF2-40B4-BE49-F238E27FC236}">
                <a16:creationId xmlns:a16="http://schemas.microsoft.com/office/drawing/2014/main" id="{2F5F0FE6-D677-470B-BAEA-38CEBDAAF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5" t="69884" r="1216"/>
          <a:stretch>
            <a:fillRect/>
          </a:stretch>
        </p:blipFill>
        <p:spPr bwMode="auto">
          <a:xfrm>
            <a:off x="8245168" y="3860925"/>
            <a:ext cx="1374775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5" descr="http://www.centroicaro.net/typo3temp/pics/377de25dd3.jpg">
            <a:extLst>
              <a:ext uri="{FF2B5EF4-FFF2-40B4-BE49-F238E27FC236}">
                <a16:creationId xmlns:a16="http://schemas.microsoft.com/office/drawing/2014/main" id="{4B6D6086-0433-4734-8604-7BF80474E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889" y="4173788"/>
            <a:ext cx="792162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lecha curvada hacia la derecha 5">
            <a:extLst>
              <a:ext uri="{FF2B5EF4-FFF2-40B4-BE49-F238E27FC236}">
                <a16:creationId xmlns:a16="http://schemas.microsoft.com/office/drawing/2014/main" id="{66382BCE-7866-484B-8145-63AB5691931A}"/>
              </a:ext>
            </a:extLst>
          </p:cNvPr>
          <p:cNvSpPr/>
          <p:nvPr/>
        </p:nvSpPr>
        <p:spPr bwMode="auto">
          <a:xfrm>
            <a:off x="303897" y="2335700"/>
            <a:ext cx="288925" cy="360362"/>
          </a:xfrm>
          <a:prstGeom prst="curvedRightArrow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29">
            <a:extLst>
              <a:ext uri="{FF2B5EF4-FFF2-40B4-BE49-F238E27FC236}">
                <a16:creationId xmlns:a16="http://schemas.microsoft.com/office/drawing/2014/main" id="{D052A152-A7BE-2CDE-8567-3CFD969AB7F3}"/>
              </a:ext>
            </a:extLst>
          </p:cNvPr>
          <p:cNvSpPr/>
          <p:nvPr/>
        </p:nvSpPr>
        <p:spPr>
          <a:xfrm>
            <a:off x="6069710" y="1755988"/>
            <a:ext cx="60295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2800" indent="-172800"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Genes,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Genomes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Populations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2800" indent="-1728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Genetic Epidemiology I: Methods and Applications</a:t>
            </a:r>
          </a:p>
          <a:p>
            <a:pPr marL="172800" indent="-1728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Genetic Epidemiology II: from Theory to Design of a Research Project</a:t>
            </a:r>
          </a:p>
          <a:p>
            <a:pPr marL="172800" indent="-1728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Molecular Techniques Applied to Anthropology</a:t>
            </a:r>
          </a:p>
          <a:p>
            <a:pPr marL="172800" indent="-172800"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Molecular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Evolution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2800" indent="-172800">
              <a:buFont typeface="Arial" panose="020B0604020202020204" pitchFamily="34" charset="0"/>
              <a:buChar char="•"/>
            </a:pP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Genetics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ctangle 26">
            <a:extLst>
              <a:ext uri="{FF2B5EF4-FFF2-40B4-BE49-F238E27FC236}">
                <a16:creationId xmlns:a16="http://schemas.microsoft.com/office/drawing/2014/main" id="{7111D98B-7400-E50B-464D-7E32030A0A87}"/>
              </a:ext>
            </a:extLst>
          </p:cNvPr>
          <p:cNvSpPr/>
          <p:nvPr/>
        </p:nvSpPr>
        <p:spPr>
          <a:xfrm>
            <a:off x="539650" y="1726937"/>
            <a:ext cx="55563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Primatology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Advances in Human Evolution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Identification Methods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Taphonomy and Fieldwork in Anthropology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Geometric Morphometry: Analysis of Morphological Diversity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Demographic Anthropology and Reconstruction of Ancient Populations</a:t>
            </a:r>
          </a:p>
        </p:txBody>
      </p:sp>
      <p:sp>
        <p:nvSpPr>
          <p:cNvPr id="22" name="Flecha curvada hacia la derecha 19">
            <a:extLst>
              <a:ext uri="{FF2B5EF4-FFF2-40B4-BE49-F238E27FC236}">
                <a16:creationId xmlns:a16="http://schemas.microsoft.com/office/drawing/2014/main" id="{7183F5C1-E722-4733-871F-E8AB58B72547}"/>
              </a:ext>
            </a:extLst>
          </p:cNvPr>
          <p:cNvSpPr/>
          <p:nvPr/>
        </p:nvSpPr>
        <p:spPr bwMode="auto">
          <a:xfrm>
            <a:off x="5807075" y="2132856"/>
            <a:ext cx="288925" cy="360362"/>
          </a:xfrm>
          <a:prstGeom prst="curvedRightArrow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4408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a-ES"/>
          </a:p>
        </p:txBody>
      </p:sp>
      <p:sp>
        <p:nvSpPr>
          <p:cNvPr id="105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a-ES"/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62" name="Rectangle 2"/>
          <p:cNvSpPr>
            <a:spLocks noChangeArrowheads="1"/>
          </p:cNvSpPr>
          <p:nvPr/>
        </p:nvSpPr>
        <p:spPr bwMode="auto">
          <a:xfrm>
            <a:off x="457200" y="4960137"/>
            <a:ext cx="7772400" cy="14630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s-ES" sz="4300" cap="all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Master IN Biological Anthropology: </a:t>
            </a:r>
          </a:p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s-ES" sz="4300" cap="all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syllabus - </a:t>
            </a:r>
            <a:r>
              <a:rPr lang="en-US" altLang="es-ES" sz="4300" b="1" cap="all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Specialty</a:t>
            </a:r>
            <a:endParaRPr lang="en-US" altLang="es-ES" sz="4300" b="1" kern="1200" cap="all" spc="200" baseline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 useBgFill="1">
        <p:nvSpPr>
          <p:cNvPr id="109" name="Rectangle 108">
            <a:extLst>
              <a:ext uri="{FF2B5EF4-FFF2-40B4-BE49-F238E27FC236}">
                <a16:creationId xmlns:a16="http://schemas.microsoft.com/office/drawing/2014/main" id="{C6D18C07-B1F9-42F0-8956-B88FC37A6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27">
            <a:extLst>
              <a:ext uri="{FF2B5EF4-FFF2-40B4-BE49-F238E27FC236}">
                <a16:creationId xmlns:a16="http://schemas.microsoft.com/office/drawing/2014/main" id="{CB83907E-2A90-4E9E-8E5F-1B533E867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00" y="536023"/>
            <a:ext cx="10873208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chemeClr val="tx1"/>
                </a:solidFill>
                <a:latin typeface="Arial" charset="0"/>
              </a:rPr>
              <a:t>ELECTIVITY</a:t>
            </a:r>
          </a:p>
          <a:p>
            <a:pPr algn="ctr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2.5 ECTS subjects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1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r>
              <a:rPr lang="en-GB" sz="2000" b="1" dirty="0">
                <a:solidFill>
                  <a:schemeClr val="tx1"/>
                </a:solidFill>
                <a:latin typeface="Arial" charset="0"/>
              </a:rPr>
              <a:t>Perspectives in Human Biology</a:t>
            </a:r>
            <a:endParaRPr lang="en-GB" sz="2000" b="1" dirty="0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A5E3F5-DA4E-47F5-A6FA-F7C12F6BA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337" y="2025843"/>
            <a:ext cx="3972263" cy="2072000"/>
          </a:xfrm>
          <a:prstGeom prst="rect">
            <a:avLst/>
          </a:prstGeom>
        </p:spPr>
      </p:pic>
      <p:sp>
        <p:nvSpPr>
          <p:cNvPr id="34" name="Rectangle 31">
            <a:extLst>
              <a:ext uri="{FF2B5EF4-FFF2-40B4-BE49-F238E27FC236}">
                <a16:creationId xmlns:a16="http://schemas.microsoft.com/office/drawing/2014/main" id="{03D788CA-EE8D-41F9-952B-14B41AFC9B9A}"/>
              </a:ext>
            </a:extLst>
          </p:cNvPr>
          <p:cNvSpPr/>
          <p:nvPr/>
        </p:nvSpPr>
        <p:spPr>
          <a:xfrm>
            <a:off x="5159896" y="2087709"/>
            <a:ext cx="6696744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2800" indent="-172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Forensic Genetics </a:t>
            </a:r>
          </a:p>
          <a:p>
            <a:pPr marL="172800" indent="-172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Anthropology of food</a:t>
            </a:r>
          </a:p>
          <a:p>
            <a:pPr marL="172800" indent="-172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Environment, Populations and Emerging diseases </a:t>
            </a:r>
          </a:p>
          <a:p>
            <a:pPr marL="172800" indent="-172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Genetic and Environmental Factors Affecting Human Diseases</a:t>
            </a:r>
          </a:p>
        </p:txBody>
      </p:sp>
    </p:spTree>
    <p:extLst>
      <p:ext uri="{BB962C8B-B14F-4D97-AF65-F5344CB8AC3E}">
        <p14:creationId xmlns:p14="http://schemas.microsoft.com/office/powerpoint/2010/main" val="1362077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E1A92768-C90D-4200-8975-84CC4D4BC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Image">
            <a:extLst>
              <a:ext uri="{FF2B5EF4-FFF2-40B4-BE49-F238E27FC236}">
                <a16:creationId xmlns:a16="http://schemas.microsoft.com/office/drawing/2014/main" id="{73C1BF02-C82A-D96A-AA6D-634C0302E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91" r="-3" b="10313"/>
          <a:stretch/>
        </p:blipFill>
        <p:spPr bwMode="auto">
          <a:xfrm>
            <a:off x="20" y="10"/>
            <a:ext cx="4003019" cy="338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">
            <a:extLst>
              <a:ext uri="{FF2B5EF4-FFF2-40B4-BE49-F238E27FC236}">
                <a16:creationId xmlns:a16="http://schemas.microsoft.com/office/drawing/2014/main" id="{7569110F-7586-CA15-9464-C38FF949F1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7" r="4" b="4"/>
          <a:stretch/>
        </p:blipFill>
        <p:spPr bwMode="auto">
          <a:xfrm>
            <a:off x="4094479" y="10"/>
            <a:ext cx="4014047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">
            <a:extLst>
              <a:ext uri="{FF2B5EF4-FFF2-40B4-BE49-F238E27FC236}">
                <a16:creationId xmlns:a16="http://schemas.microsoft.com/office/drawing/2014/main" id="{726D8F7D-993F-DCDF-1779-2F465EBBB7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1" r="4" b="4"/>
          <a:stretch/>
        </p:blipFill>
        <p:spPr bwMode="auto">
          <a:xfrm>
            <a:off x="8188960" y="10"/>
            <a:ext cx="4003039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370502B1-265E-810A-291D-F64A17D6DA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78" r="-3" b="8126"/>
          <a:stretch/>
        </p:blipFill>
        <p:spPr bwMode="auto">
          <a:xfrm>
            <a:off x="20" y="3469102"/>
            <a:ext cx="4003019" cy="33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0F476770-B535-DD94-021D-23378B6292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6" r="1207" b="1"/>
          <a:stretch/>
        </p:blipFill>
        <p:spPr bwMode="auto">
          <a:xfrm>
            <a:off x="4094479" y="3469102"/>
            <a:ext cx="4014047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tge 5" descr="Imatge que conté roba, persona, a cobert, vestit&#10;&#10;Descripció generada automàticament">
            <a:extLst>
              <a:ext uri="{FF2B5EF4-FFF2-40B4-BE49-F238E27FC236}">
                <a16:creationId xmlns:a16="http://schemas.microsoft.com/office/drawing/2014/main" id="{F199A570-FA11-1FD8-DBC9-290B378EFA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2" r="-3" b="-3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93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 descr="Imatge que conté a l’aire lliure, cel, edifici, gespa&#10;&#10;Descripció generada automàticament">
            <a:extLst>
              <a:ext uri="{FF2B5EF4-FFF2-40B4-BE49-F238E27FC236}">
                <a16:creationId xmlns:a16="http://schemas.microsoft.com/office/drawing/2014/main" id="{DA976C6A-1860-3E64-7723-48B1E7B864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" r="1" b="1"/>
          <a:stretch/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11" name="Imatge 10" descr="Imatge que conté roba, a l’aire lliure, calçat, persona&#10;&#10;Descripció generada automàticament">
            <a:extLst>
              <a:ext uri="{FF2B5EF4-FFF2-40B4-BE49-F238E27FC236}">
                <a16:creationId xmlns:a16="http://schemas.microsoft.com/office/drawing/2014/main" id="{87408C1A-B74D-C849-B808-F7196C8BD3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58"/>
          <a:stretch/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9" name="Imatge 8" descr="Imatge que conté terra, roba, a l’aire lliure, persona&#10;&#10;Descripció generada automàticament">
            <a:extLst>
              <a:ext uri="{FF2B5EF4-FFF2-40B4-BE49-F238E27FC236}">
                <a16:creationId xmlns:a16="http://schemas.microsoft.com/office/drawing/2014/main" id="{A64C3A8E-F3EF-E09B-CE72-C5CE009A76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3" r="-2" b="-2"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13" name="Imatge 12" descr="Imatge que conté a l’aire lliure, calçat, roba, persona&#10;&#10;Descripció generada automàticament">
            <a:extLst>
              <a:ext uri="{FF2B5EF4-FFF2-40B4-BE49-F238E27FC236}">
                <a16:creationId xmlns:a16="http://schemas.microsoft.com/office/drawing/2014/main" id="{E176F0F5-C39D-11E6-2E9C-782721A574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" r="1" b="1"/>
          <a:stretch/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16" name="Imatge 15" descr="Imatge que conté roba, persona, a l’aire lliure, calçat&#10;&#10;Descripció generada automàticament">
            <a:extLst>
              <a:ext uri="{FF2B5EF4-FFF2-40B4-BE49-F238E27FC236}">
                <a16:creationId xmlns:a16="http://schemas.microsoft.com/office/drawing/2014/main" id="{EEF791B0-2D87-3BC6-B47E-AE5440D217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9" r="1418"/>
          <a:stretch/>
        </p:blipFill>
        <p:spPr>
          <a:xfrm>
            <a:off x="8646161" y="4069976"/>
            <a:ext cx="3545840" cy="2788024"/>
          </a:xfrm>
          <a:prstGeom prst="rect">
            <a:avLst/>
          </a:prstGeom>
        </p:spPr>
      </p:pic>
      <p:sp>
        <p:nvSpPr>
          <p:cNvPr id="17" name="CuadroTexto 19">
            <a:extLst>
              <a:ext uri="{FF2B5EF4-FFF2-40B4-BE49-F238E27FC236}">
                <a16:creationId xmlns:a16="http://schemas.microsoft.com/office/drawing/2014/main" id="{178EFAB9-3EB0-9ED6-EF0D-A750CCE46112}"/>
              </a:ext>
            </a:extLst>
          </p:cNvPr>
          <p:cNvSpPr txBox="1"/>
          <p:nvPr/>
        </p:nvSpPr>
        <p:spPr>
          <a:xfrm>
            <a:off x="983432" y="134554"/>
            <a:ext cx="93203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Campus de Arqueología de la UAB del conjunto monumental del Castillo de Besora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9417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1_Integral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633</Words>
  <Application>Microsoft Office PowerPoint</Application>
  <PresentationFormat>Pantalla panoràmica</PresentationFormat>
  <Paragraphs>108</Paragraphs>
  <Slides>16</Slides>
  <Notes>8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8</vt:i4>
      </vt:variant>
      <vt:variant>
        <vt:lpstr>Tema</vt:lpstr>
      </vt:variant>
      <vt:variant>
        <vt:i4>2</vt:i4>
      </vt:variant>
      <vt:variant>
        <vt:lpstr>Títols de les diapositives</vt:lpstr>
      </vt:variant>
      <vt:variant>
        <vt:i4>16</vt:i4>
      </vt:variant>
    </vt:vector>
  </HeadingPairs>
  <TitlesOfParts>
    <vt:vector size="26" baseType="lpstr">
      <vt:lpstr>Arial</vt:lpstr>
      <vt:lpstr>Calibri</vt:lpstr>
      <vt:lpstr>Helvetica Neue</vt:lpstr>
      <vt:lpstr>neue-haas-grotesk-display</vt:lpstr>
      <vt:lpstr>Times New Roman</vt:lpstr>
      <vt:lpstr>Tw Cen MT</vt:lpstr>
      <vt:lpstr>Tw Cen MT Condensed</vt:lpstr>
      <vt:lpstr>Wingdings 3</vt:lpstr>
      <vt:lpstr>Integral</vt:lpstr>
      <vt:lpstr>1_Integral</vt:lpstr>
      <vt:lpstr>Presentació del PowerPoint</vt:lpstr>
      <vt:lpstr>Master IN Biological Anthropology</vt:lpstr>
      <vt:lpstr>Master IN Biological Anthropology Specialities</vt:lpstr>
      <vt:lpstr>Master IN Biological Anthropology: syllabus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Cristina Maria Pereira Santos</dc:creator>
  <cp:lastModifiedBy>Xavier Jordana Comin</cp:lastModifiedBy>
  <cp:revision>15</cp:revision>
  <dcterms:created xsi:type="dcterms:W3CDTF">2020-07-06T15:58:11Z</dcterms:created>
  <dcterms:modified xsi:type="dcterms:W3CDTF">2024-05-29T08:35:08Z</dcterms:modified>
</cp:coreProperties>
</file>