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1" r:id="rId2"/>
    <p:sldId id="2562" r:id="rId3"/>
    <p:sldId id="2570" r:id="rId4"/>
    <p:sldId id="2565" r:id="rId5"/>
    <p:sldId id="2575" r:id="rId6"/>
    <p:sldId id="2571" r:id="rId7"/>
    <p:sldId id="2574" r:id="rId8"/>
    <p:sldId id="2576" r:id="rId9"/>
    <p:sldId id="2568" r:id="rId10"/>
    <p:sldId id="2572" r:id="rId11"/>
  </p:sldIdLst>
  <p:sldSz cx="12192000" cy="6858000"/>
  <p:notesSz cx="6858000" cy="9144000"/>
  <p:defaultTextStyle>
    <a:defPPr>
      <a:defRPr lang="en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A585"/>
    <a:srgbClr val="DC9562"/>
    <a:srgbClr val="6BA0A1"/>
    <a:srgbClr val="E3A839"/>
    <a:srgbClr val="E9E0D6"/>
    <a:srgbClr val="B27E4B"/>
    <a:srgbClr val="D79D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F36944-BAC1-49C4-86F0-915E31B6E1DC}" v="153" dt="2026-04-27T09:51:33.350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3172" cap="flat" cmpd="sng" algn="ctr">
              <a:solidFill>
                <a:srgbClr val="156082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156082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156082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156082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156082"/>
          </a:solidFill>
        </a:fill>
      </a:tcStyle>
    </a:wholeTbl>
    <a:band1H>
      <a:tcStyle>
        <a:tcBdr/>
        <a:fill>
          <a:solidFill>
            <a:srgbClr val="156082"/>
          </a:solidFill>
        </a:fill>
      </a:tcStyle>
    </a:band1H>
    <a:band2H>
      <a:tcStyle>
        <a:tcBdr/>
        <a:fill>
          <a:solidFill>
            <a:srgbClr val="156082"/>
          </a:solidFill>
        </a:fill>
      </a:tcStyle>
    </a:band2H>
    <a:band1V>
      <a:tcStyle>
        <a:tcBdr>
          <a:top>
            <a:ln w="3172" cap="flat" cmpd="sng" algn="ctr">
              <a:solidFill>
                <a:srgbClr val="156082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156082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156082"/>
          </a:solidFill>
        </a:fill>
      </a:tcStyle>
    </a:band1V>
    <a:band2V>
      <a:tcStyle>
        <a:tcBdr/>
        <a:fill>
          <a:solidFill>
            <a:srgbClr val="156082"/>
          </a:solidFill>
        </a:fill>
      </a:tcStyle>
    </a:band2V>
    <a:lastCol>
      <a:tcTxStyle b="on">
        <a:font>
          <a:latin typeface=""/>
          <a:ea typeface=""/>
          <a:cs typeface=""/>
        </a:font>
      </a:tcTxStyle>
      <a:tcStyle>
        <a:tcBdr>
          <a:left>
            <a:ln w="3172" cap="flat" cmpd="sng" algn="ctr">
              <a:solidFill>
                <a:srgbClr val="156082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156082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156082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156082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156082"/>
          </a:solidFill>
        </a:fill>
      </a:tcStyle>
    </a:lastCol>
    <a:firstCol>
      <a:tcTxStyle b="on">
        <a:font>
          <a:latin typeface=""/>
          <a:ea typeface=""/>
          <a:cs typeface=""/>
        </a:font>
      </a:tcTxStyle>
      <a:tcStyle>
        <a:tcBdr>
          <a:left>
            <a:ln w="3172" cap="flat" cmpd="sng" algn="ctr">
              <a:solidFill>
                <a:srgbClr val="156082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156082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156082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156082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156082"/>
          </a:solidFill>
        </a:fill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left>
            <a:ln w="3172" cap="flat" cmpd="sng" algn="ctr">
              <a:solidFill>
                <a:srgbClr val="156082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156082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156082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156082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156082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left>
            <a:ln w="3172" cap="flat" cmpd="sng" algn="ctr">
              <a:solidFill>
                <a:srgbClr val="156082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156082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156082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156082"/>
          </a:solidFill>
        </a:fill>
      </a:tcStyle>
    </a:firstRow>
  </a:tblStyle>
  <a:tblStyle styleId="{8A107856-5554-42FB-B03E-39F5DBC370B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E97132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E97132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E97132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E97132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BEBE8"/>
          </a:solidFill>
        </a:fill>
      </a:tcStyle>
    </a:wholeTbl>
    <a:band1H>
      <a:tcStyle>
        <a:tcBdr/>
        <a:fill>
          <a:solidFill>
            <a:srgbClr val="F7D5CD"/>
          </a:solidFill>
        </a:fill>
      </a:tcStyle>
    </a:band1H>
    <a:band1V>
      <a:tcStyle>
        <a:tcBdr/>
        <a:fill>
          <a:solidFill>
            <a:srgbClr val="F7D5CD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25402" cap="flat" cmpd="sng" algn="ctr">
              <a:solidFill>
                <a:srgbClr val="E97132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BEBE8"/>
          </a:solidFill>
        </a:fill>
      </a:tcStyle>
    </a:lastRow>
    <a:firstRow>
      <a:tcTxStyle b="on">
        <a:font>
          <a:latin typeface=""/>
          <a:ea typeface=""/>
          <a:cs typeface=""/>
        </a:font>
      </a:tcTxStyle>
      <a:tcStyle>
        <a:tcBdr/>
        <a:fill>
          <a:solidFill>
            <a:srgbClr val="FBEBE8"/>
          </a:solidFill>
        </a:fill>
      </a:tcStyle>
    </a:firstRow>
  </a:tblStyle>
  <a:tblStyle styleId="{D7AC3CCA-C797-4891-BE02-D94E43425B78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7E7E7"/>
          </a:solidFill>
        </a:fill>
      </a:tcStyle>
    </a:wholeTbl>
    <a:band1H>
      <a:tcStyle>
        <a:tcBdr/>
        <a:fill>
          <a:solidFill>
            <a:srgbClr val="CBCBCB"/>
          </a:solidFill>
        </a:fill>
      </a:tcStyle>
    </a:band1H>
    <a:band1V>
      <a:tcStyle>
        <a:tcBdr/>
        <a:fill>
          <a:solidFill>
            <a:srgbClr val="CBCBCB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E7E7E7"/>
          </a:solidFill>
        </a:fill>
      </a:tcStyle>
    </a:lastRow>
    <a:firstRow>
      <a:tcTxStyle b="on">
        <a:font>
          <a:latin typeface=""/>
          <a:ea typeface=""/>
          <a:cs typeface=""/>
        </a:font>
      </a:tcTxStyle>
      <a:tcStyle>
        <a:tcBdr/>
        <a:fill>
          <a:solidFill>
            <a:srgbClr val="E7E7E7"/>
          </a:solidFill>
        </a:fill>
      </a:tcStyle>
    </a:firstRow>
  </a:tblStyle>
  <a:tblStyle styleId="{5FD0F851-EC5A-4D38-B0AD-8093EC10F338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top>
            <a:ln w="12701" cap="flat" cmpd="sng" algn="ctr">
              <a:solidFill>
                <a:srgbClr val="A02B93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A02B93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Style>
        <a:tcBdr/>
        <a:fill>
          <a:solidFill>
            <a:srgbClr val="A02B93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A02B93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12701" cap="flat" cmpd="sng" algn="ctr">
              <a:solidFill>
                <a:srgbClr val="A02B93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>
        <a:font>
          <a:latin typeface=""/>
          <a:ea typeface=""/>
          <a:cs typeface=""/>
        </a:font>
      </a:tcTxStyle>
      <a:tcStyle>
        <a:tcBdr>
          <a:bottom>
            <a:ln w="12701" cap="flat" cmpd="sng" algn="ctr">
              <a:solidFill>
                <a:srgbClr val="A02B93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firstRow>
  </a:tblStyle>
  <a:tblStyle styleId="{0E3FDE45-AF77-4B5C-9715-49D594BDF05E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top>
            <a:ln w="12701" cap="flat" cmpd="sng" algn="ctr">
              <a:solidFill>
                <a:srgbClr val="E97132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E97132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Style>
        <a:tcBdr/>
        <a:fill>
          <a:solidFill>
            <a:srgbClr val="E97132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E97132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12701" cap="flat" cmpd="sng" algn="ctr">
              <a:solidFill>
                <a:srgbClr val="E97132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>
        <a:font>
          <a:latin typeface=""/>
          <a:ea typeface=""/>
          <a:cs typeface=""/>
        </a:font>
      </a:tcTxStyle>
      <a:tcStyle>
        <a:tcBdr>
          <a:bottom>
            <a:ln w="12701" cap="flat" cmpd="sng" algn="ctr">
              <a:solidFill>
                <a:srgbClr val="E97132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firstRow>
  </a:tblStyle>
  <a:tblStyle styleId="{5940675A-B579-460E-94D1-54222C63F5D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</a:tblStyle>
  <a:tblStyle styleId="{9D7B26C5-4107-4FEC-AEDC-1716B250A1EF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top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Style>
        <a:tcBdr/>
        <a:fill>
          <a:solidFill>
            <a:srgbClr val="000000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000000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>
        <a:font>
          <a:latin typeface=""/>
          <a:ea typeface=""/>
          <a:cs typeface=""/>
        </a:font>
      </a:tcTxStyle>
      <a:tcStyle>
        <a:tcBdr>
          <a:bottom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firstRow>
  </a:tblStyle>
  <a:tblStyle styleId="{C083E6E3-FA7D-4D7B-A595-EF9225AFEA82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top>
            <a:ln w="12701" cap="flat" cmpd="sng" algn="ctr">
              <a:solidFill>
                <a:srgbClr val="196B24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196B24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Style>
        <a:tcBdr/>
        <a:fill>
          <a:solidFill>
            <a:srgbClr val="196B24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196B24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12701" cap="flat" cmpd="sng" algn="ctr">
              <a:solidFill>
                <a:srgbClr val="196B24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>
        <a:font>
          <a:latin typeface=""/>
          <a:ea typeface=""/>
          <a:cs typeface=""/>
        </a:font>
      </a:tcTxStyle>
      <a:tcStyle>
        <a:tcBdr>
          <a:bottom>
            <a:ln w="12701" cap="flat" cmpd="sng" algn="ctr">
              <a:solidFill>
                <a:srgbClr val="196B24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firstRow>
  </a:tblStyle>
  <a:tblStyle styleId="{69CF1AB2-1976-4502-BF36-3FF5EA218861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156082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156082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156082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156082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7EAED"/>
          </a:solidFill>
        </a:fill>
      </a:tcStyle>
    </a:wholeTbl>
    <a:band1H>
      <a:tcStyle>
        <a:tcBdr/>
        <a:fill>
          <a:solidFill>
            <a:srgbClr val="CCD2D8"/>
          </a:solidFill>
        </a:fill>
      </a:tcStyle>
    </a:band1H>
    <a:band1V>
      <a:tcStyle>
        <a:tcBdr/>
        <a:fill>
          <a:solidFill>
            <a:srgbClr val="CCD2D8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25402" cap="flat" cmpd="sng" algn="ctr">
              <a:solidFill>
                <a:srgbClr val="156082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E7EAED"/>
          </a:solidFill>
        </a:fill>
      </a:tcStyle>
    </a:lastRow>
    <a:firstRow>
      <a:tcTxStyle b="on">
        <a:font>
          <a:latin typeface=""/>
          <a:ea typeface=""/>
          <a:cs typeface=""/>
        </a:font>
      </a:tcTxStyle>
      <a:tcStyle>
        <a:tcBdr/>
        <a:fill>
          <a:solidFill>
            <a:srgbClr val="E7EAED"/>
          </a:solidFill>
        </a:fill>
      </a:tcStyle>
    </a:firstRow>
  </a:tblStyle>
  <a:tblStyle styleId="{912C8C85-51F0-491E-9774-3900AFEF0FD7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3172" cap="flat" cmpd="sng" algn="ctr">
              <a:solidFill>
                <a:srgbClr val="4EA72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4EA72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4EA72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4EA72E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Style>
        <a:tcBdr>
          <a:top>
            <a:ln w="3172" cap="flat" cmpd="sng" algn="ctr">
              <a:solidFill>
                <a:srgbClr val="4EA72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4EA72E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band1H>
    <a:band1V>
      <a:tcStyle>
        <a:tcBdr>
          <a:left>
            <a:ln w="3172" cap="flat" cmpd="sng" algn="ctr">
              <a:solidFill>
                <a:srgbClr val="4EA72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4EA72E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1V>
    <a:band2V>
      <a:tcStyle>
        <a:tcBdr>
          <a:left>
            <a:ln w="3172" cap="flat" cmpd="sng" algn="ctr">
              <a:solidFill>
                <a:srgbClr val="4EA72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4EA72E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2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4EA72E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EA72E"/>
          </a:solidFill>
        </a:fill>
      </a:tcStyle>
    </a:firstRow>
  </a:tblStyle>
  <a:tblStyle styleId="{17292A2E-F333-43FB-9621-5CBBE7FDCDCB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3172" cap="flat" cmpd="sng" algn="ctr">
              <a:solidFill>
                <a:srgbClr val="0F9ED5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0F9ED5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0F9ED5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0F9ED5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Style>
        <a:tcBdr>
          <a:top>
            <a:ln w="3172" cap="flat" cmpd="sng" algn="ctr">
              <a:solidFill>
                <a:srgbClr val="0F9ED5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0F9ED5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band1H>
    <a:band1V>
      <a:tcStyle>
        <a:tcBdr>
          <a:left>
            <a:ln w="3172" cap="flat" cmpd="sng" algn="ctr">
              <a:solidFill>
                <a:srgbClr val="0F9ED5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0F9ED5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1V>
    <a:band2V>
      <a:tcStyle>
        <a:tcBdr>
          <a:left>
            <a:ln w="3172" cap="flat" cmpd="sng" algn="ctr">
              <a:solidFill>
                <a:srgbClr val="0F9ED5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0F9ED5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2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0F9ED5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0F9ED5"/>
          </a:solidFill>
        </a:fill>
      </a:tcStyle>
    </a:firstRow>
  </a:tblStyle>
  <a:tblStyle styleId="{16D9F66E-5EB9-4882-86FB-DCBF35E3C3E4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4EA72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4EA72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4EA72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4EA72E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F1E8"/>
          </a:solidFill>
        </a:fill>
      </a:tcStyle>
    </a:wholeTbl>
    <a:band1H>
      <a:tcStyle>
        <a:tcBdr/>
        <a:fill>
          <a:solidFill>
            <a:srgbClr val="D0E1CD"/>
          </a:solidFill>
        </a:fill>
      </a:tcStyle>
    </a:band1H>
    <a:band1V>
      <a:tcStyle>
        <a:tcBdr/>
        <a:fill>
          <a:solidFill>
            <a:srgbClr val="D0E1CD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25402" cap="flat" cmpd="sng" algn="ctr">
              <a:solidFill>
                <a:srgbClr val="4EA72E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E9F1E8"/>
          </a:solidFill>
        </a:fill>
      </a:tcStyle>
    </a:lastRow>
    <a:firstRow>
      <a:tcTxStyle b="on">
        <a:font>
          <a:latin typeface=""/>
          <a:ea typeface=""/>
          <a:cs typeface=""/>
        </a:font>
      </a:tcTxStyle>
      <a:tcStyle>
        <a:tcBdr/>
        <a:fill>
          <a:solidFill>
            <a:srgbClr val="E9F1E8"/>
          </a:solidFill>
        </a:fill>
      </a:tcStyle>
    </a:firstRow>
  </a:tblStyle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7EAED"/>
          </a:solidFill>
        </a:fill>
      </a:tcStyle>
    </a:wholeTbl>
    <a:band1H>
      <a:tcStyle>
        <a:tcBdr/>
        <a:fill>
          <a:solidFill>
            <a:srgbClr val="CCD2D8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CD2D8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156082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156082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156082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156082"/>
          </a:solidFill>
        </a:fill>
      </a:tcStyle>
    </a:firstRow>
  </a:tblStyle>
  <a:tblStyle styleId="{0505E3EF-67EA-436B-97B2-0124C06EBD24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196B24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196B24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196B24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196B24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7EBE8"/>
          </a:solidFill>
        </a:fill>
      </a:tcStyle>
    </a:wholeTbl>
    <a:band1H>
      <a:tcStyle>
        <a:tcBdr/>
        <a:fill>
          <a:solidFill>
            <a:srgbClr val="CCD4CC"/>
          </a:solidFill>
        </a:fill>
      </a:tcStyle>
    </a:band1H>
    <a:band1V>
      <a:tcStyle>
        <a:tcBdr/>
        <a:fill>
          <a:solidFill>
            <a:srgbClr val="CCD4CC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25402" cap="flat" cmpd="sng" algn="ctr">
              <a:solidFill>
                <a:srgbClr val="196B24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E7EBE8"/>
          </a:solidFill>
        </a:fill>
      </a:tcStyle>
    </a:lastRow>
    <a:firstRow>
      <a:tcTxStyle b="on">
        <a:font>
          <a:latin typeface=""/>
          <a:ea typeface=""/>
          <a:cs typeface=""/>
        </a:font>
      </a:tcTxStyle>
      <a:tcStyle>
        <a:tcBdr/>
        <a:fill>
          <a:solidFill>
            <a:srgbClr val="E7EBE8"/>
          </a:solidFill>
        </a:fill>
      </a:tcStyle>
    </a:firstRow>
  </a:tblStyle>
  <a:tblStyle styleId="{69012ECD-51FC-41F1-AA8D-1B2483CD663E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3172" cap="flat" cmpd="sng" algn="ctr">
              <a:solidFill>
                <a:srgbClr val="156082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156082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156082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156082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Style>
        <a:tcBdr>
          <a:top>
            <a:ln w="3172" cap="flat" cmpd="sng" algn="ctr">
              <a:solidFill>
                <a:srgbClr val="156082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156082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band1H>
    <a:band1V>
      <a:tcStyle>
        <a:tcBdr>
          <a:left>
            <a:ln w="3172" cap="flat" cmpd="sng" algn="ctr">
              <a:solidFill>
                <a:srgbClr val="156082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156082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1V>
    <a:band2V>
      <a:tcStyle>
        <a:tcBdr>
          <a:left>
            <a:ln w="3172" cap="flat" cmpd="sng" algn="ctr">
              <a:solidFill>
                <a:srgbClr val="156082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156082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2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156082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156082"/>
          </a:solidFill>
        </a:fill>
      </a:tcStyle>
    </a:firstRow>
  </a:tblStyle>
  <a:tblStyle styleId="{3B4B98B0-60AC-42C2-AFA5-B58CD77FA1E5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top>
            <a:ln w="12701" cap="flat" cmpd="sng" algn="ctr">
              <a:solidFill>
                <a:srgbClr val="156082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156082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Style>
        <a:tcBdr/>
        <a:fill>
          <a:solidFill>
            <a:srgbClr val="156082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156082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12701" cap="flat" cmpd="sng" algn="ctr">
              <a:solidFill>
                <a:srgbClr val="156082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>
        <a:font>
          <a:latin typeface=""/>
          <a:ea typeface=""/>
          <a:cs typeface=""/>
        </a:font>
      </a:tcTxStyle>
      <a:tcStyle>
        <a:tcBdr>
          <a:bottom>
            <a:ln w="12701" cap="flat" cmpd="sng" algn="ctr">
              <a:solidFill>
                <a:srgbClr val="156082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firstRow>
  </a:tblStyle>
  <a:tblStyle styleId="{C4B1156A-380E-4F78-BDF5-A606A8083BF9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0F9ED5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0F9ED5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0F9ED5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0F9ED5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7F0F7"/>
          </a:solidFill>
        </a:fill>
      </a:tcStyle>
    </a:wholeTbl>
    <a:band1H>
      <a:tcStyle>
        <a:tcBdr/>
        <a:fill>
          <a:solidFill>
            <a:srgbClr val="CCDFEF"/>
          </a:solidFill>
        </a:fill>
      </a:tcStyle>
    </a:band1H>
    <a:band1V>
      <a:tcStyle>
        <a:tcBdr/>
        <a:fill>
          <a:solidFill>
            <a:srgbClr val="CCDFEF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25402" cap="flat" cmpd="sng" algn="ctr">
              <a:solidFill>
                <a:srgbClr val="0F9ED5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E7F0F7"/>
          </a:solidFill>
        </a:fill>
      </a:tcStyle>
    </a:lastRow>
    <a:firstRow>
      <a:tcTxStyle b="on">
        <a:font>
          <a:latin typeface=""/>
          <a:ea typeface=""/>
          <a:cs typeface=""/>
        </a:font>
      </a:tcTxStyle>
      <a:tcStyle>
        <a:tcBdr/>
        <a:fill>
          <a:solidFill>
            <a:srgbClr val="E7F0F7"/>
          </a:solidFill>
        </a:fill>
      </a:tcStyle>
    </a:firstRow>
  </a:tblStyle>
  <a:tblStyle styleId="{D27102A9-8310-4765-A935-A1911B00CA55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top>
            <a:ln w="12701" cap="flat" cmpd="sng" algn="ctr">
              <a:solidFill>
                <a:srgbClr val="0F9ED5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0F9ED5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Style>
        <a:tcBdr/>
        <a:fill>
          <a:solidFill>
            <a:srgbClr val="0F9ED5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0F9ED5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12701" cap="flat" cmpd="sng" algn="ctr">
              <a:solidFill>
                <a:srgbClr val="0F9ED5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>
        <a:font>
          <a:latin typeface=""/>
          <a:ea typeface=""/>
          <a:cs typeface=""/>
        </a:font>
      </a:tcTxStyle>
      <a:tcStyle>
        <a:tcBdr>
          <a:bottom>
            <a:ln w="12701" cap="flat" cmpd="sng" algn="ctr">
              <a:solidFill>
                <a:srgbClr val="0F9ED5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firstRow>
  </a:tblStyle>
  <a:tblStyle styleId="{2D5ABB26-0587-4C30-8999-92F81FD0307C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/>
      </a:tcStyle>
    </a:wholeTbl>
  </a:tblStyle>
  <a:tblStyle styleId="{D113A9D2-9D6B-4929-AA2D-F23B5EE8CBE7}" styleName="">
    <a:wholeTbl>
      <a:tcTxStyle>
        <a:font>
          <a:latin typeface="+mn-lt"/>
          <a:ea typeface="+mn-ea"/>
          <a:cs typeface="+mn-cs"/>
        </a:font>
        <a:srgbClr val="FFFFFF"/>
      </a:tcTxStyle>
      <a:tcStyle>
        <a:tcBdr>
          <a:left>
            <a:ln w="3172" cap="flat" cmpd="sng" algn="ctr">
              <a:solidFill>
                <a:srgbClr val="BCC5CD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BCC5CD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BCC5CD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BCC5CD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156082"/>
          </a:solidFill>
        </a:fill>
      </a:tcStyle>
    </a:wholeTbl>
    <a:band1H>
      <a:tcStyle>
        <a:tcBdr/>
        <a:fill>
          <a:solidFill>
            <a:srgbClr val="FFFFFF"/>
          </a:solidFill>
        </a:fill>
      </a:tcStyle>
    </a:band1H>
    <a:band1V>
      <a:tcStyle>
        <a:tcBdr/>
        <a:fill>
          <a:solidFill>
            <a:srgbClr val="FFFFFF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>
          <a:left>
            <a:ln w="3172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</a:tcBdr>
        <a:fill>
          <a:solidFill>
            <a:srgbClr val="156082"/>
          </a:solidFill>
        </a:fill>
      </a:tcStyle>
    </a:lastCol>
    <a:firstCol>
      <a:tcTxStyle b="on">
        <a:font>
          <a:latin typeface=""/>
          <a:ea typeface=""/>
          <a:cs typeface=""/>
        </a:font>
      </a:tcTxStyle>
      <a:tcStyle>
        <a:tcBdr>
          <a:right>
            <a:ln w="3172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</a:tcBdr>
        <a:fill>
          <a:solidFill>
            <a:srgbClr val="156082"/>
          </a:solidFill>
        </a:fill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3172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156082"/>
          </a:solidFill>
        </a:fill>
      </a:tcStyle>
    </a:lastRow>
    <a:firstRow>
      <a:tcTxStyle b="on">
        <a:font>
          <a:latin typeface=""/>
          <a:ea typeface=""/>
          <a:cs typeface=""/>
        </a:font>
      </a:tcTxStyle>
      <a:tcStyle>
        <a:tcBdr>
          <a:bottom>
            <a:ln w="3172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156082"/>
          </a:solidFill>
        </a:fill>
      </a:tcStyle>
    </a:firstRow>
  </a:tblStyle>
  <a:tblStyle styleId="{7E9639D4-E3E2-4D34-9284-5A2195B3D0D7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317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Style>
        <a:tcBdr>
          <a:top>
            <a:ln w="317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band1H>
    <a:band1V>
      <a:tcStyle>
        <a:tcBdr>
          <a:left>
            <a:ln w="317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1V>
    <a:band2V>
      <a:tcStyle>
        <a:tcBdr>
          <a:left>
            <a:ln w="317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2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92"/>
    <p:restoredTop sz="82175"/>
  </p:normalViewPr>
  <p:slideViewPr>
    <p:cSldViewPr snapToGrid="0">
      <p:cViewPr varScale="1">
        <p:scale>
          <a:sx n="52" d="100"/>
          <a:sy n="52" d="100"/>
        </p:scale>
        <p:origin x="8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Teresa Mas Parera" userId="8711dba9-b888-432d-bd68-346c08dba425" providerId="ADAL" clId="{A9EC0A20-540E-44D2-B30F-ADB67A2D6992}"/>
    <pc:docChg chg="custSel addSld delSld modSld">
      <pc:chgData name="Maria Teresa Mas Parera" userId="8711dba9-b888-432d-bd68-346c08dba425" providerId="ADAL" clId="{A9EC0A20-540E-44D2-B30F-ADB67A2D6992}" dt="2026-04-27T09:51:54.779" v="342" actId="47"/>
      <pc:docMkLst>
        <pc:docMk/>
      </pc:docMkLst>
      <pc:sldChg chg="delSp modSp">
        <pc:chgData name="Maria Teresa Mas Parera" userId="8711dba9-b888-432d-bd68-346c08dba425" providerId="ADAL" clId="{A9EC0A20-540E-44D2-B30F-ADB67A2D6992}" dt="2026-04-27T09:36:19.814" v="173" actId="1076"/>
        <pc:sldMkLst>
          <pc:docMk/>
          <pc:sldMk cId="0" sldId="2562"/>
        </pc:sldMkLst>
        <pc:picChg chg="mod">
          <ac:chgData name="Maria Teresa Mas Parera" userId="8711dba9-b888-432d-bd68-346c08dba425" providerId="ADAL" clId="{A9EC0A20-540E-44D2-B30F-ADB67A2D6992}" dt="2026-04-27T09:36:19.814" v="173" actId="1076"/>
          <ac:picMkLst>
            <pc:docMk/>
            <pc:sldMk cId="0" sldId="2562"/>
            <ac:picMk id="1028" creationId="{F56B8E41-9373-D954-8E45-6B3EA39484A5}"/>
          </ac:picMkLst>
        </pc:picChg>
        <pc:picChg chg="mod">
          <ac:chgData name="Maria Teresa Mas Parera" userId="8711dba9-b888-432d-bd68-346c08dba425" providerId="ADAL" clId="{A9EC0A20-540E-44D2-B30F-ADB67A2D6992}" dt="2026-04-27T09:36:17.570" v="172" actId="1076"/>
          <ac:picMkLst>
            <pc:docMk/>
            <pc:sldMk cId="0" sldId="2562"/>
            <ac:picMk id="1030" creationId="{D4E5B5BB-61AD-1530-685B-F7A711362759}"/>
          </ac:picMkLst>
        </pc:picChg>
        <pc:picChg chg="del">
          <ac:chgData name="Maria Teresa Mas Parera" userId="8711dba9-b888-432d-bd68-346c08dba425" providerId="ADAL" clId="{A9EC0A20-540E-44D2-B30F-ADB67A2D6992}" dt="2026-04-27T09:36:14.584" v="171" actId="478"/>
          <ac:picMkLst>
            <pc:docMk/>
            <pc:sldMk cId="0" sldId="2562"/>
            <ac:picMk id="1032" creationId="{3E2F6064-B9A1-D113-F5DA-5FAF43B8D43B}"/>
          </ac:picMkLst>
        </pc:picChg>
      </pc:sldChg>
      <pc:sldChg chg="modSp mod modAnim">
        <pc:chgData name="Maria Teresa Mas Parera" userId="8711dba9-b888-432d-bd68-346c08dba425" providerId="ADAL" clId="{A9EC0A20-540E-44D2-B30F-ADB67A2D6992}" dt="2026-04-27T09:51:47.258" v="341" actId="1076"/>
        <pc:sldMkLst>
          <pc:docMk/>
          <pc:sldMk cId="1358219396" sldId="2572"/>
        </pc:sldMkLst>
        <pc:spChg chg="mod">
          <ac:chgData name="Maria Teresa Mas Parera" userId="8711dba9-b888-432d-bd68-346c08dba425" providerId="ADAL" clId="{A9EC0A20-540E-44D2-B30F-ADB67A2D6992}" dt="2026-04-27T09:51:47.258" v="341" actId="1076"/>
          <ac:spMkLst>
            <pc:docMk/>
            <pc:sldMk cId="1358219396" sldId="2572"/>
            <ac:spMk id="7" creationId="{2E6471F3-D3D6-C1F4-8D72-B1F06A9FC31E}"/>
          </ac:spMkLst>
        </pc:spChg>
      </pc:sldChg>
      <pc:sldChg chg="del">
        <pc:chgData name="Maria Teresa Mas Parera" userId="8711dba9-b888-432d-bd68-346c08dba425" providerId="ADAL" clId="{A9EC0A20-540E-44D2-B30F-ADB67A2D6992}" dt="2026-04-27T09:51:54.779" v="342" actId="47"/>
        <pc:sldMkLst>
          <pc:docMk/>
          <pc:sldMk cId="1632374828" sldId="257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539537CD-9434-75F8-70CC-E1DBAD8D856E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33693BF-BA49-DB21-64D9-5DCA2BA63893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3E9122E-E946-9148-AB3D-6FA015DACE75}" type="datetime1"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4/27/2026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E3930BF-C4E4-ABB9-25CE-F34DE7CAD4AC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9FE1916-06C5-68DB-F453-7D46FFD5BE43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4510BE5-9C08-1A40-AFD8-34227368644C}" type="slidenum">
              <a:t>‹#›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493266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12393C86-7B6F-F52D-3BBA-00BF78640361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917584C-EA2B-B052-B730-61321A3E7349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fld id="{61F0543A-E15A-024A-9E33-BC27EB7289BF}" type="datetime1">
              <a:rPr lang="en-US"/>
              <a:pPr lvl="0"/>
              <a:t>4/27/2026</a:t>
            </a:fld>
            <a:endParaRPr lang="en-US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:a16="http://schemas.microsoft.com/office/drawing/2014/main" id="{A2DA3950-0626-DE6F-D4C2-46D2FD0844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Marcador de notas 4">
            <a:extLst>
              <a:ext uri="{FF2B5EF4-FFF2-40B4-BE49-F238E27FC236}">
                <a16:creationId xmlns:a16="http://schemas.microsoft.com/office/drawing/2014/main" id="{C9F9DE03-99C2-C9A5-6436-F131093F0947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622723A-A17E-6EFF-B7AB-4D437F6E4384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E17D6E-2544-59DA-BA18-CD316947347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fld id="{01367DEC-7523-E340-AAF9-78F248DC158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61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s-ES" sz="1200" b="0" i="0" u="none" strike="noStrike" kern="1200" cap="none" spc="0" baseline="0">
        <a:solidFill>
          <a:srgbClr val="000000"/>
        </a:solidFill>
        <a:uFillTx/>
        <a:latin typeface="Aptos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s-ES" sz="1200" b="0" i="0" u="none" strike="noStrike" kern="1200" cap="none" spc="0" baseline="0">
        <a:solidFill>
          <a:srgbClr val="000000"/>
        </a:solidFill>
        <a:uFillTx/>
        <a:latin typeface="Aptos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s-ES" sz="1200" b="0" i="0" u="none" strike="noStrike" kern="1200" cap="none" spc="0" baseline="0">
        <a:solidFill>
          <a:srgbClr val="000000"/>
        </a:solidFill>
        <a:uFillTx/>
        <a:latin typeface="Aptos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s-ES" sz="1200" b="0" i="0" u="none" strike="noStrike" kern="1200" cap="none" spc="0" baseline="0">
        <a:solidFill>
          <a:srgbClr val="000000"/>
        </a:solidFill>
        <a:uFillTx/>
        <a:latin typeface="Aptos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s-ES" sz="1200" b="0" i="0" u="none" strike="noStrike" kern="1200" cap="none" spc="0" baseline="0">
        <a:solidFill>
          <a:srgbClr val="000000"/>
        </a:solidFill>
        <a:uFillTx/>
        <a:latin typeface="Apto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DF916E-427D-395E-5059-3338B62907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D975AC-66DC-D4AE-E1A7-0EA5A591B9F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1A424B-C91E-4049-6C4C-2CFA09B9B7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C003CF8-5A99-3C4A-A6D4-5CD60A80FB9A}" type="slidenum"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134B8E-59B2-ED8C-AB0C-304DC1FE10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50FDA2-9E58-A963-D0F4-921A04869D5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2C215D-4876-4E71-C2D1-9BA97EAE73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87CB933-03AD-054E-9860-716EC5AFB2EC}" type="slidenum"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88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134B8E-59B2-ED8C-AB0C-304DC1FE10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50FDA2-9E58-A963-D0F4-921A04869D5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2C215D-4876-4E71-C2D1-9BA97EAE73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87CB933-03AD-054E-9860-716EC5AFB2EC}" type="slidenum"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265FA7-9685-5BA8-AE54-06167EBD88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1A48C7-C44D-D05A-AA7E-C63747CF885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B24BED-5F43-9392-ADEA-2674CC9057B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FD680758-0951-724D-B042-1C27AAD2B51E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00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265FA7-9685-5BA8-AE54-06167EBD88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1A48C7-C44D-D05A-AA7E-C63747CF885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B24BED-5F43-9392-ADEA-2674CC9057B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FD680758-0951-724D-B042-1C27AAD2B51E}" type="slidenum"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B6F97B-06E8-9FA4-9685-C471E539F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C3093D-5F1D-E98B-A552-1907DA3AD6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DC8EE4-9744-D240-028A-527C54CDD1C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0AEEF9-B6B4-F202-EF19-CE544430242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FD680758-0951-724D-B042-1C27AAD2B51E}" type="slidenum"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80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265FA7-9685-5BA8-AE54-06167EBD88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1A48C7-C44D-D05A-AA7E-C63747CF885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B24BED-5F43-9392-ADEA-2674CC9057B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680758-0951-724D-B042-1C27AAD2B51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5755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134B8E-59B2-ED8C-AB0C-304DC1FE10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50FDA2-9E58-A963-D0F4-921A04869D5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2C215D-4876-4E71-C2D1-9BA97EAE73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CB933-03AD-054E-9860-716EC5AFB2E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984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5891BB-00F0-6DED-F2B1-576C413FF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18B35E-9CFB-CDA0-AF6F-1662964A61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E3D14C-48FD-0C4F-74A6-6F0FBFF02A8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5D833C-3C05-4479-F801-63A775FB80D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CB933-03AD-054E-9860-716EC5AFB2E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9553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134B8E-59B2-ED8C-AB0C-304DC1FE10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50FDA2-9E58-A963-D0F4-921A04869D5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2C215D-4876-4E71-C2D1-9BA97EAE73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87CB933-03AD-054E-9860-716EC5AFB2EC}" type="slidenum"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44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con imagen">
    <p:bg>
      <p:bgPr>
        <a:solidFill>
          <a:srgbClr val="E3D8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6695AF-1ACD-C411-DA5D-F33F4ABE6D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16621" y="1411358"/>
            <a:ext cx="3736009" cy="2845567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F5EE19E-08AC-A8AD-84F4-7BF3F7A1952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716621" y="4403037"/>
            <a:ext cx="3729910" cy="112312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79260DFD-E184-297E-4B9F-4F6827AC29D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 rot="16200004">
            <a:off x="-2067568" y="2231720"/>
            <a:ext cx="4564364" cy="42921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EJEMPLO DE TEXTO DE PIE DE PÁGINA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3A159FB2-8963-E43D-7C05-17A7B5B6B21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 rot="16200004">
            <a:off x="-532634" y="5261160"/>
            <a:ext cx="1494486" cy="4292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18/8/2025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2D6BDC-FC4D-9E87-C49F-E68A878A9B2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656F6FE-DCEB-7C48-A84B-B40F41B8BA4D}" type="slidenum">
              <a:t>‹#›</a:t>
            </a:fld>
            <a:endParaRPr lang="en-US"/>
          </a:p>
        </p:txBody>
      </p:sp>
      <p:sp>
        <p:nvSpPr>
          <p:cNvPr id="7" name="Marcador de posición de imagen 13">
            <a:extLst>
              <a:ext uri="{FF2B5EF4-FFF2-40B4-BE49-F238E27FC236}">
                <a16:creationId xmlns:a16="http://schemas.microsoft.com/office/drawing/2014/main" id="{6994324F-5F0F-7534-5706-1548845CB4BE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97724" y="-6345"/>
            <a:ext cx="6656841" cy="6873764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s-ES"/>
              <a:t> </a:t>
            </a:r>
          </a:p>
        </p:txBody>
      </p:sp>
      <p:cxnSp>
        <p:nvCxnSpPr>
          <p:cNvPr id="8" name="Conector recto 6">
            <a:extLst>
              <a:ext uri="{FF2B5EF4-FFF2-40B4-BE49-F238E27FC236}">
                <a16:creationId xmlns:a16="http://schemas.microsoft.com/office/drawing/2014/main" id="{DF76E3CD-A3B3-6F98-7C18-2ABFE44EE0EB}"/>
              </a:ext>
            </a:extLst>
          </p:cNvPr>
          <p:cNvCxnSpPr/>
          <p:nvPr/>
        </p:nvCxnSpPr>
        <p:spPr>
          <a:xfrm>
            <a:off x="7424269" y="164153"/>
            <a:ext cx="4767727" cy="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9" name="Conector recto 10">
            <a:extLst>
              <a:ext uri="{FF2B5EF4-FFF2-40B4-BE49-F238E27FC236}">
                <a16:creationId xmlns:a16="http://schemas.microsoft.com/office/drawing/2014/main" id="{453B99C9-BCC3-F99B-47FE-94018B5DC669}"/>
              </a:ext>
            </a:extLst>
          </p:cNvPr>
          <p:cNvCxnSpPr/>
          <p:nvPr/>
        </p:nvCxnSpPr>
        <p:spPr>
          <a:xfrm>
            <a:off x="7424269" y="0"/>
            <a:ext cx="0" cy="685800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10" name="Conector recto 11">
            <a:extLst>
              <a:ext uri="{FF2B5EF4-FFF2-40B4-BE49-F238E27FC236}">
                <a16:creationId xmlns:a16="http://schemas.microsoft.com/office/drawing/2014/main" id="{F46F24B4-27B9-160D-940D-E7499356B346}"/>
              </a:ext>
            </a:extLst>
          </p:cNvPr>
          <p:cNvCxnSpPr/>
          <p:nvPr/>
        </p:nvCxnSpPr>
        <p:spPr>
          <a:xfrm>
            <a:off x="429795" y="0"/>
            <a:ext cx="0" cy="685800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1893561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5">
            <a:extLst>
              <a:ext uri="{FF2B5EF4-FFF2-40B4-BE49-F238E27FC236}">
                <a16:creationId xmlns:a16="http://schemas.microsoft.com/office/drawing/2014/main" id="{86284C4C-4460-BF83-A2EA-60B3232F83DC}"/>
              </a:ext>
            </a:extLst>
          </p:cNvPr>
          <p:cNvCxnSpPr/>
          <p:nvPr/>
        </p:nvCxnSpPr>
        <p:spPr>
          <a:xfrm>
            <a:off x="429795" y="0"/>
            <a:ext cx="0" cy="685800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sp>
        <p:nvSpPr>
          <p:cNvPr id="3" name="Título 1">
            <a:extLst>
              <a:ext uri="{FF2B5EF4-FFF2-40B4-BE49-F238E27FC236}">
                <a16:creationId xmlns:a16="http://schemas.microsoft.com/office/drawing/2014/main" id="{227DC011-B449-ACCB-5FEC-61AC214CB9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3" y="634986"/>
            <a:ext cx="4754559" cy="5568897"/>
          </a:xfrm>
        </p:spPr>
        <p:txBody>
          <a:bodyPr anchor="ctr" anchorCtr="1"/>
          <a:lstStyle>
            <a:lvl1pPr algn="ctr">
              <a:defRPr/>
            </a:lvl1pPr>
          </a:lstStyle>
          <a:p>
            <a:pPr lvl="0"/>
            <a:r>
              <a:rPr lang="es-ES"/>
              <a:t>Agenda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5B2398A-DF9B-E042-D253-6824A5F8F0C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EJEMPLO DE TEXTO DE PIE DE PÁGINA</a:t>
            </a:r>
          </a:p>
        </p:txBody>
      </p:sp>
      <p:sp>
        <p:nvSpPr>
          <p:cNvPr id="5" name="Marcador de fecha 2">
            <a:extLst>
              <a:ext uri="{FF2B5EF4-FFF2-40B4-BE49-F238E27FC236}">
                <a16:creationId xmlns:a16="http://schemas.microsoft.com/office/drawing/2014/main" id="{9CDAE056-1E32-2148-41CE-42D9A3E0536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18/8/2025</a:t>
            </a:r>
          </a:p>
        </p:txBody>
      </p:sp>
      <p:sp>
        <p:nvSpPr>
          <p:cNvPr id="6" name="Marcador de número de diapositiva 4">
            <a:extLst>
              <a:ext uri="{FF2B5EF4-FFF2-40B4-BE49-F238E27FC236}">
                <a16:creationId xmlns:a16="http://schemas.microsoft.com/office/drawing/2014/main" id="{249B6F43-7F55-4AC2-3869-D7DD771166F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EEAAB3-E8B4-8C42-B929-441B7FC6E1FE}" type="slidenum">
              <a:t>‹#›</a:t>
            </a:fld>
            <a:endParaRPr lang="en-US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A8C7CA9C-FF4E-577D-6347-B382A2609FB9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5725552" y="634986"/>
            <a:ext cx="5501871" cy="5568897"/>
          </a:xfrm>
        </p:spPr>
        <p:txBody>
          <a:bodyPr anchor="ctr"/>
          <a:lstStyle>
            <a:lvl1pPr marL="457200" indent="-457200">
              <a:buFont typeface="Nunito Sans"/>
              <a:buAutoNum type="arabicPeriod"/>
              <a:defRPr/>
            </a:lvl1pPr>
            <a:lvl2pPr marL="685800" indent="-457200">
              <a:buFont typeface="Nunito Sans"/>
              <a:buAutoNum type="arabicPeriod"/>
              <a:defRPr/>
            </a:lvl2pPr>
            <a:lvl3pPr marL="800100" indent="-342900">
              <a:buFont typeface="Nunito Sans"/>
              <a:buAutoNum type="arabicPeriod"/>
              <a:defRPr/>
            </a:lvl3pPr>
            <a:lvl4pPr marL="1028700" indent="-342900">
              <a:buFont typeface="Nunito Sans"/>
              <a:buAutoNum type="arabicPeriod"/>
              <a:defRPr/>
            </a:lvl4pPr>
            <a:lvl5pPr marL="1257300" indent="-342900">
              <a:buFont typeface="Nunito Sans"/>
              <a:buAutoNum type="arabicPeriod"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cxnSp>
        <p:nvCxnSpPr>
          <p:cNvPr id="8" name="Conector recto 1">
            <a:extLst>
              <a:ext uri="{FF2B5EF4-FFF2-40B4-BE49-F238E27FC236}">
                <a16:creationId xmlns:a16="http://schemas.microsoft.com/office/drawing/2014/main" id="{838B1B1F-3B47-649C-569B-C16E75DB1A4F}"/>
              </a:ext>
            </a:extLst>
          </p:cNvPr>
          <p:cNvCxnSpPr/>
          <p:nvPr/>
        </p:nvCxnSpPr>
        <p:spPr>
          <a:xfrm>
            <a:off x="5544866" y="164153"/>
            <a:ext cx="6647130" cy="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9" name="Conector recto 6">
            <a:extLst>
              <a:ext uri="{FF2B5EF4-FFF2-40B4-BE49-F238E27FC236}">
                <a16:creationId xmlns:a16="http://schemas.microsoft.com/office/drawing/2014/main" id="{BDC15F58-A9E0-3ECC-8AD6-B569864AF8B4}"/>
              </a:ext>
            </a:extLst>
          </p:cNvPr>
          <p:cNvCxnSpPr/>
          <p:nvPr/>
        </p:nvCxnSpPr>
        <p:spPr>
          <a:xfrm>
            <a:off x="5544866" y="0"/>
            <a:ext cx="0" cy="685800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3164676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con imagen">
    <p:bg>
      <p:bgPr>
        <a:solidFill>
          <a:srgbClr val="F2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8">
            <a:extLst>
              <a:ext uri="{FF2B5EF4-FFF2-40B4-BE49-F238E27FC236}">
                <a16:creationId xmlns:a16="http://schemas.microsoft.com/office/drawing/2014/main" id="{C0728B6E-9150-4D3E-9E5D-F664D7CF4B96}"/>
              </a:ext>
            </a:extLst>
          </p:cNvPr>
          <p:cNvCxnSpPr/>
          <p:nvPr/>
        </p:nvCxnSpPr>
        <p:spPr>
          <a:xfrm>
            <a:off x="4734113" y="164153"/>
            <a:ext cx="7457883" cy="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sp>
        <p:nvSpPr>
          <p:cNvPr id="3" name="Título 1">
            <a:extLst>
              <a:ext uri="{FF2B5EF4-FFF2-40B4-BE49-F238E27FC236}">
                <a16:creationId xmlns:a16="http://schemas.microsoft.com/office/drawing/2014/main" id="{31026E02-D1E4-D481-4BFC-7ABC98CA1F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66302" y="634986"/>
            <a:ext cx="5916506" cy="2010162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s-ES"/>
              <a:t>Agenda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1252DC8-757B-B035-9C42-5AF87DE5841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EJEMPLO DE TEXTO DE PIE DE PÁGINA</a:t>
            </a:r>
          </a:p>
        </p:txBody>
      </p:sp>
      <p:sp>
        <p:nvSpPr>
          <p:cNvPr id="5" name="Marcador de fecha 2">
            <a:extLst>
              <a:ext uri="{FF2B5EF4-FFF2-40B4-BE49-F238E27FC236}">
                <a16:creationId xmlns:a16="http://schemas.microsoft.com/office/drawing/2014/main" id="{0BFC2ACF-62FB-DE10-1FB3-A1150B662BE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18/8/2025</a:t>
            </a:r>
          </a:p>
        </p:txBody>
      </p:sp>
      <p:sp>
        <p:nvSpPr>
          <p:cNvPr id="6" name="Marcador de número de diapositiva 4">
            <a:extLst>
              <a:ext uri="{FF2B5EF4-FFF2-40B4-BE49-F238E27FC236}">
                <a16:creationId xmlns:a16="http://schemas.microsoft.com/office/drawing/2014/main" id="{BEA84936-B9C0-5E8E-3058-89C3FF88853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2A0E23-35EF-404A-A0C3-744EB768AC6E}" type="slidenum">
              <a:t>‹#›</a:t>
            </a:fld>
            <a:endParaRPr lang="en-US"/>
          </a:p>
        </p:txBody>
      </p:sp>
      <p:sp>
        <p:nvSpPr>
          <p:cNvPr id="7" name="Marcador de posición de imagen 7">
            <a:extLst>
              <a:ext uri="{FF2B5EF4-FFF2-40B4-BE49-F238E27FC236}">
                <a16:creationId xmlns:a16="http://schemas.microsoft.com/office/drawing/2014/main" id="{2BA7C6BA-ED5C-2957-D043-6B205A570641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98328" y="0"/>
            <a:ext cx="3967252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s-ES"/>
              <a:t> </a:t>
            </a:r>
            <a:endParaRPr lang="en-US"/>
          </a:p>
        </p:txBody>
      </p:sp>
      <p:cxnSp>
        <p:nvCxnSpPr>
          <p:cNvPr id="8" name="Conector recto 13">
            <a:extLst>
              <a:ext uri="{FF2B5EF4-FFF2-40B4-BE49-F238E27FC236}">
                <a16:creationId xmlns:a16="http://schemas.microsoft.com/office/drawing/2014/main" id="{4CD22657-754D-D199-79B0-9FAC0F4BB50B}"/>
              </a:ext>
            </a:extLst>
          </p:cNvPr>
          <p:cNvCxnSpPr/>
          <p:nvPr/>
        </p:nvCxnSpPr>
        <p:spPr>
          <a:xfrm>
            <a:off x="429795" y="0"/>
            <a:ext cx="0" cy="685800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sp>
        <p:nvSpPr>
          <p:cNvPr id="9" name="Marcador de contenido 6">
            <a:extLst>
              <a:ext uri="{FF2B5EF4-FFF2-40B4-BE49-F238E27FC236}">
                <a16:creationId xmlns:a16="http://schemas.microsoft.com/office/drawing/2014/main" id="{1F9C3C74-403E-9EC6-6893-95CDC14DA962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5366302" y="2785847"/>
            <a:ext cx="5916506" cy="3436790"/>
          </a:xfrm>
        </p:spPr>
        <p:txBody>
          <a:bodyPr/>
          <a:lstStyle>
            <a:lvl1pPr marL="457200" indent="-457200">
              <a:buFont typeface="Nunito Sans"/>
              <a:buAutoNum type="arabicPeriod"/>
              <a:defRPr/>
            </a:lvl1pPr>
            <a:lvl2pPr marL="571500" indent="-342900">
              <a:buFont typeface="Nunito Sans"/>
              <a:buAutoNum type="arabicPeriod"/>
              <a:defRPr/>
            </a:lvl2pPr>
            <a:lvl3pPr marL="800100" indent="-342900">
              <a:buFont typeface="Nunito Sans"/>
              <a:buAutoNum type="arabicPeriod"/>
              <a:defRPr/>
            </a:lvl3pPr>
            <a:lvl4pPr marL="1028700" indent="-342900">
              <a:buFont typeface="Nunito Sans"/>
              <a:buAutoNum type="arabicPeriod"/>
              <a:defRPr/>
            </a:lvl4pPr>
            <a:lvl5pPr>
              <a:buFont typeface="Nunito Sans"/>
              <a:buAutoNum type="arabicPeriod"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cxnSp>
        <p:nvCxnSpPr>
          <p:cNvPr id="10" name="Conector recto 14">
            <a:extLst>
              <a:ext uri="{FF2B5EF4-FFF2-40B4-BE49-F238E27FC236}">
                <a16:creationId xmlns:a16="http://schemas.microsoft.com/office/drawing/2014/main" id="{1E9869AC-A217-E231-38A3-2560591E7DBC}"/>
              </a:ext>
            </a:extLst>
          </p:cNvPr>
          <p:cNvCxnSpPr/>
          <p:nvPr/>
        </p:nvCxnSpPr>
        <p:spPr>
          <a:xfrm>
            <a:off x="4734113" y="0"/>
            <a:ext cx="0" cy="685800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2741758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ido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8">
            <a:extLst>
              <a:ext uri="{FF2B5EF4-FFF2-40B4-BE49-F238E27FC236}">
                <a16:creationId xmlns:a16="http://schemas.microsoft.com/office/drawing/2014/main" id="{69B565C4-1860-32D1-AB99-A9078923F77E}"/>
              </a:ext>
            </a:extLst>
          </p:cNvPr>
          <p:cNvCxnSpPr/>
          <p:nvPr/>
        </p:nvCxnSpPr>
        <p:spPr>
          <a:xfrm>
            <a:off x="429210" y="164153"/>
            <a:ext cx="11762786" cy="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sp>
        <p:nvSpPr>
          <p:cNvPr id="3" name="Título 1">
            <a:extLst>
              <a:ext uri="{FF2B5EF4-FFF2-40B4-BE49-F238E27FC236}">
                <a16:creationId xmlns:a16="http://schemas.microsoft.com/office/drawing/2014/main" id="{F50FFEE5-4067-70A6-68C8-11075B9DCB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90913" y="2133596"/>
            <a:ext cx="6623438" cy="1070771"/>
          </a:xfrm>
        </p:spPr>
        <p:txBody>
          <a:bodyPr anchor="b" anchorCtr="1">
            <a:noAutofit/>
          </a:bodyPr>
          <a:lstStyle>
            <a:lvl1pPr algn="ctr"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50BFB64D-7CB0-86E5-5FFA-ABBF1CEE285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EJEMPLO DE TEXTO DE PIE DE PÁGINA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0FA58A88-4761-8F89-46E8-07F2D68D7B9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18/8/2025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019580-CC87-9148-2743-87C65686694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BE1B37C-43FC-ED4D-9C44-559D1A07ECA9}" type="slidenum">
              <a:t>‹#›</a:t>
            </a:fld>
            <a:endParaRPr lang="en-US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356C2C6-CD15-1809-218F-ECA9699A6805}"/>
              </a:ext>
            </a:extLst>
          </p:cNvPr>
          <p:cNvCxnSpPr/>
          <p:nvPr/>
        </p:nvCxnSpPr>
        <p:spPr>
          <a:xfrm>
            <a:off x="429795" y="0"/>
            <a:ext cx="0" cy="685800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678BD83A-45CE-51FF-697E-75D87B9EC7E6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3768781" y="3335365"/>
            <a:ext cx="4659736" cy="1645197"/>
          </a:xfrm>
        </p:spPr>
        <p:txBody>
          <a:bodyPr anchorCtr="1"/>
          <a:lstStyle>
            <a:lvl1pPr marL="0" indent="0" algn="ctr">
              <a:buNone/>
              <a:defRPr/>
            </a:lvl1pPr>
            <a:lvl2pPr marL="228600" indent="0" algn="ctr">
              <a:buNone/>
              <a:defRPr/>
            </a:lvl2pPr>
            <a:lvl3pPr marL="457200" indent="0" algn="ctr">
              <a:buNone/>
              <a:defRPr/>
            </a:lvl3pPr>
            <a:lvl4pPr marL="685800" indent="0" algn="ctr">
              <a:buNone/>
              <a:defRPr/>
            </a:lvl4pPr>
            <a:lvl5pPr marL="914400" indent="0" algn="ctr"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36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ido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38BE19-AB9C-F144-EF40-E2871B4F6E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2648" y="639311"/>
            <a:ext cx="3493858" cy="34568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5D3CE4B4-F49F-62B3-CD97-53E5C973C8C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EJEMPLO DE TEXTO DE PIE DE PÁGINA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B375D4-166F-3DD8-7E66-2DC91D990FC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18/8/2025</a:t>
            </a:r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0C15A74E-EA10-C118-6E37-5C9024B56B6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AF59C5-F851-2B4D-8B1F-82BDD3C6FAC8}" type="slidenum">
              <a:t>‹#›</a:t>
            </a:fld>
            <a:endParaRPr lang="en-US"/>
          </a:p>
        </p:txBody>
      </p:sp>
      <p:cxnSp>
        <p:nvCxnSpPr>
          <p:cNvPr id="6" name="Conector recto 2">
            <a:extLst>
              <a:ext uri="{FF2B5EF4-FFF2-40B4-BE49-F238E27FC236}">
                <a16:creationId xmlns:a16="http://schemas.microsoft.com/office/drawing/2014/main" id="{6025C3CB-04ED-AE83-210F-9E4AF96343E3}"/>
              </a:ext>
            </a:extLst>
          </p:cNvPr>
          <p:cNvCxnSpPr/>
          <p:nvPr/>
        </p:nvCxnSpPr>
        <p:spPr>
          <a:xfrm>
            <a:off x="429795" y="0"/>
            <a:ext cx="0" cy="685800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sp>
        <p:nvSpPr>
          <p:cNvPr id="7" name="Marcador de contenido 7">
            <a:extLst>
              <a:ext uri="{FF2B5EF4-FFF2-40B4-BE49-F238E27FC236}">
                <a16:creationId xmlns:a16="http://schemas.microsoft.com/office/drawing/2014/main" id="{9C502AA6-3E0A-603C-1A68-7D2B8BEA91F8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784844" y="634986"/>
            <a:ext cx="4956176" cy="34612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cxnSp>
        <p:nvCxnSpPr>
          <p:cNvPr id="8" name="Conector recto 11">
            <a:extLst>
              <a:ext uri="{FF2B5EF4-FFF2-40B4-BE49-F238E27FC236}">
                <a16:creationId xmlns:a16="http://schemas.microsoft.com/office/drawing/2014/main" id="{A8DBEDFD-9B48-0A1E-5044-22C2F3A673EA}"/>
              </a:ext>
            </a:extLst>
          </p:cNvPr>
          <p:cNvCxnSpPr/>
          <p:nvPr/>
        </p:nvCxnSpPr>
        <p:spPr>
          <a:xfrm>
            <a:off x="4447586" y="164153"/>
            <a:ext cx="7744410" cy="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9" name="Conector recto 12">
            <a:extLst>
              <a:ext uri="{FF2B5EF4-FFF2-40B4-BE49-F238E27FC236}">
                <a16:creationId xmlns:a16="http://schemas.microsoft.com/office/drawing/2014/main" id="{DDAA77E4-53E8-664C-691B-AA6541D8254D}"/>
              </a:ext>
            </a:extLst>
          </p:cNvPr>
          <p:cNvCxnSpPr/>
          <p:nvPr/>
        </p:nvCxnSpPr>
        <p:spPr>
          <a:xfrm>
            <a:off x="4447586" y="0"/>
            <a:ext cx="0" cy="685800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890106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ido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EF5DFD-C468-EF89-FEAC-0B6E629673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4677" y="634557"/>
            <a:ext cx="3923452" cy="408358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7C297D1F-2C4A-BBAD-BC5F-783561C11DA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EJEMPLO DE TEXTO DE PIE DE PÁGINA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72E1A5-2B0F-C023-55B4-81CC6DD01E0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18/8/2025</a:t>
            </a:r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89897D7E-A62F-F6E9-30C9-FABC359619E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62F10D-8C6D-654D-AC27-16EE1F375FCC}" type="slidenum">
              <a:t>‹#›</a:t>
            </a:fld>
            <a:endParaRPr lang="en-US"/>
          </a:p>
        </p:txBody>
      </p:sp>
      <p:cxnSp>
        <p:nvCxnSpPr>
          <p:cNvPr id="6" name="Conector recto 2">
            <a:extLst>
              <a:ext uri="{FF2B5EF4-FFF2-40B4-BE49-F238E27FC236}">
                <a16:creationId xmlns:a16="http://schemas.microsoft.com/office/drawing/2014/main" id="{F70A0C04-FE0E-72BA-3DFC-387A3DD9C08A}"/>
              </a:ext>
            </a:extLst>
          </p:cNvPr>
          <p:cNvCxnSpPr/>
          <p:nvPr/>
        </p:nvCxnSpPr>
        <p:spPr>
          <a:xfrm>
            <a:off x="429795" y="0"/>
            <a:ext cx="0" cy="685800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sp>
        <p:nvSpPr>
          <p:cNvPr id="7" name="Marcador de contenido 7">
            <a:extLst>
              <a:ext uri="{FF2B5EF4-FFF2-40B4-BE49-F238E27FC236}">
                <a16:creationId xmlns:a16="http://schemas.microsoft.com/office/drawing/2014/main" id="{1DF1F416-AB6A-1D5C-FEEA-365C7C73C763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5156008" y="634986"/>
            <a:ext cx="6045391" cy="408358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404D0AE-9F35-A083-34E4-78442B51BDA2}"/>
              </a:ext>
            </a:extLst>
          </p:cNvPr>
          <p:cNvCxnSpPr/>
          <p:nvPr/>
        </p:nvCxnSpPr>
        <p:spPr>
          <a:xfrm>
            <a:off x="4845149" y="164153"/>
            <a:ext cx="7346847" cy="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9" name="Conector recto 10">
            <a:extLst>
              <a:ext uri="{FF2B5EF4-FFF2-40B4-BE49-F238E27FC236}">
                <a16:creationId xmlns:a16="http://schemas.microsoft.com/office/drawing/2014/main" id="{06732110-311D-CF67-BA5C-54E03DB13923}"/>
              </a:ext>
            </a:extLst>
          </p:cNvPr>
          <p:cNvCxnSpPr/>
          <p:nvPr/>
        </p:nvCxnSpPr>
        <p:spPr>
          <a:xfrm>
            <a:off x="4845149" y="0"/>
            <a:ext cx="0" cy="685800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679199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ido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61890B-3C66-93EA-A770-BA3C5C9370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4677" y="634986"/>
            <a:ext cx="3496144" cy="494065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56FD0AAC-0A6D-248A-F1F3-1751890448D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EJEMPLO DE TEXTO DE PIE DE PÁGINA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513487-6342-ABA5-1567-65A43C14597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18/8/2025</a:t>
            </a:r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F5DF1A3D-DB51-5BAB-BADD-EB099F110B3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A0FAA6-DB86-9348-A67B-B3D534F833E5}" type="slidenum">
              <a:t>‹#›</a:t>
            </a:fld>
            <a:endParaRPr lang="en-US"/>
          </a:p>
        </p:txBody>
      </p:sp>
      <p:cxnSp>
        <p:nvCxnSpPr>
          <p:cNvPr id="6" name="Conector recto 2">
            <a:extLst>
              <a:ext uri="{FF2B5EF4-FFF2-40B4-BE49-F238E27FC236}">
                <a16:creationId xmlns:a16="http://schemas.microsoft.com/office/drawing/2014/main" id="{49E724A8-A3FA-5B01-C230-3623E6117A00}"/>
              </a:ext>
            </a:extLst>
          </p:cNvPr>
          <p:cNvCxnSpPr/>
          <p:nvPr/>
        </p:nvCxnSpPr>
        <p:spPr>
          <a:xfrm>
            <a:off x="429795" y="0"/>
            <a:ext cx="0" cy="685800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sp>
        <p:nvSpPr>
          <p:cNvPr id="7" name="Marcador de contenido 7">
            <a:extLst>
              <a:ext uri="{FF2B5EF4-FFF2-40B4-BE49-F238E27FC236}">
                <a16:creationId xmlns:a16="http://schemas.microsoft.com/office/drawing/2014/main" id="{4ECAEA32-34B3-ABA7-52EF-19F0E8593739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800600" y="634986"/>
            <a:ext cx="6775704" cy="494065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42C9093-ED33-4FE0-F3CB-C8F243AC6116}"/>
              </a:ext>
            </a:extLst>
          </p:cNvPr>
          <p:cNvCxnSpPr/>
          <p:nvPr/>
        </p:nvCxnSpPr>
        <p:spPr>
          <a:xfrm>
            <a:off x="4447586" y="164153"/>
            <a:ext cx="7744410" cy="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9" name="Conector recto 9">
            <a:extLst>
              <a:ext uri="{FF2B5EF4-FFF2-40B4-BE49-F238E27FC236}">
                <a16:creationId xmlns:a16="http://schemas.microsoft.com/office/drawing/2014/main" id="{29B3E185-1297-1419-AAC0-16ACDAE2DAD5}"/>
              </a:ext>
            </a:extLst>
          </p:cNvPr>
          <p:cNvCxnSpPr/>
          <p:nvPr/>
        </p:nvCxnSpPr>
        <p:spPr>
          <a:xfrm>
            <a:off x="4447586" y="0"/>
            <a:ext cx="0" cy="685800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1442716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ido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13301C-B30F-2A90-864D-4302570BCD1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2648" y="634986"/>
            <a:ext cx="3203975" cy="296069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4A7ED6EC-81BB-B57D-4A8D-F96D904F3E4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EJEMPLO DE TEXTO DE PIE DE PÁGINA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74D8F8-A90E-0070-83E3-2BDF7EBC57E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18/8/2025</a:t>
            </a:r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CD368F20-57FB-0CFD-7270-099F2243C37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9F2958-921A-4A4E-80A3-31A27CDF0DA9}" type="slidenum">
              <a:t>‹#›</a:t>
            </a:fld>
            <a:endParaRPr lang="en-US"/>
          </a:p>
        </p:txBody>
      </p:sp>
      <p:cxnSp>
        <p:nvCxnSpPr>
          <p:cNvPr id="6" name="Conector recto 2">
            <a:extLst>
              <a:ext uri="{FF2B5EF4-FFF2-40B4-BE49-F238E27FC236}">
                <a16:creationId xmlns:a16="http://schemas.microsoft.com/office/drawing/2014/main" id="{BD93272A-D2A9-FBE9-FF81-B7E12420CDF3}"/>
              </a:ext>
            </a:extLst>
          </p:cNvPr>
          <p:cNvCxnSpPr/>
          <p:nvPr/>
        </p:nvCxnSpPr>
        <p:spPr>
          <a:xfrm>
            <a:off x="429795" y="0"/>
            <a:ext cx="0" cy="685800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861EE6A2-4DA0-576E-B008-7D957E1B2E15}"/>
              </a:ext>
            </a:extLst>
          </p:cNvPr>
          <p:cNvCxnSpPr/>
          <p:nvPr/>
        </p:nvCxnSpPr>
        <p:spPr>
          <a:xfrm>
            <a:off x="4076523" y="164153"/>
            <a:ext cx="8115473" cy="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8" name="Conector recto 9">
            <a:extLst>
              <a:ext uri="{FF2B5EF4-FFF2-40B4-BE49-F238E27FC236}">
                <a16:creationId xmlns:a16="http://schemas.microsoft.com/office/drawing/2014/main" id="{359EC523-F287-DA46-B377-6B20A0C992B1}"/>
              </a:ext>
            </a:extLst>
          </p:cNvPr>
          <p:cNvCxnSpPr/>
          <p:nvPr/>
        </p:nvCxnSpPr>
        <p:spPr>
          <a:xfrm>
            <a:off x="4076523" y="0"/>
            <a:ext cx="0" cy="685800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sp>
        <p:nvSpPr>
          <p:cNvPr id="9" name="Marcador de contenido 7">
            <a:extLst>
              <a:ext uri="{FF2B5EF4-FFF2-40B4-BE49-F238E27FC236}">
                <a16:creationId xmlns:a16="http://schemas.microsoft.com/office/drawing/2014/main" id="{5CB1CB28-75F3-40A8-4245-EA99E2C4D593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336432" y="634986"/>
            <a:ext cx="7239871" cy="52212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666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ido con image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E4E8DA-B848-5221-3574-B121EECF7D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95209" y="649233"/>
            <a:ext cx="6426384" cy="1315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ie de página 8">
            <a:extLst>
              <a:ext uri="{FF2B5EF4-FFF2-40B4-BE49-F238E27FC236}">
                <a16:creationId xmlns:a16="http://schemas.microsoft.com/office/drawing/2014/main" id="{77A6F95C-F1F0-4FCC-5F9E-DD99657D1AD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EJEMPLO DE TEXTO DE PIE DE PÁGINA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A81EC0-77FF-F900-554B-F02B46397A2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18/8/2025</a:t>
            </a:r>
          </a:p>
        </p:txBody>
      </p:sp>
      <p:sp>
        <p:nvSpPr>
          <p:cNvPr id="5" name="Marcador de número de diapositiva 9">
            <a:extLst>
              <a:ext uri="{FF2B5EF4-FFF2-40B4-BE49-F238E27FC236}">
                <a16:creationId xmlns:a16="http://schemas.microsoft.com/office/drawing/2014/main" id="{A3250F91-5143-2D6E-4057-E627F4A2164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C4487B-9A8E-BC4E-A197-3A4A313EF527}" type="slidenum">
              <a:t>‹#›</a:t>
            </a:fld>
            <a:endParaRPr lang="en-US"/>
          </a:p>
        </p:txBody>
      </p:sp>
      <p:sp>
        <p:nvSpPr>
          <p:cNvPr id="6" name="Marcador de posición de imagen 10">
            <a:extLst>
              <a:ext uri="{FF2B5EF4-FFF2-40B4-BE49-F238E27FC236}">
                <a16:creationId xmlns:a16="http://schemas.microsoft.com/office/drawing/2014/main" id="{60FFFA54-681C-B527-BB83-8301FC470BE4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98328" y="0"/>
            <a:ext cx="3955685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ES"/>
              <a:t> </a:t>
            </a:r>
          </a:p>
        </p:txBody>
      </p:sp>
      <p:sp>
        <p:nvSpPr>
          <p:cNvPr id="7" name="Marcador de contenido 7">
            <a:extLst>
              <a:ext uri="{FF2B5EF4-FFF2-40B4-BE49-F238E27FC236}">
                <a16:creationId xmlns:a16="http://schemas.microsoft.com/office/drawing/2014/main" id="{4B107787-2092-BF2F-DA02-4A76B0971037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5196562" y="2129463"/>
            <a:ext cx="6418932" cy="409316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cxnSp>
        <p:nvCxnSpPr>
          <p:cNvPr id="8" name="Conector recto 5">
            <a:extLst>
              <a:ext uri="{FF2B5EF4-FFF2-40B4-BE49-F238E27FC236}">
                <a16:creationId xmlns:a16="http://schemas.microsoft.com/office/drawing/2014/main" id="{78CE12D5-0EA6-1ED6-2E26-424FC19BACBD}"/>
              </a:ext>
            </a:extLst>
          </p:cNvPr>
          <p:cNvCxnSpPr/>
          <p:nvPr/>
        </p:nvCxnSpPr>
        <p:spPr>
          <a:xfrm>
            <a:off x="4554013" y="164153"/>
            <a:ext cx="7637983" cy="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9" name="Conector recto 2">
            <a:extLst>
              <a:ext uri="{FF2B5EF4-FFF2-40B4-BE49-F238E27FC236}">
                <a16:creationId xmlns:a16="http://schemas.microsoft.com/office/drawing/2014/main" id="{8A09C015-6BCB-A57C-83F3-1F4F98B17E7C}"/>
              </a:ext>
            </a:extLst>
          </p:cNvPr>
          <p:cNvCxnSpPr/>
          <p:nvPr/>
        </p:nvCxnSpPr>
        <p:spPr>
          <a:xfrm>
            <a:off x="4558521" y="0"/>
            <a:ext cx="0" cy="685800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10" name="Conector recto 11">
            <a:extLst>
              <a:ext uri="{FF2B5EF4-FFF2-40B4-BE49-F238E27FC236}">
                <a16:creationId xmlns:a16="http://schemas.microsoft.com/office/drawing/2014/main" id="{15C40034-9F96-B3A2-1474-4E7925845D08}"/>
              </a:ext>
            </a:extLst>
          </p:cNvPr>
          <p:cNvCxnSpPr/>
          <p:nvPr/>
        </p:nvCxnSpPr>
        <p:spPr>
          <a:xfrm>
            <a:off x="429795" y="0"/>
            <a:ext cx="0" cy="685800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29755052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ido con imagen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17F483-D87E-9AA3-9362-99F7796FD1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2648" y="634995"/>
            <a:ext cx="6339544" cy="11913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ie de página 9">
            <a:extLst>
              <a:ext uri="{FF2B5EF4-FFF2-40B4-BE49-F238E27FC236}">
                <a16:creationId xmlns:a16="http://schemas.microsoft.com/office/drawing/2014/main" id="{6530BFE6-8B30-1D65-B902-C2A14A8DBB9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EJEMPLO DE TEXTO DE PIE DE PÁGINA</a:t>
            </a:r>
          </a:p>
        </p:txBody>
      </p:sp>
      <p:sp>
        <p:nvSpPr>
          <p:cNvPr id="4" name="Marcador de fecha 8">
            <a:extLst>
              <a:ext uri="{FF2B5EF4-FFF2-40B4-BE49-F238E27FC236}">
                <a16:creationId xmlns:a16="http://schemas.microsoft.com/office/drawing/2014/main" id="{4C78727B-483D-7A35-1D02-A282BEB6AB6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18/8/2025</a:t>
            </a:r>
          </a:p>
        </p:txBody>
      </p:sp>
      <p:sp>
        <p:nvSpPr>
          <p:cNvPr id="5" name="Marcador de número de diapositiva 11">
            <a:extLst>
              <a:ext uri="{FF2B5EF4-FFF2-40B4-BE49-F238E27FC236}">
                <a16:creationId xmlns:a16="http://schemas.microsoft.com/office/drawing/2014/main" id="{CFF541E4-A9B5-3456-029E-E8AB347424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0" y="6492870"/>
            <a:ext cx="42921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D70D5419-139A-904A-B94F-CBDC85CB9E4A}" type="slidenum">
              <a:t>‹#›</a:t>
            </a:fld>
            <a:endParaRPr lang="en-US"/>
          </a:p>
        </p:txBody>
      </p:sp>
      <p:cxnSp>
        <p:nvCxnSpPr>
          <p:cNvPr id="6" name="Conector recto 2">
            <a:extLst>
              <a:ext uri="{FF2B5EF4-FFF2-40B4-BE49-F238E27FC236}">
                <a16:creationId xmlns:a16="http://schemas.microsoft.com/office/drawing/2014/main" id="{C9203471-3522-807D-084A-EFBDB6951AF9}"/>
              </a:ext>
            </a:extLst>
          </p:cNvPr>
          <p:cNvCxnSpPr/>
          <p:nvPr/>
        </p:nvCxnSpPr>
        <p:spPr>
          <a:xfrm>
            <a:off x="429210" y="164153"/>
            <a:ext cx="7191116" cy="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sp>
        <p:nvSpPr>
          <p:cNvPr id="7" name="Marcador de contenido 7">
            <a:extLst>
              <a:ext uri="{FF2B5EF4-FFF2-40B4-BE49-F238E27FC236}">
                <a16:creationId xmlns:a16="http://schemas.microsoft.com/office/drawing/2014/main" id="{EF98CEC2-486F-FA6F-4AFA-6E0F99220226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12776" y="1975104"/>
            <a:ext cx="6339416" cy="422899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8" name="Marcador de posición de imagen 10">
            <a:extLst>
              <a:ext uri="{FF2B5EF4-FFF2-40B4-BE49-F238E27FC236}">
                <a16:creationId xmlns:a16="http://schemas.microsoft.com/office/drawing/2014/main" id="{6D681216-FED3-E6C0-F327-B33912757185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7624834" y="0"/>
            <a:ext cx="4567171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ES"/>
              <a:t> </a:t>
            </a:r>
          </a:p>
        </p:txBody>
      </p:sp>
      <p:cxnSp>
        <p:nvCxnSpPr>
          <p:cNvPr id="9" name="Conector recto 5">
            <a:extLst>
              <a:ext uri="{FF2B5EF4-FFF2-40B4-BE49-F238E27FC236}">
                <a16:creationId xmlns:a16="http://schemas.microsoft.com/office/drawing/2014/main" id="{B7E4E259-60D6-6414-031A-5B4081F13F6C}"/>
              </a:ext>
            </a:extLst>
          </p:cNvPr>
          <p:cNvCxnSpPr/>
          <p:nvPr/>
        </p:nvCxnSpPr>
        <p:spPr>
          <a:xfrm>
            <a:off x="7620326" y="0"/>
            <a:ext cx="0" cy="685800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10" name="Conector recto 6">
            <a:extLst>
              <a:ext uri="{FF2B5EF4-FFF2-40B4-BE49-F238E27FC236}">
                <a16:creationId xmlns:a16="http://schemas.microsoft.com/office/drawing/2014/main" id="{1FB58059-A4EC-BBCA-4534-1CE8A4E87738}"/>
              </a:ext>
            </a:extLst>
          </p:cNvPr>
          <p:cNvCxnSpPr/>
          <p:nvPr/>
        </p:nvCxnSpPr>
        <p:spPr>
          <a:xfrm>
            <a:off x="429795" y="0"/>
            <a:ext cx="0" cy="685800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9990089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ido con imagen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79F14F-BAAC-8E9B-EF5C-2093E06525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87024" y="634995"/>
            <a:ext cx="6950235" cy="112452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ie de página 3">
            <a:extLst>
              <a:ext uri="{FF2B5EF4-FFF2-40B4-BE49-F238E27FC236}">
                <a16:creationId xmlns:a16="http://schemas.microsoft.com/office/drawing/2014/main" id="{AF913943-FE80-F517-E0E7-0AB5338FCE0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EJEMPLO DE TEXTO DE PIE DE PÁGINA</a:t>
            </a:r>
          </a:p>
        </p:txBody>
      </p:sp>
      <p:sp>
        <p:nvSpPr>
          <p:cNvPr id="4" name="Marcador de fecha 2">
            <a:extLst>
              <a:ext uri="{FF2B5EF4-FFF2-40B4-BE49-F238E27FC236}">
                <a16:creationId xmlns:a16="http://schemas.microsoft.com/office/drawing/2014/main" id="{7BBD5279-96A3-1BE8-DD1F-C0639598F0B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18/8/2025</a:t>
            </a:r>
          </a:p>
        </p:txBody>
      </p:sp>
      <p:sp>
        <p:nvSpPr>
          <p:cNvPr id="5" name="Marcador de número de diapositiva 8">
            <a:extLst>
              <a:ext uri="{FF2B5EF4-FFF2-40B4-BE49-F238E27FC236}">
                <a16:creationId xmlns:a16="http://schemas.microsoft.com/office/drawing/2014/main" id="{F7517911-FDF3-D87E-369D-CCCA0B39EB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439636-4D39-1842-8FB8-24D5A63FAA3B}" type="slidenum">
              <a:t>‹#›</a:t>
            </a:fld>
            <a:endParaRPr lang="en-US"/>
          </a:p>
        </p:txBody>
      </p:sp>
      <p:cxnSp>
        <p:nvCxnSpPr>
          <p:cNvPr id="6" name="Conector recto 9">
            <a:extLst>
              <a:ext uri="{FF2B5EF4-FFF2-40B4-BE49-F238E27FC236}">
                <a16:creationId xmlns:a16="http://schemas.microsoft.com/office/drawing/2014/main" id="{EAC25ACD-7DEC-0F0B-B83B-CA25AFA84550}"/>
              </a:ext>
            </a:extLst>
          </p:cNvPr>
          <p:cNvCxnSpPr/>
          <p:nvPr/>
        </p:nvCxnSpPr>
        <p:spPr>
          <a:xfrm>
            <a:off x="3854845" y="164153"/>
            <a:ext cx="8337151" cy="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sp>
        <p:nvSpPr>
          <p:cNvPr id="7" name="Marcador de posición de imagen 10">
            <a:extLst>
              <a:ext uri="{FF2B5EF4-FFF2-40B4-BE49-F238E27FC236}">
                <a16:creationId xmlns:a16="http://schemas.microsoft.com/office/drawing/2014/main" id="{8F63451C-845C-09F9-BF65-FF7B32A2350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98328" y="0"/>
            <a:ext cx="3256516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ES"/>
              <a:t> </a:t>
            </a:r>
          </a:p>
        </p:txBody>
      </p:sp>
      <p:cxnSp>
        <p:nvCxnSpPr>
          <p:cNvPr id="8" name="Conector recto 4">
            <a:extLst>
              <a:ext uri="{FF2B5EF4-FFF2-40B4-BE49-F238E27FC236}">
                <a16:creationId xmlns:a16="http://schemas.microsoft.com/office/drawing/2014/main" id="{FD894279-9438-2415-2B39-C18113FA612E}"/>
              </a:ext>
            </a:extLst>
          </p:cNvPr>
          <p:cNvCxnSpPr/>
          <p:nvPr/>
        </p:nvCxnSpPr>
        <p:spPr>
          <a:xfrm>
            <a:off x="3854845" y="0"/>
            <a:ext cx="0" cy="685800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9" name="Conector recto 11">
            <a:extLst>
              <a:ext uri="{FF2B5EF4-FFF2-40B4-BE49-F238E27FC236}">
                <a16:creationId xmlns:a16="http://schemas.microsoft.com/office/drawing/2014/main" id="{E5B86824-E45C-963D-D7E7-673E72DAB039}"/>
              </a:ext>
            </a:extLst>
          </p:cNvPr>
          <p:cNvCxnSpPr/>
          <p:nvPr/>
        </p:nvCxnSpPr>
        <p:spPr>
          <a:xfrm>
            <a:off x="429795" y="0"/>
            <a:ext cx="0" cy="685800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sp>
        <p:nvSpPr>
          <p:cNvPr id="10" name="Marcador de contenido 7">
            <a:extLst>
              <a:ext uri="{FF2B5EF4-FFF2-40B4-BE49-F238E27FC236}">
                <a16:creationId xmlns:a16="http://schemas.microsoft.com/office/drawing/2014/main" id="{124FD2F2-0AB8-5F46-04F9-0371C888AF2C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487024" y="1879604"/>
            <a:ext cx="6950235" cy="434339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86293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id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6">
            <a:extLst>
              <a:ext uri="{FF2B5EF4-FFF2-40B4-BE49-F238E27FC236}">
                <a16:creationId xmlns:a16="http://schemas.microsoft.com/office/drawing/2014/main" id="{03A3E0A7-35AC-3F7D-8C23-83AE9318598D}"/>
              </a:ext>
            </a:extLst>
          </p:cNvPr>
          <p:cNvCxnSpPr/>
          <p:nvPr/>
        </p:nvCxnSpPr>
        <p:spPr>
          <a:xfrm>
            <a:off x="429210" y="164153"/>
            <a:ext cx="11762786" cy="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sp>
        <p:nvSpPr>
          <p:cNvPr id="3" name="Título 1">
            <a:extLst>
              <a:ext uri="{FF2B5EF4-FFF2-40B4-BE49-F238E27FC236}">
                <a16:creationId xmlns:a16="http://schemas.microsoft.com/office/drawing/2014/main" id="{E2AC7DAA-F171-48E2-1955-353E45D29D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2648" y="634986"/>
            <a:ext cx="11323508" cy="7556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00930C6D-1A0B-AF69-62B6-02318CAA8AE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 rot="16200004">
            <a:off x="-2067303" y="2241962"/>
            <a:ext cx="4564373" cy="42976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EJEMPLO DE TEXTO DE PIE DE PÁGINA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C91AFFD3-C973-DC64-A257-88511A2795B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18/8/2025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383ABD-0F56-33E9-95EF-4C081906FCD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B0161D4-26E6-B940-9BE8-1753246BAB57}" type="slidenum">
              <a:t>‹#›</a:t>
            </a:fld>
            <a:endParaRPr lang="en-US"/>
          </a:p>
        </p:txBody>
      </p:sp>
      <p:cxnSp>
        <p:nvCxnSpPr>
          <p:cNvPr id="7" name="Conector recto 8">
            <a:extLst>
              <a:ext uri="{FF2B5EF4-FFF2-40B4-BE49-F238E27FC236}">
                <a16:creationId xmlns:a16="http://schemas.microsoft.com/office/drawing/2014/main" id="{AD3DB670-5A82-1BAA-65CA-1F51ABA24B51}"/>
              </a:ext>
            </a:extLst>
          </p:cNvPr>
          <p:cNvCxnSpPr/>
          <p:nvPr/>
        </p:nvCxnSpPr>
        <p:spPr>
          <a:xfrm>
            <a:off x="429795" y="0"/>
            <a:ext cx="0" cy="685800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50F5C486-CE8F-1400-7789-9E87DDE8DB5D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12648" y="1572045"/>
            <a:ext cx="11323508" cy="492045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58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ido con imagen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4">
            <a:extLst>
              <a:ext uri="{FF2B5EF4-FFF2-40B4-BE49-F238E27FC236}">
                <a16:creationId xmlns:a16="http://schemas.microsoft.com/office/drawing/2014/main" id="{C07829C0-3BF7-8D10-CBBF-A4DF1D480109}"/>
              </a:ext>
            </a:extLst>
          </p:cNvPr>
          <p:cNvCxnSpPr/>
          <p:nvPr/>
        </p:nvCxnSpPr>
        <p:spPr>
          <a:xfrm>
            <a:off x="429210" y="164153"/>
            <a:ext cx="8506279" cy="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sp>
        <p:nvSpPr>
          <p:cNvPr id="3" name="Título 1">
            <a:extLst>
              <a:ext uri="{FF2B5EF4-FFF2-40B4-BE49-F238E27FC236}">
                <a16:creationId xmlns:a16="http://schemas.microsoft.com/office/drawing/2014/main" id="{B7C9C6B2-59B3-6CDA-4157-C9B317013B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2648" y="634995"/>
            <a:ext cx="8053367" cy="9326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Marcador de pie de página 8">
            <a:extLst>
              <a:ext uri="{FF2B5EF4-FFF2-40B4-BE49-F238E27FC236}">
                <a16:creationId xmlns:a16="http://schemas.microsoft.com/office/drawing/2014/main" id="{5CFDADC4-67C7-CB3E-83CC-A7C0EDC8CB2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EJEMPLO DE TEXTO DE PIE DE PÁGINA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CBC52326-FF18-FB79-32A3-E4B54A52538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18/8/2025</a:t>
            </a:r>
          </a:p>
        </p:txBody>
      </p:sp>
      <p:sp>
        <p:nvSpPr>
          <p:cNvPr id="6" name="Marcador de número de diapositiva 9">
            <a:extLst>
              <a:ext uri="{FF2B5EF4-FFF2-40B4-BE49-F238E27FC236}">
                <a16:creationId xmlns:a16="http://schemas.microsoft.com/office/drawing/2014/main" id="{16780086-FB9D-1640-61F3-EFAD4D26212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0" y="6492240"/>
            <a:ext cx="42921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9CE93426-B308-6B42-AE3A-F178E196C594}" type="slidenum">
              <a:t>‹#›</a:t>
            </a:fld>
            <a:endParaRPr lang="en-US"/>
          </a:p>
        </p:txBody>
      </p:sp>
      <p:cxnSp>
        <p:nvCxnSpPr>
          <p:cNvPr id="7" name="Conector recto 11">
            <a:extLst>
              <a:ext uri="{FF2B5EF4-FFF2-40B4-BE49-F238E27FC236}">
                <a16:creationId xmlns:a16="http://schemas.microsoft.com/office/drawing/2014/main" id="{C62A3CCA-0F29-DF63-553B-2C96429818CD}"/>
              </a:ext>
            </a:extLst>
          </p:cNvPr>
          <p:cNvCxnSpPr/>
          <p:nvPr/>
        </p:nvCxnSpPr>
        <p:spPr>
          <a:xfrm>
            <a:off x="429795" y="0"/>
            <a:ext cx="0" cy="685800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AC18B8AE-404A-B568-9899-C8AEC48FB3A2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12648" y="1710156"/>
            <a:ext cx="8053367" cy="453536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9" name="Marcador de posición de imagen 10">
            <a:extLst>
              <a:ext uri="{FF2B5EF4-FFF2-40B4-BE49-F238E27FC236}">
                <a16:creationId xmlns:a16="http://schemas.microsoft.com/office/drawing/2014/main" id="{FB7417C6-CFFD-FB4C-277A-98D54626134B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8935489" y="0"/>
            <a:ext cx="3256516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ES"/>
              <a:t> </a:t>
            </a:r>
          </a:p>
        </p:txBody>
      </p:sp>
      <p:cxnSp>
        <p:nvCxnSpPr>
          <p:cNvPr id="10" name="Conector recto 5">
            <a:extLst>
              <a:ext uri="{FF2B5EF4-FFF2-40B4-BE49-F238E27FC236}">
                <a16:creationId xmlns:a16="http://schemas.microsoft.com/office/drawing/2014/main" id="{2443EAF0-34F6-23EB-F98C-043CF2408FA7}"/>
              </a:ext>
            </a:extLst>
          </p:cNvPr>
          <p:cNvCxnSpPr/>
          <p:nvPr/>
        </p:nvCxnSpPr>
        <p:spPr>
          <a:xfrm>
            <a:off x="8935489" y="0"/>
            <a:ext cx="0" cy="685800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3443787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ido con imagen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F961C5-5835-A3C3-D7C4-0CE37D4D3F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94555" y="634995"/>
            <a:ext cx="4477515" cy="132893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ie de página 5">
            <a:extLst>
              <a:ext uri="{FF2B5EF4-FFF2-40B4-BE49-F238E27FC236}">
                <a16:creationId xmlns:a16="http://schemas.microsoft.com/office/drawing/2014/main" id="{55155827-67E8-E240-978F-E9DF8A20ECB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EJEMPLO DE TEXTO DE PIE DE PÁGINA</a:t>
            </a:r>
          </a:p>
        </p:txBody>
      </p:sp>
      <p:sp>
        <p:nvSpPr>
          <p:cNvPr id="4" name="Marcador de fecha 4">
            <a:extLst>
              <a:ext uri="{FF2B5EF4-FFF2-40B4-BE49-F238E27FC236}">
                <a16:creationId xmlns:a16="http://schemas.microsoft.com/office/drawing/2014/main" id="{2D08FBEB-6859-0908-E620-87473C785A6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 rot="16200004">
            <a:off x="-531664" y="5260181"/>
            <a:ext cx="1493096" cy="42976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18/8/2025</a:t>
            </a:r>
          </a:p>
        </p:txBody>
      </p:sp>
      <p:sp>
        <p:nvSpPr>
          <p:cNvPr id="5" name="Marcador de número de diapositiva 6">
            <a:extLst>
              <a:ext uri="{FF2B5EF4-FFF2-40B4-BE49-F238E27FC236}">
                <a16:creationId xmlns:a16="http://schemas.microsoft.com/office/drawing/2014/main" id="{192D8B62-8213-4186-4C76-F10414AA08F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9050333-DAA8-4641-B416-71BC126A694C}" type="slidenum">
              <a:t>‹#›</a:t>
            </a:fld>
            <a:endParaRPr lang="en-US"/>
          </a:p>
        </p:txBody>
      </p:sp>
      <p:cxnSp>
        <p:nvCxnSpPr>
          <p:cNvPr id="6" name="Conector recto 9">
            <a:extLst>
              <a:ext uri="{FF2B5EF4-FFF2-40B4-BE49-F238E27FC236}">
                <a16:creationId xmlns:a16="http://schemas.microsoft.com/office/drawing/2014/main" id="{6E7C2484-D1A7-E47C-1465-10E0415B6DEC}"/>
              </a:ext>
            </a:extLst>
          </p:cNvPr>
          <p:cNvCxnSpPr/>
          <p:nvPr/>
        </p:nvCxnSpPr>
        <p:spPr>
          <a:xfrm>
            <a:off x="6453103" y="164153"/>
            <a:ext cx="5738893" cy="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sp>
        <p:nvSpPr>
          <p:cNvPr id="7" name="Marcador de posición de imagen 10">
            <a:extLst>
              <a:ext uri="{FF2B5EF4-FFF2-40B4-BE49-F238E27FC236}">
                <a16:creationId xmlns:a16="http://schemas.microsoft.com/office/drawing/2014/main" id="{93275D93-2B4C-2EBF-F73A-84BA95C861A3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09603" y="0"/>
            <a:ext cx="5843500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ES"/>
              <a:t> </a:t>
            </a:r>
          </a:p>
        </p:txBody>
      </p:sp>
      <p:cxnSp>
        <p:nvCxnSpPr>
          <p:cNvPr id="8" name="Conector recto 2">
            <a:extLst>
              <a:ext uri="{FF2B5EF4-FFF2-40B4-BE49-F238E27FC236}">
                <a16:creationId xmlns:a16="http://schemas.microsoft.com/office/drawing/2014/main" id="{B4FBC47E-252F-1859-54E8-7216ECF2A69E}"/>
              </a:ext>
            </a:extLst>
          </p:cNvPr>
          <p:cNvCxnSpPr/>
          <p:nvPr/>
        </p:nvCxnSpPr>
        <p:spPr>
          <a:xfrm>
            <a:off x="6453103" y="0"/>
            <a:ext cx="0" cy="685800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9" name="Conector recto 3">
            <a:extLst>
              <a:ext uri="{FF2B5EF4-FFF2-40B4-BE49-F238E27FC236}">
                <a16:creationId xmlns:a16="http://schemas.microsoft.com/office/drawing/2014/main" id="{54FB1FC6-75A9-17A0-08D7-2E97F3D6033D}"/>
              </a:ext>
            </a:extLst>
          </p:cNvPr>
          <p:cNvCxnSpPr/>
          <p:nvPr/>
        </p:nvCxnSpPr>
        <p:spPr>
          <a:xfrm>
            <a:off x="429795" y="0"/>
            <a:ext cx="0" cy="685800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sp>
        <p:nvSpPr>
          <p:cNvPr id="10" name="Marcador de contenido 7">
            <a:extLst>
              <a:ext uri="{FF2B5EF4-FFF2-40B4-BE49-F238E27FC236}">
                <a16:creationId xmlns:a16="http://schemas.microsoft.com/office/drawing/2014/main" id="{FE83922F-4942-C535-A85F-4CF3A549EABE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7094555" y="2110572"/>
            <a:ext cx="4477515" cy="428257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7735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ido con imagen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1176F4-CE93-B1C4-9461-CE3669B0B5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2648" y="632325"/>
            <a:ext cx="4494184" cy="128817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ie de página 5">
            <a:extLst>
              <a:ext uri="{FF2B5EF4-FFF2-40B4-BE49-F238E27FC236}">
                <a16:creationId xmlns:a16="http://schemas.microsoft.com/office/drawing/2014/main" id="{125B1E3D-8A76-BDBF-E93A-3400B2AD43E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 rot="16200004">
            <a:off x="-2071903" y="2231456"/>
            <a:ext cx="4564373" cy="42976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EJEMPLO DE TEXTO DE PIE DE PÁGINA</a:t>
            </a:r>
          </a:p>
        </p:txBody>
      </p:sp>
      <p:sp>
        <p:nvSpPr>
          <p:cNvPr id="4" name="Marcador de fecha 4">
            <a:extLst>
              <a:ext uri="{FF2B5EF4-FFF2-40B4-BE49-F238E27FC236}">
                <a16:creationId xmlns:a16="http://schemas.microsoft.com/office/drawing/2014/main" id="{72A24355-86CD-C911-5D45-80B62058311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 rot="16200004">
            <a:off x="-536955" y="5260881"/>
            <a:ext cx="1494477" cy="42976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18/8/2025</a:t>
            </a:r>
          </a:p>
        </p:txBody>
      </p:sp>
      <p:sp>
        <p:nvSpPr>
          <p:cNvPr id="5" name="Marcador de número de diapositiva 6">
            <a:extLst>
              <a:ext uri="{FF2B5EF4-FFF2-40B4-BE49-F238E27FC236}">
                <a16:creationId xmlns:a16="http://schemas.microsoft.com/office/drawing/2014/main" id="{DC03E1E5-6147-295F-2570-C9C8F9DB454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-4599" y="6492240"/>
            <a:ext cx="429210" cy="365760"/>
          </a:xfrm>
        </p:spPr>
        <p:txBody>
          <a:bodyPr/>
          <a:lstStyle>
            <a:lvl1pPr>
              <a:defRPr/>
            </a:lvl1pPr>
          </a:lstStyle>
          <a:p>
            <a:pPr lvl="0"/>
            <a:fld id="{8A7BECC9-DC67-A34E-B0FB-21B5F35DE7C0}" type="slidenum">
              <a:t>‹#›</a:t>
            </a:fld>
            <a:endParaRPr lang="en-US"/>
          </a:p>
        </p:txBody>
      </p:sp>
      <p:sp>
        <p:nvSpPr>
          <p:cNvPr id="6" name="Marcador de contenido 7">
            <a:extLst>
              <a:ext uri="{FF2B5EF4-FFF2-40B4-BE49-F238E27FC236}">
                <a16:creationId xmlns:a16="http://schemas.microsoft.com/office/drawing/2014/main" id="{896DD482-609C-BA77-3BCE-0F525BE006A1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12776" y="2068711"/>
            <a:ext cx="4494065" cy="415695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posición de imagen 10">
            <a:extLst>
              <a:ext uri="{FF2B5EF4-FFF2-40B4-BE49-F238E27FC236}">
                <a16:creationId xmlns:a16="http://schemas.microsoft.com/office/drawing/2014/main" id="{CBFC5616-B12F-B3B9-DF31-5F4C6E804CD3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658928" y="0"/>
            <a:ext cx="6533067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ES"/>
              <a:t> </a:t>
            </a:r>
          </a:p>
        </p:txBody>
      </p:sp>
      <p:cxnSp>
        <p:nvCxnSpPr>
          <p:cNvPr id="8" name="Conector recto 2">
            <a:extLst>
              <a:ext uri="{FF2B5EF4-FFF2-40B4-BE49-F238E27FC236}">
                <a16:creationId xmlns:a16="http://schemas.microsoft.com/office/drawing/2014/main" id="{25A27835-9172-6C88-434E-98EAF400827E}"/>
              </a:ext>
            </a:extLst>
          </p:cNvPr>
          <p:cNvCxnSpPr/>
          <p:nvPr/>
        </p:nvCxnSpPr>
        <p:spPr>
          <a:xfrm>
            <a:off x="431797" y="164153"/>
            <a:ext cx="5213882" cy="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9" name="Conector recto 9">
            <a:extLst>
              <a:ext uri="{FF2B5EF4-FFF2-40B4-BE49-F238E27FC236}">
                <a16:creationId xmlns:a16="http://schemas.microsoft.com/office/drawing/2014/main" id="{01701F43-FC2A-9B11-B9C6-B3B8DE666E43}"/>
              </a:ext>
            </a:extLst>
          </p:cNvPr>
          <p:cNvCxnSpPr/>
          <p:nvPr/>
        </p:nvCxnSpPr>
        <p:spPr>
          <a:xfrm>
            <a:off x="5656304" y="374"/>
            <a:ext cx="0" cy="685800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10" name="Conector recto 11">
            <a:extLst>
              <a:ext uri="{FF2B5EF4-FFF2-40B4-BE49-F238E27FC236}">
                <a16:creationId xmlns:a16="http://schemas.microsoft.com/office/drawing/2014/main" id="{76464318-68A3-9CDA-0CEF-2D9DF0780034}"/>
              </a:ext>
            </a:extLst>
          </p:cNvPr>
          <p:cNvCxnSpPr/>
          <p:nvPr/>
        </p:nvCxnSpPr>
        <p:spPr>
          <a:xfrm>
            <a:off x="429795" y="0"/>
            <a:ext cx="0" cy="685800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27571475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ido con imagen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757E5B-3DD9-0AE3-275F-8F4A71AC2D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212665" y="634995"/>
            <a:ext cx="3363510" cy="166722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ie de página 5">
            <a:extLst>
              <a:ext uri="{FF2B5EF4-FFF2-40B4-BE49-F238E27FC236}">
                <a16:creationId xmlns:a16="http://schemas.microsoft.com/office/drawing/2014/main" id="{04AFABE5-2716-9533-CCDC-92CC1D68DBA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EJEMPLO DE TEXTO DE PIE DE PÁGINA</a:t>
            </a:r>
          </a:p>
        </p:txBody>
      </p:sp>
      <p:sp>
        <p:nvSpPr>
          <p:cNvPr id="4" name="Marcador de fecha 4">
            <a:extLst>
              <a:ext uri="{FF2B5EF4-FFF2-40B4-BE49-F238E27FC236}">
                <a16:creationId xmlns:a16="http://schemas.microsoft.com/office/drawing/2014/main" id="{CA967C6D-4329-0169-E8ED-6D86FF4CFE1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18/8/2025</a:t>
            </a:r>
          </a:p>
        </p:txBody>
      </p:sp>
      <p:sp>
        <p:nvSpPr>
          <p:cNvPr id="5" name="Marcador de número de diapositiva 6">
            <a:extLst>
              <a:ext uri="{FF2B5EF4-FFF2-40B4-BE49-F238E27FC236}">
                <a16:creationId xmlns:a16="http://schemas.microsoft.com/office/drawing/2014/main" id="{89C9FDA5-E61A-BAAC-A75D-1B513A1FC3B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CDF48CA-C5DD-644C-9334-BB797226F57A}" type="slidenum">
              <a:t>‹#›</a:t>
            </a:fld>
            <a:endParaRPr lang="en-US"/>
          </a:p>
        </p:txBody>
      </p:sp>
      <p:sp>
        <p:nvSpPr>
          <p:cNvPr id="6" name="Marcador de posición de imagen 10">
            <a:extLst>
              <a:ext uri="{FF2B5EF4-FFF2-40B4-BE49-F238E27FC236}">
                <a16:creationId xmlns:a16="http://schemas.microsoft.com/office/drawing/2014/main" id="{6D1BA66C-1E88-F087-5AF4-DDD71522CD1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97130" y="0"/>
            <a:ext cx="6987012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ES"/>
              <a:t> </a:t>
            </a:r>
          </a:p>
        </p:txBody>
      </p:sp>
      <p:sp>
        <p:nvSpPr>
          <p:cNvPr id="7" name="Marcador de contenido 7">
            <a:extLst>
              <a:ext uri="{FF2B5EF4-FFF2-40B4-BE49-F238E27FC236}">
                <a16:creationId xmlns:a16="http://schemas.microsoft.com/office/drawing/2014/main" id="{CBFD8247-D6B0-04DD-FC8A-4827658747A3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8212793" y="2450527"/>
            <a:ext cx="3363510" cy="385464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cxnSp>
        <p:nvCxnSpPr>
          <p:cNvPr id="8" name="Conector recto 8">
            <a:extLst>
              <a:ext uri="{FF2B5EF4-FFF2-40B4-BE49-F238E27FC236}">
                <a16:creationId xmlns:a16="http://schemas.microsoft.com/office/drawing/2014/main" id="{63F20B13-56E0-6686-900E-DB7626AEFAAE}"/>
              </a:ext>
            </a:extLst>
          </p:cNvPr>
          <p:cNvCxnSpPr/>
          <p:nvPr/>
        </p:nvCxnSpPr>
        <p:spPr>
          <a:xfrm>
            <a:off x="7584143" y="164153"/>
            <a:ext cx="4607853" cy="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9" name="Conector recto 2">
            <a:extLst>
              <a:ext uri="{FF2B5EF4-FFF2-40B4-BE49-F238E27FC236}">
                <a16:creationId xmlns:a16="http://schemas.microsoft.com/office/drawing/2014/main" id="{A192FF2E-9070-0148-7798-ED8A4040EC3F}"/>
              </a:ext>
            </a:extLst>
          </p:cNvPr>
          <p:cNvCxnSpPr/>
          <p:nvPr/>
        </p:nvCxnSpPr>
        <p:spPr>
          <a:xfrm>
            <a:off x="7588294" y="0"/>
            <a:ext cx="0" cy="685800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10" name="Conector recto 11">
            <a:extLst>
              <a:ext uri="{FF2B5EF4-FFF2-40B4-BE49-F238E27FC236}">
                <a16:creationId xmlns:a16="http://schemas.microsoft.com/office/drawing/2014/main" id="{9F974448-2722-FD61-0686-6D090815C2CE}"/>
              </a:ext>
            </a:extLst>
          </p:cNvPr>
          <p:cNvCxnSpPr/>
          <p:nvPr/>
        </p:nvCxnSpPr>
        <p:spPr>
          <a:xfrm>
            <a:off x="429795" y="0"/>
            <a:ext cx="0" cy="685800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26854378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ido con imagen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0C2D5D-BBCA-AF1D-65A1-79C90703B0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5692" y="634995"/>
            <a:ext cx="3363510" cy="166722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ie de página 5">
            <a:extLst>
              <a:ext uri="{FF2B5EF4-FFF2-40B4-BE49-F238E27FC236}">
                <a16:creationId xmlns:a16="http://schemas.microsoft.com/office/drawing/2014/main" id="{2287826F-9994-00AB-C21A-E1EA870AB6D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 rot="16200004">
            <a:off x="-2064707" y="2231456"/>
            <a:ext cx="4564373" cy="42976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EJEMPLO DE TEXTO DE PIE DE PÁGINA</a:t>
            </a:r>
          </a:p>
        </p:txBody>
      </p:sp>
      <p:sp>
        <p:nvSpPr>
          <p:cNvPr id="4" name="Marcador de fecha 4">
            <a:extLst>
              <a:ext uri="{FF2B5EF4-FFF2-40B4-BE49-F238E27FC236}">
                <a16:creationId xmlns:a16="http://schemas.microsoft.com/office/drawing/2014/main" id="{08E5E40E-49AA-E824-8C7B-7473337E831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 rot="16200004">
            <a:off x="-529759" y="5260881"/>
            <a:ext cx="1494477" cy="42976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18/8/2025</a:t>
            </a:r>
          </a:p>
        </p:txBody>
      </p:sp>
      <p:sp>
        <p:nvSpPr>
          <p:cNvPr id="5" name="Marcador de número de diapositiva 6">
            <a:extLst>
              <a:ext uri="{FF2B5EF4-FFF2-40B4-BE49-F238E27FC236}">
                <a16:creationId xmlns:a16="http://schemas.microsoft.com/office/drawing/2014/main" id="{FE725CDA-5E0A-29D1-9FBB-A314C9773F0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2596" y="6492870"/>
            <a:ext cx="42921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5ACFD080-E407-6543-A0B7-B1F68D5AB617}" type="slidenum">
              <a:t>‹#›</a:t>
            </a:fld>
            <a:endParaRPr lang="en-US"/>
          </a:p>
        </p:txBody>
      </p:sp>
      <p:sp>
        <p:nvSpPr>
          <p:cNvPr id="6" name="Marcador de contenido 7">
            <a:extLst>
              <a:ext uri="{FF2B5EF4-FFF2-40B4-BE49-F238E27FC236}">
                <a16:creationId xmlns:a16="http://schemas.microsoft.com/office/drawing/2014/main" id="{45D22430-FE52-293B-850F-40F7935AA4E1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15820" y="2450527"/>
            <a:ext cx="3363510" cy="381488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posición de imagen 10">
            <a:extLst>
              <a:ext uri="{FF2B5EF4-FFF2-40B4-BE49-F238E27FC236}">
                <a16:creationId xmlns:a16="http://schemas.microsoft.com/office/drawing/2014/main" id="{BE7337E4-F75A-CA99-8B9F-B106D9896A2B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607853" y="0"/>
            <a:ext cx="7584143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ES"/>
              <a:t> </a:t>
            </a:r>
          </a:p>
        </p:txBody>
      </p:sp>
      <p:cxnSp>
        <p:nvCxnSpPr>
          <p:cNvPr id="8" name="Conector recto 8">
            <a:extLst>
              <a:ext uri="{FF2B5EF4-FFF2-40B4-BE49-F238E27FC236}">
                <a16:creationId xmlns:a16="http://schemas.microsoft.com/office/drawing/2014/main" id="{F245422A-5FE1-9D1E-BD67-BC9F89D0D541}"/>
              </a:ext>
            </a:extLst>
          </p:cNvPr>
          <p:cNvCxnSpPr/>
          <p:nvPr/>
        </p:nvCxnSpPr>
        <p:spPr>
          <a:xfrm>
            <a:off x="431797" y="164153"/>
            <a:ext cx="4162806" cy="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9" name="Conector recto 2">
            <a:extLst>
              <a:ext uri="{FF2B5EF4-FFF2-40B4-BE49-F238E27FC236}">
                <a16:creationId xmlns:a16="http://schemas.microsoft.com/office/drawing/2014/main" id="{A24A9B5A-7348-4947-D031-3CC206387106}"/>
              </a:ext>
            </a:extLst>
          </p:cNvPr>
          <p:cNvCxnSpPr/>
          <p:nvPr/>
        </p:nvCxnSpPr>
        <p:spPr>
          <a:xfrm>
            <a:off x="4601891" y="0"/>
            <a:ext cx="0" cy="685800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10" name="Conector recto 3">
            <a:extLst>
              <a:ext uri="{FF2B5EF4-FFF2-40B4-BE49-F238E27FC236}">
                <a16:creationId xmlns:a16="http://schemas.microsoft.com/office/drawing/2014/main" id="{55ACFC74-8359-9416-C7B0-8F57A6374295}"/>
              </a:ext>
            </a:extLst>
          </p:cNvPr>
          <p:cNvCxnSpPr/>
          <p:nvPr/>
        </p:nvCxnSpPr>
        <p:spPr>
          <a:xfrm>
            <a:off x="429795" y="0"/>
            <a:ext cx="0" cy="685800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39762171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ido con imagen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D9BC4E-AF47-89DD-6E4B-F2FFCE90E8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88059" y="634995"/>
            <a:ext cx="2699253" cy="221445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ie de página 8">
            <a:extLst>
              <a:ext uri="{FF2B5EF4-FFF2-40B4-BE49-F238E27FC236}">
                <a16:creationId xmlns:a16="http://schemas.microsoft.com/office/drawing/2014/main" id="{4D886E8E-59A7-ABC0-8302-BEFAB0F0572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EJEMPLO DE TEXTO DE PIE DE PÁGINA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8108F2-3AC7-C66F-B40D-DB9B8777454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18/8/2025</a:t>
            </a:r>
          </a:p>
        </p:txBody>
      </p:sp>
      <p:sp>
        <p:nvSpPr>
          <p:cNvPr id="5" name="Marcador de número de diapositiva 9">
            <a:extLst>
              <a:ext uri="{FF2B5EF4-FFF2-40B4-BE49-F238E27FC236}">
                <a16:creationId xmlns:a16="http://schemas.microsoft.com/office/drawing/2014/main" id="{F03370DF-88B6-373C-11C2-4FD3F9DF68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DF19A19-82DC-8D4E-817A-3BAA02B19DB2}" type="slidenum">
              <a:t>‹#›</a:t>
            </a:fld>
            <a:endParaRPr lang="en-US"/>
          </a:p>
        </p:txBody>
      </p:sp>
      <p:sp>
        <p:nvSpPr>
          <p:cNvPr id="6" name="Marcador de posición de imagen 9">
            <a:extLst>
              <a:ext uri="{FF2B5EF4-FFF2-40B4-BE49-F238E27FC236}">
                <a16:creationId xmlns:a16="http://schemas.microsoft.com/office/drawing/2014/main" id="{05716B5F-E719-B9F5-AA0D-0BEDE4B05E0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04683" y="0"/>
            <a:ext cx="7644950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s-ES"/>
              <a:t> </a:t>
            </a:r>
          </a:p>
        </p:txBody>
      </p:sp>
      <p:sp>
        <p:nvSpPr>
          <p:cNvPr id="7" name="Marcador de contenido 7">
            <a:extLst>
              <a:ext uri="{FF2B5EF4-FFF2-40B4-BE49-F238E27FC236}">
                <a16:creationId xmlns:a16="http://schemas.microsoft.com/office/drawing/2014/main" id="{6BB36B65-B19B-5B3B-DD6F-46980A2084FF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8889056" y="3011338"/>
            <a:ext cx="2693346" cy="3211665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cxnSp>
        <p:nvCxnSpPr>
          <p:cNvPr id="8" name="Conector recto 6">
            <a:extLst>
              <a:ext uri="{FF2B5EF4-FFF2-40B4-BE49-F238E27FC236}">
                <a16:creationId xmlns:a16="http://schemas.microsoft.com/office/drawing/2014/main" id="{7E047A4B-762A-B740-0A47-D9E540E2A7CA}"/>
              </a:ext>
            </a:extLst>
          </p:cNvPr>
          <p:cNvCxnSpPr/>
          <p:nvPr/>
        </p:nvCxnSpPr>
        <p:spPr>
          <a:xfrm>
            <a:off x="8259491" y="164153"/>
            <a:ext cx="3932505" cy="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9" name="Conector recto 2">
            <a:extLst>
              <a:ext uri="{FF2B5EF4-FFF2-40B4-BE49-F238E27FC236}">
                <a16:creationId xmlns:a16="http://schemas.microsoft.com/office/drawing/2014/main" id="{521CDE41-1520-453B-02D9-B4E24D194471}"/>
              </a:ext>
            </a:extLst>
          </p:cNvPr>
          <p:cNvCxnSpPr/>
          <p:nvPr/>
        </p:nvCxnSpPr>
        <p:spPr>
          <a:xfrm>
            <a:off x="8259491" y="0"/>
            <a:ext cx="0" cy="685800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10" name="Conector recto 4">
            <a:extLst>
              <a:ext uri="{FF2B5EF4-FFF2-40B4-BE49-F238E27FC236}">
                <a16:creationId xmlns:a16="http://schemas.microsoft.com/office/drawing/2014/main" id="{770A6FBD-F7B7-CE1D-2FED-673ECC079916}"/>
              </a:ext>
            </a:extLst>
          </p:cNvPr>
          <p:cNvCxnSpPr/>
          <p:nvPr/>
        </p:nvCxnSpPr>
        <p:spPr>
          <a:xfrm>
            <a:off x="429795" y="0"/>
            <a:ext cx="0" cy="685800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20036424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ido con imagen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BF6E6D-4A9D-61D1-91DC-5CCED2E935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5692" y="634995"/>
            <a:ext cx="2699253" cy="221445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ie de página 5">
            <a:extLst>
              <a:ext uri="{FF2B5EF4-FFF2-40B4-BE49-F238E27FC236}">
                <a16:creationId xmlns:a16="http://schemas.microsoft.com/office/drawing/2014/main" id="{CCC9C682-F41D-0945-8BBF-33733C26B16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 rot="16200004">
            <a:off x="-2062635" y="2236681"/>
            <a:ext cx="4553922" cy="42976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EJEMPLO DE TEXTO DE PIE DE PÁGINA</a:t>
            </a:r>
          </a:p>
        </p:txBody>
      </p:sp>
      <p:sp>
        <p:nvSpPr>
          <p:cNvPr id="4" name="Marcador de fecha 4">
            <a:extLst>
              <a:ext uri="{FF2B5EF4-FFF2-40B4-BE49-F238E27FC236}">
                <a16:creationId xmlns:a16="http://schemas.microsoft.com/office/drawing/2014/main" id="{77FE84D2-D098-C40C-E749-E6FB320FFD7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18/8/2025</a:t>
            </a:r>
          </a:p>
        </p:txBody>
      </p:sp>
      <p:sp>
        <p:nvSpPr>
          <p:cNvPr id="5" name="Marcador de número de diapositiva 6">
            <a:extLst>
              <a:ext uri="{FF2B5EF4-FFF2-40B4-BE49-F238E27FC236}">
                <a16:creationId xmlns:a16="http://schemas.microsoft.com/office/drawing/2014/main" id="{1D8266F6-7460-8B61-A7BF-78C392A29C5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0" y="6492870"/>
            <a:ext cx="42921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5CFF7762-0489-5045-AB59-931D2A4D941F}" type="slidenum">
              <a:t>‹#›</a:t>
            </a:fld>
            <a:endParaRPr lang="en-US"/>
          </a:p>
        </p:txBody>
      </p:sp>
      <p:sp>
        <p:nvSpPr>
          <p:cNvPr id="6" name="Marcador de contenido 7">
            <a:extLst>
              <a:ext uri="{FF2B5EF4-FFF2-40B4-BE49-F238E27FC236}">
                <a16:creationId xmlns:a16="http://schemas.microsoft.com/office/drawing/2014/main" id="{1A8CBEA3-4878-EEAC-D3E8-4D88F8C2BB73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16689" y="3011338"/>
            <a:ext cx="2693346" cy="3211665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posición de imagen 9">
            <a:extLst>
              <a:ext uri="{FF2B5EF4-FFF2-40B4-BE49-F238E27FC236}">
                <a16:creationId xmlns:a16="http://schemas.microsoft.com/office/drawing/2014/main" id="{91BDBCF7-DEB8-A207-A17E-13AEA3D495FF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865680" y="0"/>
            <a:ext cx="8326325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s-ES"/>
              <a:t> </a:t>
            </a:r>
          </a:p>
        </p:txBody>
      </p:sp>
      <p:cxnSp>
        <p:nvCxnSpPr>
          <p:cNvPr id="8" name="Conector recto 2">
            <a:extLst>
              <a:ext uri="{FF2B5EF4-FFF2-40B4-BE49-F238E27FC236}">
                <a16:creationId xmlns:a16="http://schemas.microsoft.com/office/drawing/2014/main" id="{628B3E65-C003-1408-DF40-1A1D88F8C5B1}"/>
              </a:ext>
            </a:extLst>
          </p:cNvPr>
          <p:cNvCxnSpPr/>
          <p:nvPr/>
        </p:nvCxnSpPr>
        <p:spPr>
          <a:xfrm>
            <a:off x="431797" y="164153"/>
            <a:ext cx="3420625" cy="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9" name="Conector recto 11">
            <a:extLst>
              <a:ext uri="{FF2B5EF4-FFF2-40B4-BE49-F238E27FC236}">
                <a16:creationId xmlns:a16="http://schemas.microsoft.com/office/drawing/2014/main" id="{B8C2191F-8D0C-F7E6-B4D0-912477BF71E5}"/>
              </a:ext>
            </a:extLst>
          </p:cNvPr>
          <p:cNvCxnSpPr/>
          <p:nvPr/>
        </p:nvCxnSpPr>
        <p:spPr>
          <a:xfrm>
            <a:off x="429795" y="0"/>
            <a:ext cx="0" cy="685800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2CD1008D-2783-7C2A-E117-5E760C93BA21}"/>
              </a:ext>
            </a:extLst>
          </p:cNvPr>
          <p:cNvCxnSpPr/>
          <p:nvPr/>
        </p:nvCxnSpPr>
        <p:spPr>
          <a:xfrm>
            <a:off x="3861520" y="0"/>
            <a:ext cx="0" cy="685800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42184452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ido con imagen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60B72B-01DC-5265-503B-C9163B161E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2648" y="5012265"/>
            <a:ext cx="4019519" cy="112727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ie de página 5">
            <a:extLst>
              <a:ext uri="{FF2B5EF4-FFF2-40B4-BE49-F238E27FC236}">
                <a16:creationId xmlns:a16="http://schemas.microsoft.com/office/drawing/2014/main" id="{315EDDDF-4121-3F29-5FB8-26D1E16D3E2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EJEMPLO DE TEXTO DE PIE DE PÁGINA</a:t>
            </a:r>
          </a:p>
        </p:txBody>
      </p:sp>
      <p:sp>
        <p:nvSpPr>
          <p:cNvPr id="4" name="Marcador de fecha 4">
            <a:extLst>
              <a:ext uri="{FF2B5EF4-FFF2-40B4-BE49-F238E27FC236}">
                <a16:creationId xmlns:a16="http://schemas.microsoft.com/office/drawing/2014/main" id="{93E5F253-DA4D-70F8-8A51-24F0D4D9762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18/8/2025</a:t>
            </a:r>
          </a:p>
        </p:txBody>
      </p:sp>
      <p:sp>
        <p:nvSpPr>
          <p:cNvPr id="5" name="Marcador de número de diapositiva 6">
            <a:extLst>
              <a:ext uri="{FF2B5EF4-FFF2-40B4-BE49-F238E27FC236}">
                <a16:creationId xmlns:a16="http://schemas.microsoft.com/office/drawing/2014/main" id="{F306EC3C-E08F-6026-BEFD-47EDB99FFCA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E3A4041-7901-214A-ACC7-66094E73BAFD}" type="slidenum">
              <a:t>‹#›</a:t>
            </a:fld>
            <a:endParaRPr lang="en-US"/>
          </a:p>
        </p:txBody>
      </p:sp>
      <p:sp>
        <p:nvSpPr>
          <p:cNvPr id="6" name="Marcador de posición de imagen 10">
            <a:extLst>
              <a:ext uri="{FF2B5EF4-FFF2-40B4-BE49-F238E27FC236}">
                <a16:creationId xmlns:a16="http://schemas.microsoft.com/office/drawing/2014/main" id="{7B21601F-38E7-9A88-F968-F14806B0C1EE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98301" y="0"/>
            <a:ext cx="11593695" cy="463513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ES"/>
              <a:t> </a:t>
            </a:r>
          </a:p>
        </p:txBody>
      </p:sp>
      <p:sp>
        <p:nvSpPr>
          <p:cNvPr id="7" name="Marcador de contenido 7">
            <a:extLst>
              <a:ext uri="{FF2B5EF4-FFF2-40B4-BE49-F238E27FC236}">
                <a16:creationId xmlns:a16="http://schemas.microsoft.com/office/drawing/2014/main" id="{7D430BB2-EC64-92A3-1D1E-DF6522E715A9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5156008" y="5012265"/>
            <a:ext cx="6426394" cy="1241572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cxnSp>
        <p:nvCxnSpPr>
          <p:cNvPr id="8" name="Conector recto 3">
            <a:extLst>
              <a:ext uri="{FF2B5EF4-FFF2-40B4-BE49-F238E27FC236}">
                <a16:creationId xmlns:a16="http://schemas.microsoft.com/office/drawing/2014/main" id="{602BEB12-AA5C-4174-55FC-146A91979958}"/>
              </a:ext>
            </a:extLst>
          </p:cNvPr>
          <p:cNvCxnSpPr/>
          <p:nvPr/>
        </p:nvCxnSpPr>
        <p:spPr>
          <a:xfrm>
            <a:off x="429795" y="0"/>
            <a:ext cx="0" cy="685800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14951658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ido con imagen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D28359-C1AD-D067-D7DF-5E7AB60FF1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2648" y="3880759"/>
            <a:ext cx="3044951" cy="22451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ie de página 5">
            <a:extLst>
              <a:ext uri="{FF2B5EF4-FFF2-40B4-BE49-F238E27FC236}">
                <a16:creationId xmlns:a16="http://schemas.microsoft.com/office/drawing/2014/main" id="{DA31C434-561E-8D74-9A5F-3E93A62F909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EJEMPLO DE TEXTO DE PIE DE PÁGINA</a:t>
            </a:r>
          </a:p>
        </p:txBody>
      </p:sp>
      <p:sp>
        <p:nvSpPr>
          <p:cNvPr id="4" name="Marcador de fecha 4">
            <a:extLst>
              <a:ext uri="{FF2B5EF4-FFF2-40B4-BE49-F238E27FC236}">
                <a16:creationId xmlns:a16="http://schemas.microsoft.com/office/drawing/2014/main" id="{04E3522A-ED8A-5DB8-504B-CFC9264F8AC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18/8/2025</a:t>
            </a:r>
          </a:p>
        </p:txBody>
      </p:sp>
      <p:sp>
        <p:nvSpPr>
          <p:cNvPr id="5" name="Marcador de posición de imagen 10">
            <a:extLst>
              <a:ext uri="{FF2B5EF4-FFF2-40B4-BE49-F238E27FC236}">
                <a16:creationId xmlns:a16="http://schemas.microsoft.com/office/drawing/2014/main" id="{F424F29E-25F8-35BF-4140-21D24E3AFED7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12648" y="0"/>
            <a:ext cx="11579348" cy="3443328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ES"/>
              <a:t> </a:t>
            </a:r>
          </a:p>
        </p:txBody>
      </p:sp>
      <p:sp>
        <p:nvSpPr>
          <p:cNvPr id="6" name="Marcador de contenido 7">
            <a:extLst>
              <a:ext uri="{FF2B5EF4-FFF2-40B4-BE49-F238E27FC236}">
                <a16:creationId xmlns:a16="http://schemas.microsoft.com/office/drawing/2014/main" id="{48460994-8BA6-E5AC-632F-B91581378A87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122371" y="3880759"/>
            <a:ext cx="7460031" cy="2443843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03D693-8ECA-215F-CE60-B9254524699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2616E7-CCB5-2A48-8525-0BF895111D1D}" type="slidenum">
              <a:t>‹#›</a:t>
            </a:fld>
            <a:endParaRPr lang="en-US"/>
          </a:p>
        </p:txBody>
      </p:sp>
      <p:cxnSp>
        <p:nvCxnSpPr>
          <p:cNvPr id="8" name="Conector recto 3">
            <a:extLst>
              <a:ext uri="{FF2B5EF4-FFF2-40B4-BE49-F238E27FC236}">
                <a16:creationId xmlns:a16="http://schemas.microsoft.com/office/drawing/2014/main" id="{9A4A5E47-B462-31A3-B1FC-3D9FC3293B23}"/>
              </a:ext>
            </a:extLst>
          </p:cNvPr>
          <p:cNvCxnSpPr/>
          <p:nvPr/>
        </p:nvCxnSpPr>
        <p:spPr>
          <a:xfrm>
            <a:off x="429795" y="0"/>
            <a:ext cx="0" cy="685800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37331405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ido con imagen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750275-C9D6-5055-A443-E874417EDC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8328" y="634995"/>
            <a:ext cx="3021872" cy="177354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ie de página 5">
            <a:extLst>
              <a:ext uri="{FF2B5EF4-FFF2-40B4-BE49-F238E27FC236}">
                <a16:creationId xmlns:a16="http://schemas.microsoft.com/office/drawing/2014/main" id="{AB93941C-736E-D65A-0AE2-11357822371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EJEMPLO DE TEXTO DE PIE DE PÁGINA</a:t>
            </a:r>
          </a:p>
        </p:txBody>
      </p:sp>
      <p:sp>
        <p:nvSpPr>
          <p:cNvPr id="4" name="Marcador de fecha 4">
            <a:extLst>
              <a:ext uri="{FF2B5EF4-FFF2-40B4-BE49-F238E27FC236}">
                <a16:creationId xmlns:a16="http://schemas.microsoft.com/office/drawing/2014/main" id="{EC7972D8-5BCD-FC38-CCBD-CD9A2D4EA4D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18/8/2025</a:t>
            </a:r>
          </a:p>
        </p:txBody>
      </p:sp>
      <p:sp>
        <p:nvSpPr>
          <p:cNvPr id="5" name="Marcador de número de diapositiva 6">
            <a:extLst>
              <a:ext uri="{FF2B5EF4-FFF2-40B4-BE49-F238E27FC236}">
                <a16:creationId xmlns:a16="http://schemas.microsoft.com/office/drawing/2014/main" id="{1E5DB02B-6C05-88A7-F33B-01B8855D0C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D68419-5140-5D42-9657-2D821D5CCDE3}" type="slidenum">
              <a:t>‹#›</a:t>
            </a:fld>
            <a:endParaRPr lang="en-US"/>
          </a:p>
        </p:txBody>
      </p:sp>
      <p:sp>
        <p:nvSpPr>
          <p:cNvPr id="6" name="Marcador de contenido 7">
            <a:extLst>
              <a:ext uri="{FF2B5EF4-FFF2-40B4-BE49-F238E27FC236}">
                <a16:creationId xmlns:a16="http://schemas.microsoft.com/office/drawing/2014/main" id="{37F540C0-6D6F-4622-4B98-CE0F7819B8F0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122371" y="634995"/>
            <a:ext cx="7460031" cy="2330458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posición de imagen 3">
            <a:extLst>
              <a:ext uri="{FF2B5EF4-FFF2-40B4-BE49-F238E27FC236}">
                <a16:creationId xmlns:a16="http://schemas.microsoft.com/office/drawing/2014/main" id="{B1F413F3-8CBA-DB95-3A5D-89FBFDC40B7A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97743" y="3636523"/>
            <a:ext cx="11594253" cy="3221476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s-ES"/>
              <a:t> </a:t>
            </a:r>
          </a:p>
        </p:txBody>
      </p:sp>
      <p:cxnSp>
        <p:nvCxnSpPr>
          <p:cNvPr id="8" name="Conector recto 3">
            <a:extLst>
              <a:ext uri="{FF2B5EF4-FFF2-40B4-BE49-F238E27FC236}">
                <a16:creationId xmlns:a16="http://schemas.microsoft.com/office/drawing/2014/main" id="{BF70F841-0BAC-2AE5-615A-8407F2F1DE0F}"/>
              </a:ext>
            </a:extLst>
          </p:cNvPr>
          <p:cNvCxnSpPr/>
          <p:nvPr/>
        </p:nvCxnSpPr>
        <p:spPr>
          <a:xfrm>
            <a:off x="429795" y="0"/>
            <a:ext cx="0" cy="685800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816083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con imagen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C48B96-2484-66EC-AE1B-55D578E26B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543800" y="634986"/>
            <a:ext cx="4244004" cy="422794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10209C-1664-980E-C960-04E53C89F4E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543800" y="5189329"/>
            <a:ext cx="3741889" cy="1033665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4D994B7F-0D79-FF1D-119A-520BC2FF75A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 rot="16200004">
            <a:off x="-2067586" y="2231729"/>
            <a:ext cx="4564373" cy="4292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EJEMPLO DE TEXTO DE PIE DE PÁGINA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0C14C42C-D468-96AF-F025-25DD312C6AF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 rot="16200004">
            <a:off x="-532638" y="5261164"/>
            <a:ext cx="1494477" cy="4292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18/8/2025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3C667-1BBD-E25A-2BE0-ACDB83B29B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26DDEA-A47F-7A4A-8077-54A8CA03649B}" type="slidenum">
              <a:t>‹#›</a:t>
            </a:fld>
            <a:endParaRPr lang="en-US"/>
          </a:p>
        </p:txBody>
      </p:sp>
      <p:sp>
        <p:nvSpPr>
          <p:cNvPr id="7" name="Marcador de posición de imagen 13">
            <a:extLst>
              <a:ext uri="{FF2B5EF4-FFF2-40B4-BE49-F238E27FC236}">
                <a16:creationId xmlns:a16="http://schemas.microsoft.com/office/drawing/2014/main" id="{E3863C2B-2E68-0A75-BB77-197C4A1CB686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97724" y="0"/>
            <a:ext cx="6488920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s-ES"/>
              <a:t> </a:t>
            </a:r>
            <a:endParaRPr lang="en-US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539480FA-4B8F-69F4-2181-DE5BB57EE4BF}"/>
              </a:ext>
            </a:extLst>
          </p:cNvPr>
          <p:cNvCxnSpPr/>
          <p:nvPr/>
        </p:nvCxnSpPr>
        <p:spPr>
          <a:xfrm>
            <a:off x="7254575" y="164153"/>
            <a:ext cx="4937421" cy="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046F95EA-94DC-DDE8-B223-1A46E406839E}"/>
              </a:ext>
            </a:extLst>
          </p:cNvPr>
          <p:cNvCxnSpPr/>
          <p:nvPr/>
        </p:nvCxnSpPr>
        <p:spPr>
          <a:xfrm>
            <a:off x="7254575" y="0"/>
            <a:ext cx="0" cy="685800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2FB29EA9-6E93-2224-66AF-831232316862}"/>
              </a:ext>
            </a:extLst>
          </p:cNvPr>
          <p:cNvCxnSpPr/>
          <p:nvPr/>
        </p:nvCxnSpPr>
        <p:spPr>
          <a:xfrm>
            <a:off x="429795" y="0"/>
            <a:ext cx="0" cy="685800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36083476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ido con imagen 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2">
            <a:extLst>
              <a:ext uri="{FF2B5EF4-FFF2-40B4-BE49-F238E27FC236}">
                <a16:creationId xmlns:a16="http://schemas.microsoft.com/office/drawing/2014/main" id="{21B80D4F-31D8-9473-AB7E-A3BE9FFD5719}"/>
              </a:ext>
            </a:extLst>
          </p:cNvPr>
          <p:cNvCxnSpPr/>
          <p:nvPr/>
        </p:nvCxnSpPr>
        <p:spPr>
          <a:xfrm>
            <a:off x="429210" y="164153"/>
            <a:ext cx="11762786" cy="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sp>
        <p:nvSpPr>
          <p:cNvPr id="3" name="Título 1">
            <a:extLst>
              <a:ext uri="{FF2B5EF4-FFF2-40B4-BE49-F238E27FC236}">
                <a16:creationId xmlns:a16="http://schemas.microsoft.com/office/drawing/2014/main" id="{E320FB7A-CC07-3B14-D89A-A63AB9F5031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2648" y="638735"/>
            <a:ext cx="10969755" cy="9326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Marcador de pie de página 5">
            <a:extLst>
              <a:ext uri="{FF2B5EF4-FFF2-40B4-BE49-F238E27FC236}">
                <a16:creationId xmlns:a16="http://schemas.microsoft.com/office/drawing/2014/main" id="{7113FC3E-93BE-DF91-20EB-E6DA0418918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 rot="16200004">
            <a:off x="-2073147" y="2231456"/>
            <a:ext cx="4564373" cy="42976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EJEMPLO DE TEXTO DE PIE DE PÁGINA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97F73DD-805A-C2AB-A5D5-89C880FABAA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 rot="16200004">
            <a:off x="-538194" y="5260877"/>
            <a:ext cx="1494467" cy="42976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18/8/2025</a:t>
            </a:r>
          </a:p>
        </p:txBody>
      </p:sp>
      <p:sp>
        <p:nvSpPr>
          <p:cNvPr id="6" name="Marcador de número de diapositiva 6">
            <a:extLst>
              <a:ext uri="{FF2B5EF4-FFF2-40B4-BE49-F238E27FC236}">
                <a16:creationId xmlns:a16="http://schemas.microsoft.com/office/drawing/2014/main" id="{4470B4F5-1CED-181F-06F0-026EFA64F79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-5843" y="6492870"/>
            <a:ext cx="42921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C5473370-8136-CF4A-8D16-480B80CF3007}" type="slidenum">
              <a:t>‹#›</a:t>
            </a:fld>
            <a:endParaRPr lang="en-US"/>
          </a:p>
        </p:txBody>
      </p:sp>
      <p:cxnSp>
        <p:nvCxnSpPr>
          <p:cNvPr id="7" name="Conector recto 8">
            <a:extLst>
              <a:ext uri="{FF2B5EF4-FFF2-40B4-BE49-F238E27FC236}">
                <a16:creationId xmlns:a16="http://schemas.microsoft.com/office/drawing/2014/main" id="{919DA436-AB64-A130-E6B3-3BBDF1399713}"/>
              </a:ext>
            </a:extLst>
          </p:cNvPr>
          <p:cNvCxnSpPr/>
          <p:nvPr/>
        </p:nvCxnSpPr>
        <p:spPr>
          <a:xfrm>
            <a:off x="429795" y="0"/>
            <a:ext cx="0" cy="685800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18D8CA4E-D07B-7F99-8E3A-EC48B60C1C97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12648" y="1713649"/>
            <a:ext cx="4485561" cy="469234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9" name="Marcador de posición de imagen 11">
            <a:extLst>
              <a:ext uri="{FF2B5EF4-FFF2-40B4-BE49-F238E27FC236}">
                <a16:creationId xmlns:a16="http://schemas.microsoft.com/office/drawing/2014/main" id="{697787F7-8A5A-CB22-B62A-69E780A5DC47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658928" y="1713649"/>
            <a:ext cx="6533067" cy="514435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s-E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07330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ido con imagen 1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3">
            <a:extLst>
              <a:ext uri="{FF2B5EF4-FFF2-40B4-BE49-F238E27FC236}">
                <a16:creationId xmlns:a16="http://schemas.microsoft.com/office/drawing/2014/main" id="{AB7A60EF-F80A-3C47-7721-D5682CFD98D0}"/>
              </a:ext>
            </a:extLst>
          </p:cNvPr>
          <p:cNvCxnSpPr/>
          <p:nvPr/>
        </p:nvCxnSpPr>
        <p:spPr>
          <a:xfrm>
            <a:off x="429210" y="164153"/>
            <a:ext cx="11762786" cy="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sp>
        <p:nvSpPr>
          <p:cNvPr id="3" name="Título 1">
            <a:extLst>
              <a:ext uri="{FF2B5EF4-FFF2-40B4-BE49-F238E27FC236}">
                <a16:creationId xmlns:a16="http://schemas.microsoft.com/office/drawing/2014/main" id="{B912E50E-92A8-2BDB-4E70-5F42853A5A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2648" y="634995"/>
            <a:ext cx="10969755" cy="9326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Marcador de pie de página 5">
            <a:extLst>
              <a:ext uri="{FF2B5EF4-FFF2-40B4-BE49-F238E27FC236}">
                <a16:creationId xmlns:a16="http://schemas.microsoft.com/office/drawing/2014/main" id="{75ABD5E6-6243-5578-D3B4-3A9278872E7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EJEMPLO DE TEXTO DE PIE DE PÁGINA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8D76562-E0EA-2B9F-6AD1-23AEC8B8196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18/8/2025</a:t>
            </a:r>
          </a:p>
        </p:txBody>
      </p:sp>
      <p:sp>
        <p:nvSpPr>
          <p:cNvPr id="6" name="Marcador de número de diapositiva 6">
            <a:extLst>
              <a:ext uri="{FF2B5EF4-FFF2-40B4-BE49-F238E27FC236}">
                <a16:creationId xmlns:a16="http://schemas.microsoft.com/office/drawing/2014/main" id="{540E701A-30ED-3542-4F8F-156B518499B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AB7077-3625-434E-ADC2-0FE40AF92A38}" type="slidenum">
              <a:t>‹#›</a:t>
            </a:fld>
            <a:endParaRPr lang="en-US"/>
          </a:p>
        </p:txBody>
      </p:sp>
      <p:cxnSp>
        <p:nvCxnSpPr>
          <p:cNvPr id="7" name="Conector recto 2">
            <a:extLst>
              <a:ext uri="{FF2B5EF4-FFF2-40B4-BE49-F238E27FC236}">
                <a16:creationId xmlns:a16="http://schemas.microsoft.com/office/drawing/2014/main" id="{8C5A29FF-1780-4CCA-ED34-EDEBCCA8DCBF}"/>
              </a:ext>
            </a:extLst>
          </p:cNvPr>
          <p:cNvCxnSpPr/>
          <p:nvPr/>
        </p:nvCxnSpPr>
        <p:spPr>
          <a:xfrm>
            <a:off x="429795" y="0"/>
            <a:ext cx="0" cy="685800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53031930-BB5D-0AC8-E89B-8DD34830B2BF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12648" y="1912394"/>
            <a:ext cx="4637269" cy="422505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9" name="Marcador de posición de imagen 5">
            <a:extLst>
              <a:ext uri="{FF2B5EF4-FFF2-40B4-BE49-F238E27FC236}">
                <a16:creationId xmlns:a16="http://schemas.microsoft.com/office/drawing/2014/main" id="{D4C5C858-0623-E722-B426-CB35F59536C9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737860" y="1929758"/>
            <a:ext cx="5741993" cy="4207693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s-E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18929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ido con imagen 1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2">
            <a:extLst>
              <a:ext uri="{FF2B5EF4-FFF2-40B4-BE49-F238E27FC236}">
                <a16:creationId xmlns:a16="http://schemas.microsoft.com/office/drawing/2014/main" id="{689B974F-3C5A-66D5-4A5D-031A7BDDFA2E}"/>
              </a:ext>
            </a:extLst>
          </p:cNvPr>
          <p:cNvCxnSpPr/>
          <p:nvPr/>
        </p:nvCxnSpPr>
        <p:spPr>
          <a:xfrm>
            <a:off x="429210" y="164153"/>
            <a:ext cx="11762786" cy="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sp>
        <p:nvSpPr>
          <p:cNvPr id="3" name="Título 1">
            <a:extLst>
              <a:ext uri="{FF2B5EF4-FFF2-40B4-BE49-F238E27FC236}">
                <a16:creationId xmlns:a16="http://schemas.microsoft.com/office/drawing/2014/main" id="{1BA1967C-216B-825B-CE09-448CAB2C7A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2648" y="634995"/>
            <a:ext cx="10969755" cy="9326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Marcador de pie de página 5">
            <a:extLst>
              <a:ext uri="{FF2B5EF4-FFF2-40B4-BE49-F238E27FC236}">
                <a16:creationId xmlns:a16="http://schemas.microsoft.com/office/drawing/2014/main" id="{A49E64CB-94A8-7478-8605-EB84898BE11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EJEMPLO DE TEXTO DE PIE DE PÁGINA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CF551F6-89B1-160A-16D1-5435CBE2BB4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18/8/2025</a:t>
            </a:r>
          </a:p>
        </p:txBody>
      </p:sp>
      <p:sp>
        <p:nvSpPr>
          <p:cNvPr id="6" name="Marcador de número de diapositiva 6">
            <a:extLst>
              <a:ext uri="{FF2B5EF4-FFF2-40B4-BE49-F238E27FC236}">
                <a16:creationId xmlns:a16="http://schemas.microsoft.com/office/drawing/2014/main" id="{1D1C667E-EAE6-2BFA-8B4F-B722BE35317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42A775-7F40-BF46-9DBE-FA5A66BE2FBC}" type="slidenum">
              <a:t>‹#›</a:t>
            </a:fld>
            <a:endParaRPr lang="en-US"/>
          </a:p>
        </p:txBody>
      </p:sp>
      <p:cxnSp>
        <p:nvCxnSpPr>
          <p:cNvPr id="7" name="Conector recto 8">
            <a:extLst>
              <a:ext uri="{FF2B5EF4-FFF2-40B4-BE49-F238E27FC236}">
                <a16:creationId xmlns:a16="http://schemas.microsoft.com/office/drawing/2014/main" id="{E51ECDB7-696C-9FDC-4D6B-EA73EF8D9435}"/>
              </a:ext>
            </a:extLst>
          </p:cNvPr>
          <p:cNvCxnSpPr/>
          <p:nvPr/>
        </p:nvCxnSpPr>
        <p:spPr>
          <a:xfrm>
            <a:off x="429795" y="0"/>
            <a:ext cx="0" cy="685800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sp>
        <p:nvSpPr>
          <p:cNvPr id="8" name="Marcador de posición de imagen 11">
            <a:extLst>
              <a:ext uri="{FF2B5EF4-FFF2-40B4-BE49-F238E27FC236}">
                <a16:creationId xmlns:a16="http://schemas.microsoft.com/office/drawing/2014/main" id="{BDF93F56-3F3C-4E96-D86A-AD125C29E934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09603" y="1713649"/>
            <a:ext cx="5860865" cy="514435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s-ES"/>
              <a:t> </a:t>
            </a:r>
          </a:p>
        </p:txBody>
      </p:sp>
      <p:sp>
        <p:nvSpPr>
          <p:cNvPr id="9" name="Marcador de contenido 7">
            <a:extLst>
              <a:ext uri="{FF2B5EF4-FFF2-40B4-BE49-F238E27FC236}">
                <a16:creationId xmlns:a16="http://schemas.microsoft.com/office/drawing/2014/main" id="{30D8B8E1-66C1-CB10-E474-61892D116931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7103251" y="1704843"/>
            <a:ext cx="4479142" cy="469234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5919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ido con imagen 1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10">
            <a:extLst>
              <a:ext uri="{FF2B5EF4-FFF2-40B4-BE49-F238E27FC236}">
                <a16:creationId xmlns:a16="http://schemas.microsoft.com/office/drawing/2014/main" id="{1E23660D-5AB1-6344-CC48-42ECE29DA3E8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09603" y="2173848"/>
            <a:ext cx="4675628" cy="4049136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ES"/>
              <a:t> </a:t>
            </a:r>
          </a:p>
        </p:txBody>
      </p:sp>
      <p:cxnSp>
        <p:nvCxnSpPr>
          <p:cNvPr id="3" name="Conector recto 3">
            <a:extLst>
              <a:ext uri="{FF2B5EF4-FFF2-40B4-BE49-F238E27FC236}">
                <a16:creationId xmlns:a16="http://schemas.microsoft.com/office/drawing/2014/main" id="{6C4FD480-53EA-A4EA-6CAB-92CEE3F74FF1}"/>
              </a:ext>
            </a:extLst>
          </p:cNvPr>
          <p:cNvCxnSpPr/>
          <p:nvPr/>
        </p:nvCxnSpPr>
        <p:spPr>
          <a:xfrm>
            <a:off x="5454396" y="164153"/>
            <a:ext cx="6737600" cy="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sp>
        <p:nvSpPr>
          <p:cNvPr id="4" name="Marcador de pie de página 5">
            <a:extLst>
              <a:ext uri="{FF2B5EF4-FFF2-40B4-BE49-F238E27FC236}">
                <a16:creationId xmlns:a16="http://schemas.microsoft.com/office/drawing/2014/main" id="{22936876-9F0B-2C6B-2FB0-4E8D0909029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EJEMPLO DE TEXTO DE PIE DE PÁGINA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46EA6E6-E0FD-CD8D-3B7B-3A5F7E117CE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18/8/2025</a:t>
            </a:r>
          </a:p>
        </p:txBody>
      </p:sp>
      <p:sp>
        <p:nvSpPr>
          <p:cNvPr id="6" name="Marcador de número de diapositiva 6">
            <a:extLst>
              <a:ext uri="{FF2B5EF4-FFF2-40B4-BE49-F238E27FC236}">
                <a16:creationId xmlns:a16="http://schemas.microsoft.com/office/drawing/2014/main" id="{EA888663-BABD-4750-5CB4-EC66B1C0714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0C4B7A5-24F2-F548-A110-D81B8DDBF663}" type="slidenum">
              <a:t>‹#›</a:t>
            </a:fld>
            <a:endParaRPr lang="en-US"/>
          </a:p>
        </p:txBody>
      </p:sp>
      <p:cxnSp>
        <p:nvCxnSpPr>
          <p:cNvPr id="7" name="Conector recto 2">
            <a:extLst>
              <a:ext uri="{FF2B5EF4-FFF2-40B4-BE49-F238E27FC236}">
                <a16:creationId xmlns:a16="http://schemas.microsoft.com/office/drawing/2014/main" id="{C77D08FE-69F8-42B9-ABD3-FD0876C44738}"/>
              </a:ext>
            </a:extLst>
          </p:cNvPr>
          <p:cNvCxnSpPr/>
          <p:nvPr/>
        </p:nvCxnSpPr>
        <p:spPr>
          <a:xfrm>
            <a:off x="429795" y="0"/>
            <a:ext cx="0" cy="685800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sp>
        <p:nvSpPr>
          <p:cNvPr id="8" name="Título 1">
            <a:extLst>
              <a:ext uri="{FF2B5EF4-FFF2-40B4-BE49-F238E27FC236}">
                <a16:creationId xmlns:a16="http://schemas.microsoft.com/office/drawing/2014/main" id="{65518F6D-A3E4-4B37-493B-421E637BE8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2648" y="634995"/>
            <a:ext cx="4672583" cy="1269479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" name="Marcador de contenido 7">
            <a:extLst>
              <a:ext uri="{FF2B5EF4-FFF2-40B4-BE49-F238E27FC236}">
                <a16:creationId xmlns:a16="http://schemas.microsoft.com/office/drawing/2014/main" id="{775D9EFD-0749-C766-1FDB-D81D8105CE6E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5905560" y="634995"/>
            <a:ext cx="5676842" cy="558799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cxnSp>
        <p:nvCxnSpPr>
          <p:cNvPr id="10" name="Conector recto 1">
            <a:extLst>
              <a:ext uri="{FF2B5EF4-FFF2-40B4-BE49-F238E27FC236}">
                <a16:creationId xmlns:a16="http://schemas.microsoft.com/office/drawing/2014/main" id="{13A6279C-9529-92E4-B53F-DD366EA955D3}"/>
              </a:ext>
            </a:extLst>
          </p:cNvPr>
          <p:cNvCxnSpPr/>
          <p:nvPr/>
        </p:nvCxnSpPr>
        <p:spPr>
          <a:xfrm>
            <a:off x="5454396" y="0"/>
            <a:ext cx="0" cy="685800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22132691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ido con imagen 1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3">
            <a:extLst>
              <a:ext uri="{FF2B5EF4-FFF2-40B4-BE49-F238E27FC236}">
                <a16:creationId xmlns:a16="http://schemas.microsoft.com/office/drawing/2014/main" id="{E2B7354D-73DF-4CDC-97AF-0DE2985A9616}"/>
              </a:ext>
            </a:extLst>
          </p:cNvPr>
          <p:cNvCxnSpPr/>
          <p:nvPr/>
        </p:nvCxnSpPr>
        <p:spPr>
          <a:xfrm>
            <a:off x="4501600" y="164153"/>
            <a:ext cx="7690396" cy="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sp>
        <p:nvSpPr>
          <p:cNvPr id="3" name="Título 1">
            <a:extLst>
              <a:ext uri="{FF2B5EF4-FFF2-40B4-BE49-F238E27FC236}">
                <a16:creationId xmlns:a16="http://schemas.microsoft.com/office/drawing/2014/main" id="{AAD36EF6-0233-742A-CA49-8B92D07C81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2648" y="634995"/>
            <a:ext cx="3696855" cy="131634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Marcador de pie de página 5">
            <a:extLst>
              <a:ext uri="{FF2B5EF4-FFF2-40B4-BE49-F238E27FC236}">
                <a16:creationId xmlns:a16="http://schemas.microsoft.com/office/drawing/2014/main" id="{A202DEBB-65D4-8888-72DA-DFAC392546F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EJEMPLO DE TEXTO DE PIE DE PÁGINA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917A10-025E-D139-6003-FD6CB7756C4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18/8/2025</a:t>
            </a:r>
          </a:p>
        </p:txBody>
      </p:sp>
      <p:sp>
        <p:nvSpPr>
          <p:cNvPr id="6" name="Marcador de número de diapositiva 6">
            <a:extLst>
              <a:ext uri="{FF2B5EF4-FFF2-40B4-BE49-F238E27FC236}">
                <a16:creationId xmlns:a16="http://schemas.microsoft.com/office/drawing/2014/main" id="{D91C7EA3-80A9-43B7-A8E1-63431DB7BD9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ECDE06-D137-DB46-BF58-3CF3C9D3EC83}" type="slidenum">
              <a:t>‹#›</a:t>
            </a:fld>
            <a:endParaRPr lang="en-US"/>
          </a:p>
        </p:txBody>
      </p:sp>
      <p:cxnSp>
        <p:nvCxnSpPr>
          <p:cNvPr id="7" name="Conector recto 2">
            <a:extLst>
              <a:ext uri="{FF2B5EF4-FFF2-40B4-BE49-F238E27FC236}">
                <a16:creationId xmlns:a16="http://schemas.microsoft.com/office/drawing/2014/main" id="{DC818D2A-65CE-CA5A-12BE-754A744A6560}"/>
              </a:ext>
            </a:extLst>
          </p:cNvPr>
          <p:cNvCxnSpPr/>
          <p:nvPr/>
        </p:nvCxnSpPr>
        <p:spPr>
          <a:xfrm>
            <a:off x="429795" y="0"/>
            <a:ext cx="0" cy="685800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sp>
        <p:nvSpPr>
          <p:cNvPr id="8" name="Marcador de posición de imagen 10">
            <a:extLst>
              <a:ext uri="{FF2B5EF4-FFF2-40B4-BE49-F238E27FC236}">
                <a16:creationId xmlns:a16="http://schemas.microsoft.com/office/drawing/2014/main" id="{16805E85-9D6D-63A8-001E-E4056267F79B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12648" y="2295144"/>
            <a:ext cx="3696855" cy="3927485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ES"/>
              <a:t> </a:t>
            </a:r>
          </a:p>
        </p:txBody>
      </p:sp>
      <p:sp>
        <p:nvSpPr>
          <p:cNvPr id="9" name="Marcador de contenido 7">
            <a:extLst>
              <a:ext uri="{FF2B5EF4-FFF2-40B4-BE49-F238E27FC236}">
                <a16:creationId xmlns:a16="http://schemas.microsoft.com/office/drawing/2014/main" id="{42E74A98-E80B-563D-5DA6-DF84374C2D6F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933151" y="647724"/>
            <a:ext cx="6644487" cy="556254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cxnSp>
        <p:nvCxnSpPr>
          <p:cNvPr id="10" name="Conector recto 8">
            <a:extLst>
              <a:ext uri="{FF2B5EF4-FFF2-40B4-BE49-F238E27FC236}">
                <a16:creationId xmlns:a16="http://schemas.microsoft.com/office/drawing/2014/main" id="{273656C8-5086-E25F-71E3-7445C7A5CB8D}"/>
              </a:ext>
            </a:extLst>
          </p:cNvPr>
          <p:cNvCxnSpPr/>
          <p:nvPr/>
        </p:nvCxnSpPr>
        <p:spPr>
          <a:xfrm>
            <a:off x="4501600" y="0"/>
            <a:ext cx="0" cy="685800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19946334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">
    <p:bg>
      <p:bgPr>
        <a:solidFill>
          <a:srgbClr val="F2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A7C4EA-7E1F-7F03-ED9C-F12E7852E6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9210" y="634995"/>
            <a:ext cx="6159846" cy="5844223"/>
          </a:xfrm>
        </p:spPr>
        <p:txBody>
          <a:bodyPr anchor="b"/>
          <a:lstStyle>
            <a:lvl1pPr>
              <a:defRPr sz="6000">
                <a:ea typeface="Dotum" pitchFamily="34"/>
                <a:cs typeface="Noto Sans Kannada Thin" pitchFamily="34"/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10">
            <a:extLst>
              <a:ext uri="{FF2B5EF4-FFF2-40B4-BE49-F238E27FC236}">
                <a16:creationId xmlns:a16="http://schemas.microsoft.com/office/drawing/2014/main" id="{004B4CC1-E1E6-A092-134B-30A517B48862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7065404" y="0"/>
            <a:ext cx="5131676" cy="6222994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ES"/>
              <a:t> 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496DF753-58BD-69E3-1CCC-6A45A7E803A0}"/>
              </a:ext>
            </a:extLst>
          </p:cNvPr>
          <p:cNvCxnSpPr/>
          <p:nvPr/>
        </p:nvCxnSpPr>
        <p:spPr>
          <a:xfrm>
            <a:off x="7060320" y="0"/>
            <a:ext cx="0" cy="685800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5" name="Conector recto 2">
            <a:extLst>
              <a:ext uri="{FF2B5EF4-FFF2-40B4-BE49-F238E27FC236}">
                <a16:creationId xmlns:a16="http://schemas.microsoft.com/office/drawing/2014/main" id="{1FCB076A-9BD9-8BD4-E497-0C3FBA530FF4}"/>
              </a:ext>
            </a:extLst>
          </p:cNvPr>
          <p:cNvCxnSpPr/>
          <p:nvPr/>
        </p:nvCxnSpPr>
        <p:spPr>
          <a:xfrm>
            <a:off x="0" y="164153"/>
            <a:ext cx="7060320" cy="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sp>
        <p:nvSpPr>
          <p:cNvPr id="6" name="Marcador de contenido 7">
            <a:extLst>
              <a:ext uri="{FF2B5EF4-FFF2-40B4-BE49-F238E27FC236}">
                <a16:creationId xmlns:a16="http://schemas.microsoft.com/office/drawing/2014/main" id="{5D9210E6-23B6-05D6-6EA5-D0CF0F56FD2F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7177418" y="6375745"/>
            <a:ext cx="4847572" cy="363254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892048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úmero grande">
    <p:bg>
      <p:bgPr>
        <a:solidFill>
          <a:srgbClr val="E3D8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5">
            <a:extLst>
              <a:ext uri="{FF2B5EF4-FFF2-40B4-BE49-F238E27FC236}">
                <a16:creationId xmlns:a16="http://schemas.microsoft.com/office/drawing/2014/main" id="{9BD4FAD7-6445-52E7-7712-0504FB907CB4}"/>
              </a:ext>
            </a:extLst>
          </p:cNvPr>
          <p:cNvCxnSpPr/>
          <p:nvPr/>
        </p:nvCxnSpPr>
        <p:spPr>
          <a:xfrm>
            <a:off x="429210" y="164153"/>
            <a:ext cx="11762786" cy="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sp>
        <p:nvSpPr>
          <p:cNvPr id="3" name="Título 1">
            <a:extLst>
              <a:ext uri="{FF2B5EF4-FFF2-40B4-BE49-F238E27FC236}">
                <a16:creationId xmlns:a16="http://schemas.microsoft.com/office/drawing/2014/main" id="{6D67715B-5EFC-9480-E746-0529DAA7A8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4026" y="5109712"/>
            <a:ext cx="10369296" cy="1207008"/>
          </a:xfrm>
        </p:spPr>
        <p:txBody>
          <a:bodyPr/>
          <a:lstStyle>
            <a:lvl1pPr>
              <a:defRPr sz="2400" cap="none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52474A8-1632-E761-0BC2-BB7B1308C6F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EJEMPLO DE TEXTO DE PIE DE PÁGINA</a:t>
            </a:r>
          </a:p>
        </p:txBody>
      </p:sp>
      <p:sp>
        <p:nvSpPr>
          <p:cNvPr id="5" name="Marcador de fecha 2">
            <a:extLst>
              <a:ext uri="{FF2B5EF4-FFF2-40B4-BE49-F238E27FC236}">
                <a16:creationId xmlns:a16="http://schemas.microsoft.com/office/drawing/2014/main" id="{864ED406-92B0-7FE6-D157-4BAB5F3081E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18/8/2025</a:t>
            </a:r>
          </a:p>
        </p:txBody>
      </p:sp>
      <p:sp>
        <p:nvSpPr>
          <p:cNvPr id="6" name="Marcador de número de diapositiva 4">
            <a:extLst>
              <a:ext uri="{FF2B5EF4-FFF2-40B4-BE49-F238E27FC236}">
                <a16:creationId xmlns:a16="http://schemas.microsoft.com/office/drawing/2014/main" id="{EB1D41ED-7240-DDDB-5AC7-2A9B729897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A15DDC-6061-2D47-97BA-523A4B0921DC}" type="slidenum">
              <a:t>‹#›</a:t>
            </a:fld>
            <a:endParaRPr lang="en-US"/>
          </a:p>
        </p:txBody>
      </p:sp>
      <p:cxnSp>
        <p:nvCxnSpPr>
          <p:cNvPr id="7" name="Conector recto 8">
            <a:extLst>
              <a:ext uri="{FF2B5EF4-FFF2-40B4-BE49-F238E27FC236}">
                <a16:creationId xmlns:a16="http://schemas.microsoft.com/office/drawing/2014/main" id="{52706A5A-8227-D526-40D1-179FF068CB7B}"/>
              </a:ext>
            </a:extLst>
          </p:cNvPr>
          <p:cNvCxnSpPr/>
          <p:nvPr/>
        </p:nvCxnSpPr>
        <p:spPr>
          <a:xfrm>
            <a:off x="429795" y="0"/>
            <a:ext cx="0" cy="685800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sp>
        <p:nvSpPr>
          <p:cNvPr id="8" name="Marcador de contenido 11">
            <a:extLst>
              <a:ext uri="{FF2B5EF4-FFF2-40B4-BE49-F238E27FC236}">
                <a16:creationId xmlns:a16="http://schemas.microsoft.com/office/drawing/2014/main" id="{2D368130-2F13-5B81-EB57-68DE8829B8E3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34026" y="1374955"/>
            <a:ext cx="11128248" cy="34472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0000"/>
            </a:lvl1pPr>
          </a:lstStyle>
          <a:p>
            <a:pPr lvl="0"/>
            <a:r>
              <a:rPr lang="es-ES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2895895963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úmero gran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7">
            <a:extLst>
              <a:ext uri="{FF2B5EF4-FFF2-40B4-BE49-F238E27FC236}">
                <a16:creationId xmlns:a16="http://schemas.microsoft.com/office/drawing/2014/main" id="{781F35F4-D266-87AA-0DE3-25C4822FB35A}"/>
              </a:ext>
            </a:extLst>
          </p:cNvPr>
          <p:cNvCxnSpPr/>
          <p:nvPr/>
        </p:nvCxnSpPr>
        <p:spPr>
          <a:xfrm>
            <a:off x="429210" y="164153"/>
            <a:ext cx="11762786" cy="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sp>
        <p:nvSpPr>
          <p:cNvPr id="3" name="Título 9">
            <a:extLst>
              <a:ext uri="{FF2B5EF4-FFF2-40B4-BE49-F238E27FC236}">
                <a16:creationId xmlns:a16="http://schemas.microsoft.com/office/drawing/2014/main" id="{1B8FDD7F-524E-410D-9247-22200F42FD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4026" y="5380384"/>
            <a:ext cx="6773930" cy="936336"/>
          </a:xfrm>
        </p:spPr>
        <p:txBody>
          <a:bodyPr anchor="b"/>
          <a:lstStyle>
            <a:lvl1pPr>
              <a:defRPr sz="2400" cap="none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DE811C8-97E8-2205-FFB0-FE37287A679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EJEMPLO DE TEXTO DE PIE DE PÁGINA</a:t>
            </a:r>
          </a:p>
        </p:txBody>
      </p:sp>
      <p:sp>
        <p:nvSpPr>
          <p:cNvPr id="5" name="Marcador de fecha 2">
            <a:extLst>
              <a:ext uri="{FF2B5EF4-FFF2-40B4-BE49-F238E27FC236}">
                <a16:creationId xmlns:a16="http://schemas.microsoft.com/office/drawing/2014/main" id="{ADB427E2-C557-4F6D-400D-2A5A6B4F8C2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18/8/2025</a:t>
            </a:r>
          </a:p>
        </p:txBody>
      </p:sp>
      <p:sp>
        <p:nvSpPr>
          <p:cNvPr id="6" name="Marcador de número de diapositiva 4">
            <a:extLst>
              <a:ext uri="{FF2B5EF4-FFF2-40B4-BE49-F238E27FC236}">
                <a16:creationId xmlns:a16="http://schemas.microsoft.com/office/drawing/2014/main" id="{70BF2305-B24C-0BBA-2CAE-282A0020357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D62DB2-A153-A34E-BA03-903DBF9496AD}" type="slidenum">
              <a:t>‹#›</a:t>
            </a:fld>
            <a:endParaRPr lang="en-US"/>
          </a:p>
        </p:txBody>
      </p:sp>
      <p:cxnSp>
        <p:nvCxnSpPr>
          <p:cNvPr id="7" name="Conector recto 5">
            <a:extLst>
              <a:ext uri="{FF2B5EF4-FFF2-40B4-BE49-F238E27FC236}">
                <a16:creationId xmlns:a16="http://schemas.microsoft.com/office/drawing/2014/main" id="{5A260E1D-BD29-F329-E906-ECD50F770474}"/>
              </a:ext>
            </a:extLst>
          </p:cNvPr>
          <p:cNvCxnSpPr/>
          <p:nvPr/>
        </p:nvCxnSpPr>
        <p:spPr>
          <a:xfrm>
            <a:off x="429795" y="0"/>
            <a:ext cx="0" cy="685800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sp>
        <p:nvSpPr>
          <p:cNvPr id="8" name="Marcador de contenido 11">
            <a:extLst>
              <a:ext uri="{FF2B5EF4-FFF2-40B4-BE49-F238E27FC236}">
                <a16:creationId xmlns:a16="http://schemas.microsoft.com/office/drawing/2014/main" id="{A12D7F6F-F52F-C76D-B21B-79B82465BE22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34026" y="1374955"/>
            <a:ext cx="10367348" cy="3833146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0000"/>
            </a:lvl1pPr>
          </a:lstStyle>
          <a:p>
            <a:pPr lvl="0"/>
            <a:r>
              <a:rPr lang="es-ES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22960744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úmero grande 3">
    <p:bg>
      <p:bgPr>
        <a:solidFill>
          <a:srgbClr val="2C38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5">
            <a:extLst>
              <a:ext uri="{FF2B5EF4-FFF2-40B4-BE49-F238E27FC236}">
                <a16:creationId xmlns:a16="http://schemas.microsoft.com/office/drawing/2014/main" id="{A5D6E9A3-C627-F196-FB45-52B76B66F7CA}"/>
              </a:ext>
            </a:extLst>
          </p:cNvPr>
          <p:cNvCxnSpPr/>
          <p:nvPr/>
        </p:nvCxnSpPr>
        <p:spPr>
          <a:xfrm>
            <a:off x="429210" y="164153"/>
            <a:ext cx="11762786" cy="0"/>
          </a:xfrm>
          <a:prstGeom prst="straightConnector1">
            <a:avLst/>
          </a:prstGeom>
          <a:noFill/>
          <a:ln w="6345" cap="flat">
            <a:solidFill>
              <a:srgbClr val="FFFFFF"/>
            </a:solidFill>
            <a:prstDash val="solid"/>
            <a:miter/>
          </a:ln>
        </p:spPr>
      </p:cxnSp>
      <p:sp>
        <p:nvSpPr>
          <p:cNvPr id="3" name="Título 1">
            <a:extLst>
              <a:ext uri="{FF2B5EF4-FFF2-40B4-BE49-F238E27FC236}">
                <a16:creationId xmlns:a16="http://schemas.microsoft.com/office/drawing/2014/main" id="{D1CCBEEA-67C2-BF98-EA5A-E547350CBC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4026" y="5109712"/>
            <a:ext cx="10367339" cy="1207008"/>
          </a:xfrm>
        </p:spPr>
        <p:txBody>
          <a:bodyPr/>
          <a:lstStyle>
            <a:lvl1pPr>
              <a:defRPr sz="2400" cap="none">
                <a:solidFill>
                  <a:srgbClr val="FFFFFF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A0CFCA9-3AA8-4057-12E5-96090570976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s-ES"/>
              <a:t>EJEMPLO DE TEXTO DE PIE DE PÁGINA</a:t>
            </a:r>
          </a:p>
        </p:txBody>
      </p:sp>
      <p:sp>
        <p:nvSpPr>
          <p:cNvPr id="5" name="Marcador de fecha 2">
            <a:extLst>
              <a:ext uri="{FF2B5EF4-FFF2-40B4-BE49-F238E27FC236}">
                <a16:creationId xmlns:a16="http://schemas.microsoft.com/office/drawing/2014/main" id="{4B724519-A1D7-1B61-9BB2-AC54CBCEF84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18/8/2025</a:t>
            </a:r>
          </a:p>
        </p:txBody>
      </p:sp>
      <p:sp>
        <p:nvSpPr>
          <p:cNvPr id="6" name="Marcador de número de diapositiva 4">
            <a:extLst>
              <a:ext uri="{FF2B5EF4-FFF2-40B4-BE49-F238E27FC236}">
                <a16:creationId xmlns:a16="http://schemas.microsoft.com/office/drawing/2014/main" id="{B2F8E259-1692-D119-A2D1-A624662E8D5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3C40327D-C44D-D64E-AC60-6485BC4A44EC}" type="slidenum">
              <a:t>‹#›</a:t>
            </a:fld>
            <a:endParaRPr lang="en-US"/>
          </a:p>
        </p:txBody>
      </p:sp>
      <p:cxnSp>
        <p:nvCxnSpPr>
          <p:cNvPr id="7" name="Conector recto 8">
            <a:extLst>
              <a:ext uri="{FF2B5EF4-FFF2-40B4-BE49-F238E27FC236}">
                <a16:creationId xmlns:a16="http://schemas.microsoft.com/office/drawing/2014/main" id="{9EE8C0BF-777B-77AB-B34E-48C4EA11ED5A}"/>
              </a:ext>
            </a:extLst>
          </p:cNvPr>
          <p:cNvCxnSpPr/>
          <p:nvPr/>
        </p:nvCxnSpPr>
        <p:spPr>
          <a:xfrm>
            <a:off x="429795" y="0"/>
            <a:ext cx="0" cy="6858000"/>
          </a:xfrm>
          <a:prstGeom prst="straightConnector1">
            <a:avLst/>
          </a:prstGeom>
          <a:noFill/>
          <a:ln w="6345" cap="flat">
            <a:solidFill>
              <a:srgbClr val="FFFFFF"/>
            </a:solidFill>
            <a:prstDash val="solid"/>
            <a:miter/>
          </a:ln>
        </p:spPr>
      </p:cxnSp>
      <p:sp>
        <p:nvSpPr>
          <p:cNvPr id="8" name="Marcador de contenido 11">
            <a:extLst>
              <a:ext uri="{FF2B5EF4-FFF2-40B4-BE49-F238E27FC236}">
                <a16:creationId xmlns:a16="http://schemas.microsoft.com/office/drawing/2014/main" id="{3A808D3C-9B38-B550-9A57-1CC38D6B7DDF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34026" y="1340492"/>
            <a:ext cx="10369296" cy="3392424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0000">
                <a:solidFill>
                  <a:srgbClr val="FFFFFF"/>
                </a:solidFill>
              </a:defRPr>
            </a:lvl1pPr>
          </a:lstStyle>
          <a:p>
            <a:pPr lvl="0"/>
            <a:r>
              <a:rPr lang="es-ES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36744760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trucción">
    <p:bg>
      <p:bgPr>
        <a:solidFill>
          <a:srgbClr val="F2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50">
            <a:extLst>
              <a:ext uri="{FF2B5EF4-FFF2-40B4-BE49-F238E27FC236}">
                <a16:creationId xmlns:a16="http://schemas.microsoft.com/office/drawing/2014/main" id="{89F1760E-0924-46EF-5BE7-9EF6D8A6B0C3}"/>
              </a:ext>
            </a:extLst>
          </p:cNvPr>
          <p:cNvCxnSpPr/>
          <p:nvPr/>
        </p:nvCxnSpPr>
        <p:spPr>
          <a:xfrm>
            <a:off x="429210" y="164153"/>
            <a:ext cx="11762786" cy="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sp>
        <p:nvSpPr>
          <p:cNvPr id="3" name="Título 1">
            <a:extLst>
              <a:ext uri="{FF2B5EF4-FFF2-40B4-BE49-F238E27FC236}">
                <a16:creationId xmlns:a16="http://schemas.microsoft.com/office/drawing/2014/main" id="{1A21F6E4-8CA2-E160-DBFA-09CF9FC4A7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3" y="-1186863"/>
            <a:ext cx="10652760" cy="1050727"/>
          </a:xfrm>
        </p:spPr>
        <p:txBody>
          <a:bodyPr/>
          <a:lstStyle>
            <a:lvl1pPr>
              <a:defRPr cap="none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26A2423-0EA5-A208-1C72-CEFC80B362A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EJEMPLO DE TEXTO DE PIE DE PÁGINA</a:t>
            </a:r>
          </a:p>
        </p:txBody>
      </p:sp>
      <p:sp>
        <p:nvSpPr>
          <p:cNvPr id="5" name="Marcador de fecha 2">
            <a:extLst>
              <a:ext uri="{FF2B5EF4-FFF2-40B4-BE49-F238E27FC236}">
                <a16:creationId xmlns:a16="http://schemas.microsoft.com/office/drawing/2014/main" id="{B972F51D-25AE-E357-B20D-81D4C6945F7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18/8/2025</a:t>
            </a:r>
          </a:p>
        </p:txBody>
      </p:sp>
      <p:sp>
        <p:nvSpPr>
          <p:cNvPr id="6" name="Marcador de número de diapositiva 4">
            <a:extLst>
              <a:ext uri="{FF2B5EF4-FFF2-40B4-BE49-F238E27FC236}">
                <a16:creationId xmlns:a16="http://schemas.microsoft.com/office/drawing/2014/main" id="{4909C05B-94BD-03D2-984A-72DE150F6C7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7B57F9-3AD3-544D-8AC8-01097823CF1D}" type="slidenum">
              <a:t>‹#›</a:t>
            </a:fld>
            <a:endParaRPr lang="en-US"/>
          </a:p>
        </p:txBody>
      </p:sp>
      <p:cxnSp>
        <p:nvCxnSpPr>
          <p:cNvPr id="7" name="Conector recto 5">
            <a:extLst>
              <a:ext uri="{FF2B5EF4-FFF2-40B4-BE49-F238E27FC236}">
                <a16:creationId xmlns:a16="http://schemas.microsoft.com/office/drawing/2014/main" id="{6D15A722-C93D-BCC4-147F-9C5460753D1B}"/>
              </a:ext>
            </a:extLst>
          </p:cNvPr>
          <p:cNvCxnSpPr/>
          <p:nvPr/>
        </p:nvCxnSpPr>
        <p:spPr>
          <a:xfrm>
            <a:off x="429795" y="0"/>
            <a:ext cx="0" cy="685800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sp>
        <p:nvSpPr>
          <p:cNvPr id="8" name="Marcador de contenido 6">
            <a:extLst>
              <a:ext uri="{FF2B5EF4-FFF2-40B4-BE49-F238E27FC236}">
                <a16:creationId xmlns:a16="http://schemas.microsoft.com/office/drawing/2014/main" id="{13D88401-1418-5F86-3D7C-D176C80D222E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09603" y="634995"/>
            <a:ext cx="10972800" cy="566928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6000" cap="all"/>
            </a:lvl1pPr>
            <a:lvl2pPr marL="228600" indent="0">
              <a:lnSpc>
                <a:spcPct val="90000"/>
              </a:lnSpc>
              <a:buNone/>
              <a:defRPr sz="6000" cap="all"/>
            </a:lvl2pPr>
            <a:lvl3pPr marL="457200" indent="0">
              <a:lnSpc>
                <a:spcPct val="90000"/>
              </a:lnSpc>
              <a:buNone/>
              <a:defRPr sz="6000" cap="all"/>
            </a:lvl3pPr>
            <a:lvl4pPr marL="685800" indent="0">
              <a:lnSpc>
                <a:spcPct val="90000"/>
              </a:lnSpc>
              <a:buNone/>
              <a:defRPr sz="6000" cap="all"/>
            </a:lvl4pPr>
            <a:lvl5pPr marL="914400" indent="0">
              <a:lnSpc>
                <a:spcPct val="90000"/>
              </a:lnSpc>
              <a:buNone/>
              <a:defRPr sz="6000" cap="all"/>
            </a:lvl5pPr>
          </a:lstStyle>
          <a:p>
            <a:pPr lvl="0"/>
            <a:r>
              <a:rPr lang="es-ES"/>
              <a:t>HAGA CLIC PARA AGREGAR UNA INSTRUCCIÓN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108142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con imagen 3">
    <p:bg>
      <p:bgPr>
        <a:solidFill>
          <a:srgbClr val="F2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3">
            <a:extLst>
              <a:ext uri="{FF2B5EF4-FFF2-40B4-BE49-F238E27FC236}">
                <a16:creationId xmlns:a16="http://schemas.microsoft.com/office/drawing/2014/main" id="{C7C4297B-A6C7-29C6-EA4B-F92DA94FE214}"/>
              </a:ext>
            </a:extLst>
          </p:cNvPr>
          <p:cNvCxnSpPr/>
          <p:nvPr/>
        </p:nvCxnSpPr>
        <p:spPr>
          <a:xfrm>
            <a:off x="429795" y="0"/>
            <a:ext cx="0" cy="685800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sp>
        <p:nvSpPr>
          <p:cNvPr id="3" name="Título 4">
            <a:extLst>
              <a:ext uri="{FF2B5EF4-FFF2-40B4-BE49-F238E27FC236}">
                <a16:creationId xmlns:a16="http://schemas.microsoft.com/office/drawing/2014/main" id="{4CF8FA5B-19CC-EE98-8367-17875DB632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8328" y="5096042"/>
            <a:ext cx="10963656" cy="75566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8B48D84C-05D2-C998-9F62-B9179DD7340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98328" y="5971306"/>
            <a:ext cx="10963656" cy="52120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5" name="Marcador de pie de página 7">
            <a:extLst>
              <a:ext uri="{FF2B5EF4-FFF2-40B4-BE49-F238E27FC236}">
                <a16:creationId xmlns:a16="http://schemas.microsoft.com/office/drawing/2014/main" id="{70713A60-ABCE-8C54-43B8-35AFD41F88A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EJEMPLO DE TEXTO DE PIE DE PÁGINA</a:t>
            </a:r>
          </a:p>
        </p:txBody>
      </p:sp>
      <p:sp>
        <p:nvSpPr>
          <p:cNvPr id="6" name="Marcador de fecha 6">
            <a:extLst>
              <a:ext uri="{FF2B5EF4-FFF2-40B4-BE49-F238E27FC236}">
                <a16:creationId xmlns:a16="http://schemas.microsoft.com/office/drawing/2014/main" id="{88070633-3819-9A41-33D3-40771D51DBB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18/8/2025</a:t>
            </a:r>
          </a:p>
        </p:txBody>
      </p:sp>
      <p:sp>
        <p:nvSpPr>
          <p:cNvPr id="7" name="Marcador de número de diapositiva 8">
            <a:extLst>
              <a:ext uri="{FF2B5EF4-FFF2-40B4-BE49-F238E27FC236}">
                <a16:creationId xmlns:a16="http://schemas.microsoft.com/office/drawing/2014/main" id="{1C7D09D5-1A3A-EE6F-5D4F-EB1E3D45F7F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50C15E-6C54-8C40-AD17-6B3E3729377B}" type="slidenum">
              <a:t>‹#›</a:t>
            </a:fld>
            <a:endParaRPr lang="en-US"/>
          </a:p>
        </p:txBody>
      </p:sp>
      <p:sp>
        <p:nvSpPr>
          <p:cNvPr id="8" name="Marcador de posición de imagen 10">
            <a:extLst>
              <a:ext uri="{FF2B5EF4-FFF2-40B4-BE49-F238E27FC236}">
                <a16:creationId xmlns:a16="http://schemas.microsoft.com/office/drawing/2014/main" id="{6CFB4588-DA7A-8BF8-3608-8FA858BD3297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98328" y="0"/>
            <a:ext cx="11593668" cy="4723936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s-ES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9987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trucción 3">
    <p:bg>
      <p:bgPr>
        <a:solidFill>
          <a:srgbClr val="E3D8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7">
            <a:extLst>
              <a:ext uri="{FF2B5EF4-FFF2-40B4-BE49-F238E27FC236}">
                <a16:creationId xmlns:a16="http://schemas.microsoft.com/office/drawing/2014/main" id="{3D81744E-14D1-3F1B-F36A-0734F8D9A4FE}"/>
              </a:ext>
            </a:extLst>
          </p:cNvPr>
          <p:cNvCxnSpPr/>
          <p:nvPr/>
        </p:nvCxnSpPr>
        <p:spPr>
          <a:xfrm>
            <a:off x="429210" y="164153"/>
            <a:ext cx="11762786" cy="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sp>
        <p:nvSpPr>
          <p:cNvPr id="3" name="Título 1">
            <a:extLst>
              <a:ext uri="{FF2B5EF4-FFF2-40B4-BE49-F238E27FC236}">
                <a16:creationId xmlns:a16="http://schemas.microsoft.com/office/drawing/2014/main" id="{4A275574-E6B6-4E55-4EDB-FE69D321DD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2648" y="-1133856"/>
            <a:ext cx="10652760" cy="815196"/>
          </a:xfrm>
        </p:spPr>
        <p:txBody>
          <a:bodyPr/>
          <a:lstStyle>
            <a:lvl1pPr>
              <a:defRPr cap="none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A35B42C-9F2F-4739-DB21-6133D7A00E4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EJEMPLO DE TEXTO DE PIE DE PÁGINA</a:t>
            </a:r>
          </a:p>
        </p:txBody>
      </p:sp>
      <p:sp>
        <p:nvSpPr>
          <p:cNvPr id="5" name="Marcador de fecha 2">
            <a:extLst>
              <a:ext uri="{FF2B5EF4-FFF2-40B4-BE49-F238E27FC236}">
                <a16:creationId xmlns:a16="http://schemas.microsoft.com/office/drawing/2014/main" id="{DB5DC04B-1D7F-CEED-8D47-DB5BDBF154C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18/8/2025</a:t>
            </a:r>
          </a:p>
        </p:txBody>
      </p:sp>
      <p:sp>
        <p:nvSpPr>
          <p:cNvPr id="6" name="Marcador de número de diapositiva 4">
            <a:extLst>
              <a:ext uri="{FF2B5EF4-FFF2-40B4-BE49-F238E27FC236}">
                <a16:creationId xmlns:a16="http://schemas.microsoft.com/office/drawing/2014/main" id="{F1C59352-52DF-FA53-CA31-9FBAE24274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147F34-EB3E-3941-B88C-44B9553C9C82}" type="slidenum">
              <a:t>‹#›</a:t>
            </a:fld>
            <a:endParaRPr lang="en-US"/>
          </a:p>
        </p:txBody>
      </p:sp>
      <p:cxnSp>
        <p:nvCxnSpPr>
          <p:cNvPr id="7" name="Conector recto 5">
            <a:extLst>
              <a:ext uri="{FF2B5EF4-FFF2-40B4-BE49-F238E27FC236}">
                <a16:creationId xmlns:a16="http://schemas.microsoft.com/office/drawing/2014/main" id="{F508C229-254E-4B5D-65AA-E0ED2C88C8E7}"/>
              </a:ext>
            </a:extLst>
          </p:cNvPr>
          <p:cNvCxnSpPr/>
          <p:nvPr/>
        </p:nvCxnSpPr>
        <p:spPr>
          <a:xfrm>
            <a:off x="429795" y="0"/>
            <a:ext cx="0" cy="685800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sp>
        <p:nvSpPr>
          <p:cNvPr id="8" name="Marcador de contenido 6">
            <a:extLst>
              <a:ext uri="{FF2B5EF4-FFF2-40B4-BE49-F238E27FC236}">
                <a16:creationId xmlns:a16="http://schemas.microsoft.com/office/drawing/2014/main" id="{ACE812AC-EEDE-56BF-70D6-1E0009A8EBC3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12648" y="652003"/>
            <a:ext cx="10972800" cy="5553983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6000" cap="all"/>
            </a:lvl1pPr>
            <a:lvl2pPr marL="228600" indent="0">
              <a:lnSpc>
                <a:spcPct val="90000"/>
              </a:lnSpc>
              <a:buNone/>
              <a:defRPr sz="6000" cap="all"/>
            </a:lvl2pPr>
            <a:lvl3pPr marL="457200" indent="0">
              <a:lnSpc>
                <a:spcPct val="90000"/>
              </a:lnSpc>
              <a:buNone/>
              <a:defRPr sz="6000" cap="all"/>
            </a:lvl3pPr>
            <a:lvl4pPr marL="685800" indent="0">
              <a:lnSpc>
                <a:spcPct val="90000"/>
              </a:lnSpc>
              <a:buNone/>
              <a:defRPr sz="6000" cap="all"/>
            </a:lvl4pPr>
            <a:lvl5pPr marL="914400" indent="0">
              <a:lnSpc>
                <a:spcPct val="90000"/>
              </a:lnSpc>
              <a:buNone/>
              <a:defRPr sz="6000" cap="all"/>
            </a:lvl5pPr>
          </a:lstStyle>
          <a:p>
            <a:pPr lvl="0"/>
            <a:r>
              <a:rPr lang="es-ES"/>
              <a:t>HAGA CLIC PARA AGREGAR UNA INSTRUCCIÓN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6116170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trucció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7">
            <a:extLst>
              <a:ext uri="{FF2B5EF4-FFF2-40B4-BE49-F238E27FC236}">
                <a16:creationId xmlns:a16="http://schemas.microsoft.com/office/drawing/2014/main" id="{4F3CFCED-421C-D4B2-5927-D6C8C0F58E8A}"/>
              </a:ext>
            </a:extLst>
          </p:cNvPr>
          <p:cNvCxnSpPr/>
          <p:nvPr/>
        </p:nvCxnSpPr>
        <p:spPr>
          <a:xfrm>
            <a:off x="429210" y="164153"/>
            <a:ext cx="11762786" cy="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sp>
        <p:nvSpPr>
          <p:cNvPr id="3" name="Título 1">
            <a:extLst>
              <a:ext uri="{FF2B5EF4-FFF2-40B4-BE49-F238E27FC236}">
                <a16:creationId xmlns:a16="http://schemas.microsoft.com/office/drawing/2014/main" id="{CAE6F6A7-495E-186B-5640-BBA4C530CF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2648" y="-1133856"/>
            <a:ext cx="10652760" cy="815196"/>
          </a:xfrm>
        </p:spPr>
        <p:txBody>
          <a:bodyPr/>
          <a:lstStyle>
            <a:lvl1pPr>
              <a:defRPr cap="none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2A650C5-CCBF-040E-A479-ACBA65F7ED7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EJEMPLO DE TEXTO DE PIE DE PÁGINA</a:t>
            </a:r>
          </a:p>
        </p:txBody>
      </p:sp>
      <p:sp>
        <p:nvSpPr>
          <p:cNvPr id="5" name="Marcador de fecha 2">
            <a:extLst>
              <a:ext uri="{FF2B5EF4-FFF2-40B4-BE49-F238E27FC236}">
                <a16:creationId xmlns:a16="http://schemas.microsoft.com/office/drawing/2014/main" id="{1395C597-360D-7E98-0D15-8834958685D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18/8/2025</a:t>
            </a:r>
          </a:p>
        </p:txBody>
      </p:sp>
      <p:sp>
        <p:nvSpPr>
          <p:cNvPr id="6" name="Marcador de número de diapositiva 4">
            <a:extLst>
              <a:ext uri="{FF2B5EF4-FFF2-40B4-BE49-F238E27FC236}">
                <a16:creationId xmlns:a16="http://schemas.microsoft.com/office/drawing/2014/main" id="{D992AE93-1F88-CC55-B59E-DD72C298475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FE0363-2C30-BE47-B6FE-2F1BD40F5F8C}" type="slidenum">
              <a:t>‹#›</a:t>
            </a:fld>
            <a:endParaRPr lang="en-US"/>
          </a:p>
        </p:txBody>
      </p:sp>
      <p:cxnSp>
        <p:nvCxnSpPr>
          <p:cNvPr id="7" name="Conector recto 5">
            <a:extLst>
              <a:ext uri="{FF2B5EF4-FFF2-40B4-BE49-F238E27FC236}">
                <a16:creationId xmlns:a16="http://schemas.microsoft.com/office/drawing/2014/main" id="{E2232F26-6F1C-B40E-7343-0280930E8E2A}"/>
              </a:ext>
            </a:extLst>
          </p:cNvPr>
          <p:cNvCxnSpPr/>
          <p:nvPr/>
        </p:nvCxnSpPr>
        <p:spPr>
          <a:xfrm>
            <a:off x="429795" y="0"/>
            <a:ext cx="0" cy="685800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sp>
        <p:nvSpPr>
          <p:cNvPr id="8" name="Marcador de contenido 6">
            <a:extLst>
              <a:ext uri="{FF2B5EF4-FFF2-40B4-BE49-F238E27FC236}">
                <a16:creationId xmlns:a16="http://schemas.microsoft.com/office/drawing/2014/main" id="{D211C955-C442-69AF-9701-CCED9B3C22BD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12648" y="652003"/>
            <a:ext cx="10972800" cy="5553983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6000" cap="all">
                <a:solidFill>
                  <a:srgbClr val="322620"/>
                </a:solidFill>
              </a:defRPr>
            </a:lvl1pPr>
            <a:lvl2pPr marL="228600" indent="0">
              <a:lnSpc>
                <a:spcPct val="90000"/>
              </a:lnSpc>
              <a:buNone/>
              <a:defRPr sz="6000" cap="all">
                <a:solidFill>
                  <a:srgbClr val="322620"/>
                </a:solidFill>
              </a:defRPr>
            </a:lvl2pPr>
            <a:lvl3pPr marL="457200" indent="0">
              <a:lnSpc>
                <a:spcPct val="90000"/>
              </a:lnSpc>
              <a:buNone/>
              <a:defRPr sz="6000" cap="all">
                <a:solidFill>
                  <a:srgbClr val="322620"/>
                </a:solidFill>
              </a:defRPr>
            </a:lvl3pPr>
            <a:lvl4pPr marL="685800" indent="0">
              <a:lnSpc>
                <a:spcPct val="90000"/>
              </a:lnSpc>
              <a:buNone/>
              <a:defRPr sz="6000" cap="all">
                <a:solidFill>
                  <a:srgbClr val="322620"/>
                </a:solidFill>
              </a:defRPr>
            </a:lvl4pPr>
            <a:lvl5pPr marL="914400" indent="0">
              <a:lnSpc>
                <a:spcPct val="90000"/>
              </a:lnSpc>
              <a:buNone/>
              <a:defRPr sz="6000" cap="all">
                <a:solidFill>
                  <a:srgbClr val="322620"/>
                </a:solidFill>
              </a:defRPr>
            </a:lvl5pPr>
          </a:lstStyle>
          <a:p>
            <a:pPr lvl="0"/>
            <a:r>
              <a:rPr lang="es-ES"/>
              <a:t>HAGA CLIC PARA AGREGAR UNA INSTRUCCIÓN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40075254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trucción 5">
    <p:bg>
      <p:bgPr>
        <a:solidFill>
          <a:srgbClr val="2C38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7">
            <a:extLst>
              <a:ext uri="{FF2B5EF4-FFF2-40B4-BE49-F238E27FC236}">
                <a16:creationId xmlns:a16="http://schemas.microsoft.com/office/drawing/2014/main" id="{4E365AD1-62D6-0033-5E8D-B7800544B80D}"/>
              </a:ext>
            </a:extLst>
          </p:cNvPr>
          <p:cNvCxnSpPr/>
          <p:nvPr/>
        </p:nvCxnSpPr>
        <p:spPr>
          <a:xfrm>
            <a:off x="429210" y="164153"/>
            <a:ext cx="11762786" cy="0"/>
          </a:xfrm>
          <a:prstGeom prst="straightConnector1">
            <a:avLst/>
          </a:prstGeom>
          <a:noFill/>
          <a:ln w="6345" cap="flat">
            <a:solidFill>
              <a:srgbClr val="FFFFFF"/>
            </a:solidFill>
            <a:prstDash val="solid"/>
            <a:miter/>
          </a:ln>
        </p:spPr>
      </p:cxnSp>
      <p:sp>
        <p:nvSpPr>
          <p:cNvPr id="3" name="Título 1">
            <a:extLst>
              <a:ext uri="{FF2B5EF4-FFF2-40B4-BE49-F238E27FC236}">
                <a16:creationId xmlns:a16="http://schemas.microsoft.com/office/drawing/2014/main" id="{873A5DDC-BFF5-FCA1-CD74-49E0736E80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2648" y="-1133856"/>
            <a:ext cx="10652760" cy="815196"/>
          </a:xfrm>
        </p:spPr>
        <p:txBody>
          <a:bodyPr/>
          <a:lstStyle>
            <a:lvl1pPr>
              <a:defRPr cap="none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33ABA0D-6E92-7F1C-94A8-B31558B4BC0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s-ES"/>
              <a:t>EJEMPLO DE TEXTO DE PIE DE PÁGINA</a:t>
            </a:r>
          </a:p>
        </p:txBody>
      </p:sp>
      <p:sp>
        <p:nvSpPr>
          <p:cNvPr id="5" name="Marcador de fecha 2">
            <a:extLst>
              <a:ext uri="{FF2B5EF4-FFF2-40B4-BE49-F238E27FC236}">
                <a16:creationId xmlns:a16="http://schemas.microsoft.com/office/drawing/2014/main" id="{CAB9C0F4-14E5-BCE9-4CB9-F3B3722B024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18/8/2025</a:t>
            </a:r>
          </a:p>
        </p:txBody>
      </p:sp>
      <p:sp>
        <p:nvSpPr>
          <p:cNvPr id="6" name="Marcador de número de diapositiva 4">
            <a:extLst>
              <a:ext uri="{FF2B5EF4-FFF2-40B4-BE49-F238E27FC236}">
                <a16:creationId xmlns:a16="http://schemas.microsoft.com/office/drawing/2014/main" id="{CA88E78A-D737-A805-3D1C-F4172C0C7BE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029A3E60-739A-7543-90C7-6A86F3DBAA13}" type="slidenum">
              <a:t>‹#›</a:t>
            </a:fld>
            <a:endParaRPr lang="en-US"/>
          </a:p>
        </p:txBody>
      </p:sp>
      <p:cxnSp>
        <p:nvCxnSpPr>
          <p:cNvPr id="7" name="Conector recto 5">
            <a:extLst>
              <a:ext uri="{FF2B5EF4-FFF2-40B4-BE49-F238E27FC236}">
                <a16:creationId xmlns:a16="http://schemas.microsoft.com/office/drawing/2014/main" id="{CA828377-5EDC-26F4-C7E4-E61711A534EA}"/>
              </a:ext>
            </a:extLst>
          </p:cNvPr>
          <p:cNvCxnSpPr/>
          <p:nvPr/>
        </p:nvCxnSpPr>
        <p:spPr>
          <a:xfrm>
            <a:off x="429795" y="0"/>
            <a:ext cx="0" cy="6858000"/>
          </a:xfrm>
          <a:prstGeom prst="straightConnector1">
            <a:avLst/>
          </a:prstGeom>
          <a:noFill/>
          <a:ln w="6345" cap="flat">
            <a:solidFill>
              <a:srgbClr val="FFFFFF"/>
            </a:solidFill>
            <a:prstDash val="solid"/>
            <a:miter/>
          </a:ln>
        </p:spPr>
      </p:cxnSp>
      <p:sp>
        <p:nvSpPr>
          <p:cNvPr id="8" name="Marcador de contenido 6">
            <a:extLst>
              <a:ext uri="{FF2B5EF4-FFF2-40B4-BE49-F238E27FC236}">
                <a16:creationId xmlns:a16="http://schemas.microsoft.com/office/drawing/2014/main" id="{BD157F91-42D6-89E0-ABB9-561D71CDDBDE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12648" y="669011"/>
            <a:ext cx="10972800" cy="5553983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6000" b="1" cap="all">
                <a:solidFill>
                  <a:srgbClr val="FFFFFF"/>
                </a:solidFill>
              </a:defRPr>
            </a:lvl1pPr>
            <a:lvl2pPr marL="228600" indent="0">
              <a:lnSpc>
                <a:spcPct val="90000"/>
              </a:lnSpc>
              <a:buNone/>
              <a:defRPr sz="6000" b="1" cap="all">
                <a:solidFill>
                  <a:srgbClr val="FFFFFF"/>
                </a:solidFill>
              </a:defRPr>
            </a:lvl2pPr>
            <a:lvl3pPr marL="457200" indent="0">
              <a:lnSpc>
                <a:spcPct val="90000"/>
              </a:lnSpc>
              <a:buNone/>
              <a:defRPr sz="6000" b="1" cap="all">
                <a:solidFill>
                  <a:srgbClr val="FFFFFF"/>
                </a:solidFill>
              </a:defRPr>
            </a:lvl3pPr>
            <a:lvl4pPr marL="685800" indent="0">
              <a:lnSpc>
                <a:spcPct val="90000"/>
              </a:lnSpc>
              <a:buNone/>
              <a:defRPr sz="6000" b="1" cap="all">
                <a:solidFill>
                  <a:srgbClr val="FFFFFF"/>
                </a:solidFill>
              </a:defRPr>
            </a:lvl4pPr>
            <a:lvl5pPr marL="914400" indent="0">
              <a:lnSpc>
                <a:spcPct val="90000"/>
              </a:lnSpc>
              <a:buNone/>
              <a:defRPr sz="6000" b="1" cap="all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AGREGAR UNA INSTRUCCIÓN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3633703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7">
            <a:extLst>
              <a:ext uri="{FF2B5EF4-FFF2-40B4-BE49-F238E27FC236}">
                <a16:creationId xmlns:a16="http://schemas.microsoft.com/office/drawing/2014/main" id="{CCABC81E-1331-7009-499A-EC7426852EDC}"/>
              </a:ext>
            </a:extLst>
          </p:cNvPr>
          <p:cNvCxnSpPr/>
          <p:nvPr/>
        </p:nvCxnSpPr>
        <p:spPr>
          <a:xfrm>
            <a:off x="429210" y="164153"/>
            <a:ext cx="11762786" cy="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sp>
        <p:nvSpPr>
          <p:cNvPr id="3" name="Título 1">
            <a:extLst>
              <a:ext uri="{FF2B5EF4-FFF2-40B4-BE49-F238E27FC236}">
                <a16:creationId xmlns:a16="http://schemas.microsoft.com/office/drawing/2014/main" id="{6BF5F961-77E5-B4A7-9D1D-5325B86AFF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951" y="5578745"/>
            <a:ext cx="10069528" cy="640080"/>
          </a:xfrm>
        </p:spPr>
        <p:txBody>
          <a:bodyPr anchor="b"/>
          <a:lstStyle>
            <a:lvl1pPr>
              <a:lnSpc>
                <a:spcPct val="120000"/>
              </a:lnSpc>
              <a:defRPr sz="1600" cap="none"/>
            </a:lvl1pPr>
          </a:lstStyle>
          <a:p>
            <a:pPr lvl="0"/>
            <a:r>
              <a:rPr lang="es-ES"/>
              <a:t>Autor de la cita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350F12C-D7A1-CAE1-EEA7-520D2DFBEC5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EJEMPLO DE TEXTO DE PIE DE PÁGINA</a:t>
            </a:r>
          </a:p>
        </p:txBody>
      </p:sp>
      <p:sp>
        <p:nvSpPr>
          <p:cNvPr id="5" name="Marcador de fecha 2">
            <a:extLst>
              <a:ext uri="{FF2B5EF4-FFF2-40B4-BE49-F238E27FC236}">
                <a16:creationId xmlns:a16="http://schemas.microsoft.com/office/drawing/2014/main" id="{C46BEAD9-BDD0-1EB8-67D0-A0A84315127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18/8/2025</a:t>
            </a:r>
          </a:p>
        </p:txBody>
      </p:sp>
      <p:sp>
        <p:nvSpPr>
          <p:cNvPr id="6" name="Marcador de número de diapositiva 4">
            <a:extLst>
              <a:ext uri="{FF2B5EF4-FFF2-40B4-BE49-F238E27FC236}">
                <a16:creationId xmlns:a16="http://schemas.microsoft.com/office/drawing/2014/main" id="{142C9719-B0B6-B1D9-7001-313008FBF84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3795E4-3483-C24C-9EEC-4BC1F279EAEC}" type="slidenum">
              <a:t>‹#›</a:t>
            </a:fld>
            <a:endParaRPr lang="en-US"/>
          </a:p>
        </p:txBody>
      </p:sp>
      <p:cxnSp>
        <p:nvCxnSpPr>
          <p:cNvPr id="7" name="Conector recto 5">
            <a:extLst>
              <a:ext uri="{FF2B5EF4-FFF2-40B4-BE49-F238E27FC236}">
                <a16:creationId xmlns:a16="http://schemas.microsoft.com/office/drawing/2014/main" id="{83A4EDC3-985D-B983-6B8B-F89EDBE0FAD3}"/>
              </a:ext>
            </a:extLst>
          </p:cNvPr>
          <p:cNvCxnSpPr/>
          <p:nvPr/>
        </p:nvCxnSpPr>
        <p:spPr>
          <a:xfrm>
            <a:off x="429795" y="0"/>
            <a:ext cx="0" cy="685800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sp>
        <p:nvSpPr>
          <p:cNvPr id="8" name="Marcador de contenido 6">
            <a:extLst>
              <a:ext uri="{FF2B5EF4-FFF2-40B4-BE49-F238E27FC236}">
                <a16:creationId xmlns:a16="http://schemas.microsoft.com/office/drawing/2014/main" id="{F2553C49-1ED9-4FBC-4CC2-1C0361A6515A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28951" y="1373803"/>
            <a:ext cx="10069528" cy="4060630"/>
          </a:xfrm>
        </p:spPr>
        <p:txBody>
          <a:bodyPr/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3600" cap="all"/>
            </a:lvl1pPr>
          </a:lstStyle>
          <a:p>
            <a:pPr lvl="0"/>
            <a:r>
              <a:rPr lang="es-ES"/>
              <a:t>HAGA CLIC PARA AGREGAR UNA CITA</a:t>
            </a:r>
          </a:p>
        </p:txBody>
      </p:sp>
    </p:spTree>
    <p:extLst>
      <p:ext uri="{BB962C8B-B14F-4D97-AF65-F5344CB8AC3E}">
        <p14:creationId xmlns:p14="http://schemas.microsoft.com/office/powerpoint/2010/main" val="5261375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2">
    <p:bg>
      <p:bgPr>
        <a:solidFill>
          <a:srgbClr val="F2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5">
            <a:extLst>
              <a:ext uri="{FF2B5EF4-FFF2-40B4-BE49-F238E27FC236}">
                <a16:creationId xmlns:a16="http://schemas.microsoft.com/office/drawing/2014/main" id="{6B1FD922-8736-A1E2-744B-3BC0C8FB960D}"/>
              </a:ext>
            </a:extLst>
          </p:cNvPr>
          <p:cNvCxnSpPr/>
          <p:nvPr/>
        </p:nvCxnSpPr>
        <p:spPr>
          <a:xfrm>
            <a:off x="429210" y="164153"/>
            <a:ext cx="11762786" cy="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sp>
        <p:nvSpPr>
          <p:cNvPr id="3" name="Título 1">
            <a:extLst>
              <a:ext uri="{FF2B5EF4-FFF2-40B4-BE49-F238E27FC236}">
                <a16:creationId xmlns:a16="http://schemas.microsoft.com/office/drawing/2014/main" id="{C42D91C0-28DC-0662-AADB-30F8E86A35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951" y="5578745"/>
            <a:ext cx="10069528" cy="640080"/>
          </a:xfrm>
        </p:spPr>
        <p:txBody>
          <a:bodyPr anchor="b"/>
          <a:lstStyle>
            <a:lvl1pPr>
              <a:lnSpc>
                <a:spcPct val="120000"/>
              </a:lnSpc>
              <a:defRPr sz="1600" cap="none"/>
            </a:lvl1pPr>
          </a:lstStyle>
          <a:p>
            <a:pPr lvl="0"/>
            <a:r>
              <a:rPr lang="es-ES"/>
              <a:t>Autor de la cita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DC14B2C-2444-912B-BEEB-EFD1DDE3529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EJEMPLO DE TEXTO DE PIE DE PÁGINA</a:t>
            </a:r>
          </a:p>
        </p:txBody>
      </p:sp>
      <p:sp>
        <p:nvSpPr>
          <p:cNvPr id="5" name="Marcador de fecha 2">
            <a:extLst>
              <a:ext uri="{FF2B5EF4-FFF2-40B4-BE49-F238E27FC236}">
                <a16:creationId xmlns:a16="http://schemas.microsoft.com/office/drawing/2014/main" id="{B6890D2C-3558-1C5E-D9AF-8AC1E6ABDD5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18/8/2025</a:t>
            </a:r>
          </a:p>
        </p:txBody>
      </p:sp>
      <p:sp>
        <p:nvSpPr>
          <p:cNvPr id="6" name="Marcador de número de diapositiva 4">
            <a:extLst>
              <a:ext uri="{FF2B5EF4-FFF2-40B4-BE49-F238E27FC236}">
                <a16:creationId xmlns:a16="http://schemas.microsoft.com/office/drawing/2014/main" id="{9BD7908A-FD49-A8AE-FDD0-2E059852D78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2ABFC5-3388-3E4D-B03D-8D55774BFA23}" type="slidenum">
              <a:t>‹#›</a:t>
            </a:fld>
            <a:endParaRPr lang="en-US"/>
          </a:p>
        </p:txBody>
      </p:sp>
      <p:cxnSp>
        <p:nvCxnSpPr>
          <p:cNvPr id="7" name="Conector recto 7">
            <a:extLst>
              <a:ext uri="{FF2B5EF4-FFF2-40B4-BE49-F238E27FC236}">
                <a16:creationId xmlns:a16="http://schemas.microsoft.com/office/drawing/2014/main" id="{18DF5E31-442A-60BB-A684-ED6560239482}"/>
              </a:ext>
            </a:extLst>
          </p:cNvPr>
          <p:cNvCxnSpPr/>
          <p:nvPr/>
        </p:nvCxnSpPr>
        <p:spPr>
          <a:xfrm>
            <a:off x="429795" y="0"/>
            <a:ext cx="0" cy="685800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sp>
        <p:nvSpPr>
          <p:cNvPr id="8" name="Marcador de contenido 6">
            <a:extLst>
              <a:ext uri="{FF2B5EF4-FFF2-40B4-BE49-F238E27FC236}">
                <a16:creationId xmlns:a16="http://schemas.microsoft.com/office/drawing/2014/main" id="{DDBB3B4F-5CBE-3500-2C92-3253BDB4214B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28951" y="667886"/>
            <a:ext cx="10069528" cy="4060630"/>
          </a:xfrm>
        </p:spPr>
        <p:txBody>
          <a:bodyPr/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3600" cap="all"/>
            </a:lvl1pPr>
          </a:lstStyle>
          <a:p>
            <a:pPr lvl="0"/>
            <a:r>
              <a:rPr lang="es-ES"/>
              <a:t>HAGA CLIC PARA AGREGAR UNA CITA</a:t>
            </a:r>
          </a:p>
        </p:txBody>
      </p:sp>
    </p:spTree>
    <p:extLst>
      <p:ext uri="{BB962C8B-B14F-4D97-AF65-F5344CB8AC3E}">
        <p14:creationId xmlns:p14="http://schemas.microsoft.com/office/powerpoint/2010/main" val="28217869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3">
    <p:bg>
      <p:bgPr>
        <a:solidFill>
          <a:srgbClr val="2C38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7">
            <a:extLst>
              <a:ext uri="{FF2B5EF4-FFF2-40B4-BE49-F238E27FC236}">
                <a16:creationId xmlns:a16="http://schemas.microsoft.com/office/drawing/2014/main" id="{22DAB715-52EA-F1E6-2718-AA01D49D647D}"/>
              </a:ext>
            </a:extLst>
          </p:cNvPr>
          <p:cNvCxnSpPr/>
          <p:nvPr/>
        </p:nvCxnSpPr>
        <p:spPr>
          <a:xfrm>
            <a:off x="429210" y="164153"/>
            <a:ext cx="11762786" cy="0"/>
          </a:xfrm>
          <a:prstGeom prst="straightConnector1">
            <a:avLst/>
          </a:prstGeom>
          <a:noFill/>
          <a:ln w="6345" cap="flat">
            <a:solidFill>
              <a:srgbClr val="FFFFFF"/>
            </a:solidFill>
            <a:prstDash val="solid"/>
            <a:miter/>
          </a:ln>
        </p:spPr>
      </p:cxnSp>
      <p:sp>
        <p:nvSpPr>
          <p:cNvPr id="3" name="Título 1">
            <a:extLst>
              <a:ext uri="{FF2B5EF4-FFF2-40B4-BE49-F238E27FC236}">
                <a16:creationId xmlns:a16="http://schemas.microsoft.com/office/drawing/2014/main" id="{22A0E5FE-037F-0337-300E-49393C775C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951" y="5578745"/>
            <a:ext cx="10069528" cy="640080"/>
          </a:xfrm>
        </p:spPr>
        <p:txBody>
          <a:bodyPr anchor="b"/>
          <a:lstStyle>
            <a:lvl1pPr>
              <a:lnSpc>
                <a:spcPct val="120000"/>
              </a:lnSpc>
              <a:defRPr sz="1600" cap="none">
                <a:solidFill>
                  <a:srgbClr val="FFFFFF"/>
                </a:solidFill>
              </a:defRPr>
            </a:lvl1pPr>
          </a:lstStyle>
          <a:p>
            <a:pPr lvl="0"/>
            <a:r>
              <a:rPr lang="es-ES"/>
              <a:t>Autor de la cita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24D5CF5-9AA3-0545-507C-F5784912B63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s-ES"/>
              <a:t>EJEMPLO DE TEXTO DE PIE DE PÁGINA</a:t>
            </a:r>
            <a:endParaRPr lang="en-US"/>
          </a:p>
        </p:txBody>
      </p:sp>
      <p:sp>
        <p:nvSpPr>
          <p:cNvPr id="5" name="Marcador de fecha 2">
            <a:extLst>
              <a:ext uri="{FF2B5EF4-FFF2-40B4-BE49-F238E27FC236}">
                <a16:creationId xmlns:a16="http://schemas.microsoft.com/office/drawing/2014/main" id="{5CE8077D-5BA3-10C6-2A41-07961969B95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18/8/2025</a:t>
            </a:r>
          </a:p>
        </p:txBody>
      </p:sp>
      <p:sp>
        <p:nvSpPr>
          <p:cNvPr id="6" name="Marcador de número de diapositiva 4">
            <a:extLst>
              <a:ext uri="{FF2B5EF4-FFF2-40B4-BE49-F238E27FC236}">
                <a16:creationId xmlns:a16="http://schemas.microsoft.com/office/drawing/2014/main" id="{1C72BC65-842B-3FC8-BE68-FB399E8474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D61F6B41-44D7-6541-BC6D-F90789FDAD66}" type="slidenum">
              <a:t>‹#›</a:t>
            </a:fld>
            <a:endParaRPr lang="en-US"/>
          </a:p>
        </p:txBody>
      </p:sp>
      <p:cxnSp>
        <p:nvCxnSpPr>
          <p:cNvPr id="7" name="Conector recto 5">
            <a:extLst>
              <a:ext uri="{FF2B5EF4-FFF2-40B4-BE49-F238E27FC236}">
                <a16:creationId xmlns:a16="http://schemas.microsoft.com/office/drawing/2014/main" id="{7A08B3B1-5318-A3D3-43F3-11FBCEDC3EF2}"/>
              </a:ext>
            </a:extLst>
          </p:cNvPr>
          <p:cNvCxnSpPr/>
          <p:nvPr/>
        </p:nvCxnSpPr>
        <p:spPr>
          <a:xfrm>
            <a:off x="429795" y="0"/>
            <a:ext cx="0" cy="6858000"/>
          </a:xfrm>
          <a:prstGeom prst="straightConnector1">
            <a:avLst/>
          </a:prstGeom>
          <a:noFill/>
          <a:ln w="6345" cap="flat">
            <a:solidFill>
              <a:srgbClr val="FFFFFF"/>
            </a:solidFill>
            <a:prstDash val="solid"/>
            <a:miter/>
          </a:ln>
        </p:spPr>
      </p:cxnSp>
      <p:sp>
        <p:nvSpPr>
          <p:cNvPr id="8" name="Marcador de contenido 6">
            <a:extLst>
              <a:ext uri="{FF2B5EF4-FFF2-40B4-BE49-F238E27FC236}">
                <a16:creationId xmlns:a16="http://schemas.microsoft.com/office/drawing/2014/main" id="{1A820CB5-C717-7E02-311D-524D35FE55B1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28951" y="634639"/>
            <a:ext cx="10069528" cy="4799804"/>
          </a:xfrm>
        </p:spPr>
        <p:txBody>
          <a:bodyPr anchor="b"/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3600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es-ES"/>
              <a:t>HAGA CLIC PARA AGREGAR UNA CITA</a:t>
            </a:r>
          </a:p>
        </p:txBody>
      </p:sp>
    </p:spTree>
    <p:extLst>
      <p:ext uri="{BB962C8B-B14F-4D97-AF65-F5344CB8AC3E}">
        <p14:creationId xmlns:p14="http://schemas.microsoft.com/office/powerpoint/2010/main" val="22389320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3">
            <a:extLst>
              <a:ext uri="{FF2B5EF4-FFF2-40B4-BE49-F238E27FC236}">
                <a16:creationId xmlns:a16="http://schemas.microsoft.com/office/drawing/2014/main" id="{1BB74971-197C-7BF9-6522-2B580F752A93}"/>
              </a:ext>
            </a:extLst>
          </p:cNvPr>
          <p:cNvCxnSpPr/>
          <p:nvPr/>
        </p:nvCxnSpPr>
        <p:spPr>
          <a:xfrm>
            <a:off x="429210" y="164153"/>
            <a:ext cx="11762786" cy="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sp>
        <p:nvSpPr>
          <p:cNvPr id="3" name="Título 1">
            <a:extLst>
              <a:ext uri="{FF2B5EF4-FFF2-40B4-BE49-F238E27FC236}">
                <a16:creationId xmlns:a16="http://schemas.microsoft.com/office/drawing/2014/main" id="{1CA0A0CE-ED66-CCC2-62D3-40BDEDDA97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4026" y="634986"/>
            <a:ext cx="10923934" cy="11277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Marcador de pie de página 5">
            <a:extLst>
              <a:ext uri="{FF2B5EF4-FFF2-40B4-BE49-F238E27FC236}">
                <a16:creationId xmlns:a16="http://schemas.microsoft.com/office/drawing/2014/main" id="{F387B12D-28ED-84DA-2ED2-9BDA5264E7D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EJEMPLO DE TEXTO DE PIE DE PÁGINA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0AFBCAB-56E8-DAC7-4376-A79ED105AC0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18/8/2025</a:t>
            </a:r>
          </a:p>
        </p:txBody>
      </p:sp>
      <p:sp>
        <p:nvSpPr>
          <p:cNvPr id="6" name="Marcador de número de diapositiva 6">
            <a:extLst>
              <a:ext uri="{FF2B5EF4-FFF2-40B4-BE49-F238E27FC236}">
                <a16:creationId xmlns:a16="http://schemas.microsoft.com/office/drawing/2014/main" id="{DE8B2F57-E4D0-86DD-C7CE-65E40F9DD09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5C6A901-DD4F-F94C-B7AD-4324BE52C4D9}" type="slidenum">
              <a:t>‹#›</a:t>
            </a:fld>
            <a:endParaRPr lang="en-US"/>
          </a:p>
        </p:txBody>
      </p:sp>
      <p:cxnSp>
        <p:nvCxnSpPr>
          <p:cNvPr id="7" name="Conector recto 2">
            <a:extLst>
              <a:ext uri="{FF2B5EF4-FFF2-40B4-BE49-F238E27FC236}">
                <a16:creationId xmlns:a16="http://schemas.microsoft.com/office/drawing/2014/main" id="{1B30F6DD-E4CB-59A0-6F0F-369A5CD8D9EA}"/>
              </a:ext>
            </a:extLst>
          </p:cNvPr>
          <p:cNvCxnSpPr/>
          <p:nvPr/>
        </p:nvCxnSpPr>
        <p:spPr>
          <a:xfrm>
            <a:off x="429795" y="0"/>
            <a:ext cx="0" cy="685800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sp>
        <p:nvSpPr>
          <p:cNvPr id="8" name="Marcador de contenido 9">
            <a:extLst>
              <a:ext uri="{FF2B5EF4-FFF2-40B4-BE49-F238E27FC236}">
                <a16:creationId xmlns:a16="http://schemas.microsoft.com/office/drawing/2014/main" id="{EC0F397B-F58E-E519-75FA-3701E94D8181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34026" y="2129473"/>
            <a:ext cx="5267328" cy="409416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9" name="Marcador de contenido 9">
            <a:extLst>
              <a:ext uri="{FF2B5EF4-FFF2-40B4-BE49-F238E27FC236}">
                <a16:creationId xmlns:a16="http://schemas.microsoft.com/office/drawing/2014/main" id="{4B308BAC-99D7-D6E8-43F6-4F0BAB7C9874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290633" y="2128842"/>
            <a:ext cx="5267328" cy="409416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1959678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5">
            <a:extLst>
              <a:ext uri="{FF2B5EF4-FFF2-40B4-BE49-F238E27FC236}">
                <a16:creationId xmlns:a16="http://schemas.microsoft.com/office/drawing/2014/main" id="{6C0C5C44-FF64-37D3-7028-926C3B22D839}"/>
              </a:ext>
            </a:extLst>
          </p:cNvPr>
          <p:cNvCxnSpPr/>
          <p:nvPr/>
        </p:nvCxnSpPr>
        <p:spPr>
          <a:xfrm>
            <a:off x="429210" y="164153"/>
            <a:ext cx="11762786" cy="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sp>
        <p:nvSpPr>
          <p:cNvPr id="3" name="Título 1">
            <a:extLst>
              <a:ext uri="{FF2B5EF4-FFF2-40B4-BE49-F238E27FC236}">
                <a16:creationId xmlns:a16="http://schemas.microsoft.com/office/drawing/2014/main" id="{AA222628-99F3-9D78-7297-7550049D70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4026" y="641195"/>
            <a:ext cx="10923934" cy="68897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Marcador de pie de página 7">
            <a:extLst>
              <a:ext uri="{FF2B5EF4-FFF2-40B4-BE49-F238E27FC236}">
                <a16:creationId xmlns:a16="http://schemas.microsoft.com/office/drawing/2014/main" id="{01B494B6-4712-44A3-C118-7C06FAF4881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EJEMPLO DE TEXTO DE PIE DE PÁGINA</a:t>
            </a:r>
          </a:p>
        </p:txBody>
      </p:sp>
      <p:sp>
        <p:nvSpPr>
          <p:cNvPr id="5" name="Marcador de fecha 6">
            <a:extLst>
              <a:ext uri="{FF2B5EF4-FFF2-40B4-BE49-F238E27FC236}">
                <a16:creationId xmlns:a16="http://schemas.microsoft.com/office/drawing/2014/main" id="{BBB8565B-6C6B-621C-0C0F-BACC091C4F8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18/8/2025</a:t>
            </a:r>
          </a:p>
        </p:txBody>
      </p:sp>
      <p:sp>
        <p:nvSpPr>
          <p:cNvPr id="6" name="Marcador de número de diapositiva 8">
            <a:extLst>
              <a:ext uri="{FF2B5EF4-FFF2-40B4-BE49-F238E27FC236}">
                <a16:creationId xmlns:a16="http://schemas.microsoft.com/office/drawing/2014/main" id="{272A54A1-A0DB-6686-7DE6-DFECAFEF0EF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9D1E801-7720-964F-9D96-F4DB00F0BAF7}" type="slidenum">
              <a:t>‹#›</a:t>
            </a:fld>
            <a:endParaRPr lang="en-US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28D91A69-4EE2-6E69-C4C7-630FA4C34B0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33468" y="1456520"/>
            <a:ext cx="5266642" cy="68897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b="1" cap="all"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Marcador de contenido 9">
            <a:extLst>
              <a:ext uri="{FF2B5EF4-FFF2-40B4-BE49-F238E27FC236}">
                <a16:creationId xmlns:a16="http://schemas.microsoft.com/office/drawing/2014/main" id="{4B03E68A-3842-848C-4ED5-9E28D8E0A15C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33468" y="2271845"/>
            <a:ext cx="5267328" cy="394495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9" name="Marcador de texto 4">
            <a:extLst>
              <a:ext uri="{FF2B5EF4-FFF2-40B4-BE49-F238E27FC236}">
                <a16:creationId xmlns:a16="http://schemas.microsoft.com/office/drawing/2014/main" id="{5C3EDCB6-4845-804C-561D-AEFFC864973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286500" y="1456520"/>
            <a:ext cx="5271461" cy="68897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b="1" cap="all"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235CAF07-3CCD-F1A6-4EA8-0E02199E8E24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290075" y="2271845"/>
            <a:ext cx="5267328" cy="394495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cxnSp>
        <p:nvCxnSpPr>
          <p:cNvPr id="11" name="Conector recto 3">
            <a:extLst>
              <a:ext uri="{FF2B5EF4-FFF2-40B4-BE49-F238E27FC236}">
                <a16:creationId xmlns:a16="http://schemas.microsoft.com/office/drawing/2014/main" id="{4DAF8B40-2250-01BB-7891-EFA4C68C3CF4}"/>
              </a:ext>
            </a:extLst>
          </p:cNvPr>
          <p:cNvCxnSpPr/>
          <p:nvPr/>
        </p:nvCxnSpPr>
        <p:spPr>
          <a:xfrm>
            <a:off x="429795" y="0"/>
            <a:ext cx="0" cy="685800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16150226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6">
            <a:extLst>
              <a:ext uri="{FF2B5EF4-FFF2-40B4-BE49-F238E27FC236}">
                <a16:creationId xmlns:a16="http://schemas.microsoft.com/office/drawing/2014/main" id="{E525D307-4FF0-1BC7-033C-8962EB019932}"/>
              </a:ext>
            </a:extLst>
          </p:cNvPr>
          <p:cNvCxnSpPr/>
          <p:nvPr/>
        </p:nvCxnSpPr>
        <p:spPr>
          <a:xfrm>
            <a:off x="429210" y="164153"/>
            <a:ext cx="11762786" cy="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sp>
        <p:nvSpPr>
          <p:cNvPr id="3" name="Título 1">
            <a:extLst>
              <a:ext uri="{FF2B5EF4-FFF2-40B4-BE49-F238E27FC236}">
                <a16:creationId xmlns:a16="http://schemas.microsoft.com/office/drawing/2014/main" id="{5762DB78-E229-89B7-D3D7-2942E394F8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4026" y="634986"/>
            <a:ext cx="10923934" cy="11277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59F78D-B8C8-50D5-DD45-E9867DE1DCC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EJEMPLO DE TEXTO DE PIE DE PÁGINA</a:t>
            </a:r>
          </a:p>
        </p:txBody>
      </p:sp>
      <p:sp>
        <p:nvSpPr>
          <p:cNvPr id="5" name="Marcador de fecha 2">
            <a:extLst>
              <a:ext uri="{FF2B5EF4-FFF2-40B4-BE49-F238E27FC236}">
                <a16:creationId xmlns:a16="http://schemas.microsoft.com/office/drawing/2014/main" id="{6FE6D857-D6E0-C43D-8E25-F42F90B9393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18/8/2025</a:t>
            </a:r>
          </a:p>
        </p:txBody>
      </p:sp>
      <p:sp>
        <p:nvSpPr>
          <p:cNvPr id="6" name="Marcador de número de diapositiva 4">
            <a:extLst>
              <a:ext uri="{FF2B5EF4-FFF2-40B4-BE49-F238E27FC236}">
                <a16:creationId xmlns:a16="http://schemas.microsoft.com/office/drawing/2014/main" id="{2E1ECA8D-1293-A9EF-0A47-803573BDFB3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276BB7-6FEE-704D-BCD2-BDB223BEECBA}" type="slidenum">
              <a:t>‹#›</a:t>
            </a:fld>
            <a:endParaRPr lang="en-US"/>
          </a:p>
        </p:txBody>
      </p:sp>
      <p:cxnSp>
        <p:nvCxnSpPr>
          <p:cNvPr id="7" name="Conector recto 5">
            <a:extLst>
              <a:ext uri="{FF2B5EF4-FFF2-40B4-BE49-F238E27FC236}">
                <a16:creationId xmlns:a16="http://schemas.microsoft.com/office/drawing/2014/main" id="{D3DED39B-75CB-5709-2AF9-5633EE5D7290}"/>
              </a:ext>
            </a:extLst>
          </p:cNvPr>
          <p:cNvCxnSpPr/>
          <p:nvPr/>
        </p:nvCxnSpPr>
        <p:spPr>
          <a:xfrm>
            <a:off x="429795" y="0"/>
            <a:ext cx="0" cy="685800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2299575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ací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4">
            <a:extLst>
              <a:ext uri="{FF2B5EF4-FFF2-40B4-BE49-F238E27FC236}">
                <a16:creationId xmlns:a16="http://schemas.microsoft.com/office/drawing/2014/main" id="{E4D4A0FE-4BDC-7B22-7EBD-943DA5C928D2}"/>
              </a:ext>
            </a:extLst>
          </p:cNvPr>
          <p:cNvCxnSpPr/>
          <p:nvPr/>
        </p:nvCxnSpPr>
        <p:spPr>
          <a:xfrm>
            <a:off x="429210" y="164153"/>
            <a:ext cx="11762786" cy="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FAA80EC-86D8-121B-E5C6-049ACA108E9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EJEMPLO DE TEXTO DE PIE DE PÁGINA</a:t>
            </a:r>
          </a:p>
        </p:txBody>
      </p:sp>
      <p:sp>
        <p:nvSpPr>
          <p:cNvPr id="4" name="Marcador de fecha 1">
            <a:extLst>
              <a:ext uri="{FF2B5EF4-FFF2-40B4-BE49-F238E27FC236}">
                <a16:creationId xmlns:a16="http://schemas.microsoft.com/office/drawing/2014/main" id="{9E545FC5-54F5-EE24-6450-03F67DC30BB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18/8/2025</a:t>
            </a:r>
          </a:p>
        </p:txBody>
      </p:sp>
      <p:sp>
        <p:nvSpPr>
          <p:cNvPr id="5" name="Marcador de número de diapositiva 3">
            <a:extLst>
              <a:ext uri="{FF2B5EF4-FFF2-40B4-BE49-F238E27FC236}">
                <a16:creationId xmlns:a16="http://schemas.microsoft.com/office/drawing/2014/main" id="{13CD9014-8B0E-1885-E76B-DA40CC6F5B6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DD1D9C9-8978-1247-937F-87818A30C74F}" type="slidenum">
              <a:t>‹#›</a:t>
            </a:fld>
            <a:endParaRPr lang="en-US"/>
          </a:p>
        </p:txBody>
      </p:sp>
      <p:cxnSp>
        <p:nvCxnSpPr>
          <p:cNvPr id="6" name="Conector recto 6">
            <a:extLst>
              <a:ext uri="{FF2B5EF4-FFF2-40B4-BE49-F238E27FC236}">
                <a16:creationId xmlns:a16="http://schemas.microsoft.com/office/drawing/2014/main" id="{47839BAF-B585-5DA5-8855-5724619B3BAC}"/>
              </a:ext>
            </a:extLst>
          </p:cNvPr>
          <p:cNvCxnSpPr/>
          <p:nvPr/>
        </p:nvCxnSpPr>
        <p:spPr>
          <a:xfrm>
            <a:off x="429795" y="0"/>
            <a:ext cx="0" cy="685800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3744523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con imagen 4">
    <p:bg>
      <p:bgPr>
        <a:solidFill>
          <a:srgbClr val="E3D8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00E30B-3FD4-BFAB-CA66-63D9E45A49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2648" y="1373803"/>
            <a:ext cx="3892271" cy="33318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2522EE4-E139-BCCE-B795-3FC2B2CFC47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2648" y="4811645"/>
            <a:ext cx="3174156" cy="1411358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es-ES"/>
              <a:t>Haga clic para editar el estilo de subtítulo del patrón</a:t>
            </a:r>
            <a:endParaRPr lang="en-US"/>
          </a:p>
        </p:txBody>
      </p:sp>
      <p:cxnSp>
        <p:nvCxnSpPr>
          <p:cNvPr id="4" name="Conector recto 4">
            <a:extLst>
              <a:ext uri="{FF2B5EF4-FFF2-40B4-BE49-F238E27FC236}">
                <a16:creationId xmlns:a16="http://schemas.microsoft.com/office/drawing/2014/main" id="{FEDD7D51-13DF-4BCD-4D1B-E3E559B0CAFE}"/>
              </a:ext>
            </a:extLst>
          </p:cNvPr>
          <p:cNvCxnSpPr/>
          <p:nvPr/>
        </p:nvCxnSpPr>
        <p:spPr>
          <a:xfrm>
            <a:off x="429210" y="164153"/>
            <a:ext cx="4504837" cy="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sp>
        <p:nvSpPr>
          <p:cNvPr id="5" name="Marcador de pie de página 7">
            <a:extLst>
              <a:ext uri="{FF2B5EF4-FFF2-40B4-BE49-F238E27FC236}">
                <a16:creationId xmlns:a16="http://schemas.microsoft.com/office/drawing/2014/main" id="{56C59A69-9332-2E86-1B4A-B24E971699C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 rot="16200004">
            <a:off x="-2067733" y="2231456"/>
            <a:ext cx="4564373" cy="42976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EJEMPLO DE TEXTO DE PIE DE PÁGINA</a:t>
            </a:r>
          </a:p>
        </p:txBody>
      </p:sp>
      <p:sp>
        <p:nvSpPr>
          <p:cNvPr id="6" name="Marcador de fecha 6">
            <a:extLst>
              <a:ext uri="{FF2B5EF4-FFF2-40B4-BE49-F238E27FC236}">
                <a16:creationId xmlns:a16="http://schemas.microsoft.com/office/drawing/2014/main" id="{7ADA4C1B-636A-82BB-AB6F-EAEEEF267B8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 rot="16200004">
            <a:off x="-537357" y="5265453"/>
            <a:ext cx="1494477" cy="42062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18/8/2025</a:t>
            </a:r>
          </a:p>
        </p:txBody>
      </p:sp>
      <p:sp>
        <p:nvSpPr>
          <p:cNvPr id="7" name="Marcador de número de diapositiva 8">
            <a:extLst>
              <a:ext uri="{FF2B5EF4-FFF2-40B4-BE49-F238E27FC236}">
                <a16:creationId xmlns:a16="http://schemas.microsoft.com/office/drawing/2014/main" id="{142AE1D1-F4EA-4860-EFFC-5E8BA36EA6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-429" y="6492870"/>
            <a:ext cx="42921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3A37A32D-AE48-5945-8746-F7BD38C94820}" type="slidenum">
              <a:t>‹#›</a:t>
            </a:fld>
            <a:endParaRPr lang="en-US"/>
          </a:p>
        </p:txBody>
      </p:sp>
      <p:sp>
        <p:nvSpPr>
          <p:cNvPr id="8" name="Marcador de posición de imagen 10">
            <a:extLst>
              <a:ext uri="{FF2B5EF4-FFF2-40B4-BE49-F238E27FC236}">
                <a16:creationId xmlns:a16="http://schemas.microsoft.com/office/drawing/2014/main" id="{77A38605-FA8E-75F5-9C57-3F48CCB6689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111578" y="0"/>
            <a:ext cx="7080427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ES"/>
              <a:t> </a:t>
            </a:r>
          </a:p>
        </p:txBody>
      </p:sp>
      <p:cxnSp>
        <p:nvCxnSpPr>
          <p:cNvPr id="9" name="Conector recto 9">
            <a:extLst>
              <a:ext uri="{FF2B5EF4-FFF2-40B4-BE49-F238E27FC236}">
                <a16:creationId xmlns:a16="http://schemas.microsoft.com/office/drawing/2014/main" id="{AF47534A-C77A-2697-0C7D-8F9FDDB1AE60}"/>
              </a:ext>
            </a:extLst>
          </p:cNvPr>
          <p:cNvCxnSpPr/>
          <p:nvPr/>
        </p:nvCxnSpPr>
        <p:spPr>
          <a:xfrm>
            <a:off x="4934047" y="0"/>
            <a:ext cx="0" cy="685800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10" name="Conector recto 11">
            <a:extLst>
              <a:ext uri="{FF2B5EF4-FFF2-40B4-BE49-F238E27FC236}">
                <a16:creationId xmlns:a16="http://schemas.microsoft.com/office/drawing/2014/main" id="{F1E930E7-C539-F533-5DD2-F621806D58F3}"/>
              </a:ext>
            </a:extLst>
          </p:cNvPr>
          <p:cNvCxnSpPr/>
          <p:nvPr/>
        </p:nvCxnSpPr>
        <p:spPr>
          <a:xfrm>
            <a:off x="429795" y="0"/>
            <a:ext cx="0" cy="685800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600580873"/>
      </p:ext>
    </p:extLst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F5B847-FC5B-3EFF-18F3-984ADC699A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4026" y="634986"/>
            <a:ext cx="4096996" cy="187400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ie de página 5">
            <a:extLst>
              <a:ext uri="{FF2B5EF4-FFF2-40B4-BE49-F238E27FC236}">
                <a16:creationId xmlns:a16="http://schemas.microsoft.com/office/drawing/2014/main" id="{28422613-74A4-D6AF-5315-7C5AB266CDA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EJEMPLO DE TEXTO DE PIE DE PÁGINA</a:t>
            </a:r>
          </a:p>
        </p:txBody>
      </p:sp>
      <p:sp>
        <p:nvSpPr>
          <p:cNvPr id="4" name="Marcador de fecha 4">
            <a:extLst>
              <a:ext uri="{FF2B5EF4-FFF2-40B4-BE49-F238E27FC236}">
                <a16:creationId xmlns:a16="http://schemas.microsoft.com/office/drawing/2014/main" id="{222E91F2-9366-45EA-E4AD-262CC1199D6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18/8/2025</a:t>
            </a:r>
          </a:p>
        </p:txBody>
      </p:sp>
      <p:sp>
        <p:nvSpPr>
          <p:cNvPr id="5" name="Marcador de número de diapositiva 6">
            <a:extLst>
              <a:ext uri="{FF2B5EF4-FFF2-40B4-BE49-F238E27FC236}">
                <a16:creationId xmlns:a16="http://schemas.microsoft.com/office/drawing/2014/main" id="{AD61BEC1-85D0-1C9A-6E94-CCCB4361FD1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23E812-2E06-464D-8D8B-558AA9045893}" type="slidenum">
              <a:t>‹#›</a:t>
            </a:fld>
            <a:endParaRPr lang="en-US"/>
          </a:p>
        </p:txBody>
      </p:sp>
      <p:cxnSp>
        <p:nvCxnSpPr>
          <p:cNvPr id="6" name="Conector recto 8">
            <a:extLst>
              <a:ext uri="{FF2B5EF4-FFF2-40B4-BE49-F238E27FC236}">
                <a16:creationId xmlns:a16="http://schemas.microsoft.com/office/drawing/2014/main" id="{7B7133C6-CEAF-BBBF-F349-F7B86FCECFA3}"/>
              </a:ext>
            </a:extLst>
          </p:cNvPr>
          <p:cNvCxnSpPr/>
          <p:nvPr/>
        </p:nvCxnSpPr>
        <p:spPr>
          <a:xfrm>
            <a:off x="429210" y="164153"/>
            <a:ext cx="11762786" cy="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sp>
        <p:nvSpPr>
          <p:cNvPr id="7" name="Marcador de texto 3">
            <a:extLst>
              <a:ext uri="{FF2B5EF4-FFF2-40B4-BE49-F238E27FC236}">
                <a16:creationId xmlns:a16="http://schemas.microsoft.com/office/drawing/2014/main" id="{720A90BA-7260-3382-08F3-09E8A34CCFF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34017" y="2866799"/>
            <a:ext cx="4096987" cy="298946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2FCE343C-E479-515E-17AD-C33AE4776E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62328" y="634986"/>
            <a:ext cx="6495632" cy="585751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cxnSp>
        <p:nvCxnSpPr>
          <p:cNvPr id="9" name="Conector recto 7">
            <a:extLst>
              <a:ext uri="{FF2B5EF4-FFF2-40B4-BE49-F238E27FC236}">
                <a16:creationId xmlns:a16="http://schemas.microsoft.com/office/drawing/2014/main" id="{E3A943C4-B6D0-1DEB-5414-B7E038E6782E}"/>
              </a:ext>
            </a:extLst>
          </p:cNvPr>
          <p:cNvCxnSpPr/>
          <p:nvPr/>
        </p:nvCxnSpPr>
        <p:spPr>
          <a:xfrm>
            <a:off x="429795" y="0"/>
            <a:ext cx="0" cy="685800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33997221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5">
            <a:extLst>
              <a:ext uri="{FF2B5EF4-FFF2-40B4-BE49-F238E27FC236}">
                <a16:creationId xmlns:a16="http://schemas.microsoft.com/office/drawing/2014/main" id="{A93E5046-BAC6-3183-5DA4-6ECE693F5D0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EJEMPLO DE TEXTO DE PIE DE PÁGINA</a:t>
            </a:r>
          </a:p>
        </p:txBody>
      </p:sp>
      <p:sp>
        <p:nvSpPr>
          <p:cNvPr id="3" name="Marcador de fecha 4">
            <a:extLst>
              <a:ext uri="{FF2B5EF4-FFF2-40B4-BE49-F238E27FC236}">
                <a16:creationId xmlns:a16="http://schemas.microsoft.com/office/drawing/2014/main" id="{43650105-FFC2-8508-9E41-8778DA31112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18/8/2025</a:t>
            </a:r>
          </a:p>
        </p:txBody>
      </p:sp>
      <p:sp>
        <p:nvSpPr>
          <p:cNvPr id="4" name="Marcador de número de diapositiva 6">
            <a:extLst>
              <a:ext uri="{FF2B5EF4-FFF2-40B4-BE49-F238E27FC236}">
                <a16:creationId xmlns:a16="http://schemas.microsoft.com/office/drawing/2014/main" id="{F907ADDF-82A4-3F96-79D6-73AE5781A21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BF0A8D-6696-544E-AE55-B497CA367223}" type="slidenum">
              <a:t>‹#›</a:t>
            </a:fld>
            <a:endParaRPr lang="en-US"/>
          </a:p>
        </p:txBody>
      </p:sp>
      <p:cxnSp>
        <p:nvCxnSpPr>
          <p:cNvPr id="5" name="Conector recto 8">
            <a:extLst>
              <a:ext uri="{FF2B5EF4-FFF2-40B4-BE49-F238E27FC236}">
                <a16:creationId xmlns:a16="http://schemas.microsoft.com/office/drawing/2014/main" id="{6E77FEB4-6BE1-87CB-CC59-153579B6201C}"/>
              </a:ext>
            </a:extLst>
          </p:cNvPr>
          <p:cNvCxnSpPr/>
          <p:nvPr/>
        </p:nvCxnSpPr>
        <p:spPr>
          <a:xfrm>
            <a:off x="429210" y="164153"/>
            <a:ext cx="11762786" cy="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6" name="Conector recto 7">
            <a:extLst>
              <a:ext uri="{FF2B5EF4-FFF2-40B4-BE49-F238E27FC236}">
                <a16:creationId xmlns:a16="http://schemas.microsoft.com/office/drawing/2014/main" id="{15F8398D-89CF-A45F-D89A-DA27CFA8DAF7}"/>
              </a:ext>
            </a:extLst>
          </p:cNvPr>
          <p:cNvCxnSpPr/>
          <p:nvPr/>
        </p:nvCxnSpPr>
        <p:spPr>
          <a:xfrm>
            <a:off x="429795" y="0"/>
            <a:ext cx="0" cy="685800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sp>
        <p:nvSpPr>
          <p:cNvPr id="7" name="Título 1">
            <a:extLst>
              <a:ext uri="{FF2B5EF4-FFF2-40B4-BE49-F238E27FC236}">
                <a16:creationId xmlns:a16="http://schemas.microsoft.com/office/drawing/2014/main" id="{19AAAE5A-659D-3E10-D62C-0508DF9608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2648" y="634986"/>
            <a:ext cx="3595631" cy="176208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8" name="Marcador de texto 3">
            <a:extLst>
              <a:ext uri="{FF2B5EF4-FFF2-40B4-BE49-F238E27FC236}">
                <a16:creationId xmlns:a16="http://schemas.microsoft.com/office/drawing/2014/main" id="{F927104E-4BBC-B80A-ED82-D2CE1B4ADE1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12648" y="2521512"/>
            <a:ext cx="3585581" cy="3701116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Marcador de posición de imagen 2">
            <a:extLst>
              <a:ext uri="{FF2B5EF4-FFF2-40B4-BE49-F238E27FC236}">
                <a16:creationId xmlns:a16="http://schemas.microsoft.com/office/drawing/2014/main" id="{D7ECEAF6-01D9-12BF-2BF1-21AE01C1DF8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340480" y="634986"/>
            <a:ext cx="6139638" cy="5587642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s-E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80081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ón">
    <p:bg>
      <p:bgPr>
        <a:solidFill>
          <a:srgbClr val="F2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19BCB8-3DF6-95DF-8940-3CB7C6CAD0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4026" y="1373812"/>
            <a:ext cx="10906798" cy="1607131"/>
          </a:xfrm>
        </p:spPr>
        <p:txBody>
          <a:bodyPr anchor="b">
            <a:noAutofit/>
          </a:bodyPr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9245A010-4B3A-E675-052D-24288B985F0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EJEMPLO DE TEXTO DE PIE DE PÁGINA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90691F-D852-C990-3896-9347D2EA321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18/8/2025</a:t>
            </a:r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90633B00-56D6-7262-6E35-3814660A6D9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98ECBD-8AE7-EC44-B71F-C5A0BD29A327}" type="slidenum">
              <a:t>‹#›</a:t>
            </a:fld>
            <a:endParaRPr lang="en-US"/>
          </a:p>
        </p:txBody>
      </p:sp>
      <p:cxnSp>
        <p:nvCxnSpPr>
          <p:cNvPr id="6" name="Conector recto 6">
            <a:extLst>
              <a:ext uri="{FF2B5EF4-FFF2-40B4-BE49-F238E27FC236}">
                <a16:creationId xmlns:a16="http://schemas.microsoft.com/office/drawing/2014/main" id="{123566F5-80C3-6E11-21D9-1A9B70731ECC}"/>
              </a:ext>
            </a:extLst>
          </p:cNvPr>
          <p:cNvCxnSpPr/>
          <p:nvPr/>
        </p:nvCxnSpPr>
        <p:spPr>
          <a:xfrm>
            <a:off x="429210" y="164153"/>
            <a:ext cx="11762786" cy="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sp>
        <p:nvSpPr>
          <p:cNvPr id="7" name="Marcador de contenido 7">
            <a:extLst>
              <a:ext uri="{FF2B5EF4-FFF2-40B4-BE49-F238E27FC236}">
                <a16:creationId xmlns:a16="http://schemas.microsoft.com/office/drawing/2014/main" id="{F2E3A4AC-377A-86C5-7637-05FC23C6EE28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33478" y="3615052"/>
            <a:ext cx="10906780" cy="2607951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s-ES"/>
              <a:t>Hacer clic para editar estilos de texto maestro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cxnSp>
        <p:nvCxnSpPr>
          <p:cNvPr id="8" name="Conector recto 2">
            <a:extLst>
              <a:ext uri="{FF2B5EF4-FFF2-40B4-BE49-F238E27FC236}">
                <a16:creationId xmlns:a16="http://schemas.microsoft.com/office/drawing/2014/main" id="{72BC4C90-4A52-ACD8-892A-7F1C251A1F9F}"/>
              </a:ext>
            </a:extLst>
          </p:cNvPr>
          <p:cNvCxnSpPr/>
          <p:nvPr/>
        </p:nvCxnSpPr>
        <p:spPr>
          <a:xfrm>
            <a:off x="429795" y="0"/>
            <a:ext cx="0" cy="685800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22520967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ón 2">
    <p:bg>
      <p:bgPr>
        <a:solidFill>
          <a:srgbClr val="F2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7">
            <a:extLst>
              <a:ext uri="{FF2B5EF4-FFF2-40B4-BE49-F238E27FC236}">
                <a16:creationId xmlns:a16="http://schemas.microsoft.com/office/drawing/2014/main" id="{E53937F6-29DD-E54D-CC1E-79326C75AEAD}"/>
              </a:ext>
            </a:extLst>
          </p:cNvPr>
          <p:cNvCxnSpPr/>
          <p:nvPr/>
        </p:nvCxnSpPr>
        <p:spPr>
          <a:xfrm>
            <a:off x="429210" y="164153"/>
            <a:ext cx="11762786" cy="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sp>
        <p:nvSpPr>
          <p:cNvPr id="3" name="Título 1">
            <a:extLst>
              <a:ext uri="{FF2B5EF4-FFF2-40B4-BE49-F238E27FC236}">
                <a16:creationId xmlns:a16="http://schemas.microsoft.com/office/drawing/2014/main" id="{B009FF3E-4EFA-4C64-9119-5DD45A3086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2648" y="1953889"/>
            <a:ext cx="8430767" cy="1842022"/>
          </a:xfrm>
        </p:spPr>
        <p:txBody>
          <a:bodyPr anchor="b">
            <a:noAutofit/>
          </a:bodyPr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CC23A160-168B-712D-F063-403BA04123C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EJEMPLO DE TEXTO DE PIE DE PÁGINA</a:t>
            </a:r>
            <a:endParaRPr lang="en-US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F684CE0E-23DE-C2EC-AB89-AB2A287A8DA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18/8/2025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C6DC77-7E1B-099E-2FD0-409F265EAFC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91EB4F3-46CD-554D-AE52-C106104B4CE0}" type="slidenum">
              <a:t>‹#›</a:t>
            </a:fld>
            <a:endParaRPr lang="en-US"/>
          </a:p>
        </p:txBody>
      </p:sp>
      <p:cxnSp>
        <p:nvCxnSpPr>
          <p:cNvPr id="7" name="Conector recto 2">
            <a:extLst>
              <a:ext uri="{FF2B5EF4-FFF2-40B4-BE49-F238E27FC236}">
                <a16:creationId xmlns:a16="http://schemas.microsoft.com/office/drawing/2014/main" id="{E173E431-FE54-8CEA-5F3F-7079A06A4099}"/>
              </a:ext>
            </a:extLst>
          </p:cNvPr>
          <p:cNvCxnSpPr/>
          <p:nvPr/>
        </p:nvCxnSpPr>
        <p:spPr>
          <a:xfrm>
            <a:off x="429795" y="0"/>
            <a:ext cx="0" cy="685800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sp>
        <p:nvSpPr>
          <p:cNvPr id="8" name="Marcador de contenido 6">
            <a:extLst>
              <a:ext uri="{FF2B5EF4-FFF2-40B4-BE49-F238E27FC236}">
                <a16:creationId xmlns:a16="http://schemas.microsoft.com/office/drawing/2014/main" id="{14AAD98C-7D55-7ABB-562A-74B782E8DB10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12776" y="3971111"/>
            <a:ext cx="8430639" cy="2251892"/>
          </a:xfrm>
        </p:spPr>
        <p:txBody>
          <a:bodyPr anchor="b">
            <a:no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s-ES"/>
              <a:t>Hacer clic para editar estilos de texto maestro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895919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">
    <p:bg>
      <p:bgPr>
        <a:solidFill>
          <a:srgbClr val="2C38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0596D0-49B6-3093-1E04-6C9A65F2FD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2648" y="353799"/>
            <a:ext cx="9598155" cy="4099337"/>
          </a:xfrm>
        </p:spPr>
        <p:txBody>
          <a:bodyPr/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385CF1B-486E-E3EC-ADEB-3298B5FBEF1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2648" y="5588008"/>
            <a:ext cx="7769355" cy="634986"/>
          </a:xfrm>
        </p:spPr>
        <p:txBody>
          <a:bodyPr anchor="b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s-ES"/>
              <a:t>Haga clic para editar el estilo de subtítulo del patrón</a:t>
            </a:r>
            <a:endParaRPr lang="en-US"/>
          </a:p>
        </p:txBody>
      </p:sp>
      <p:cxnSp>
        <p:nvCxnSpPr>
          <p:cNvPr id="4" name="Conector recto 7">
            <a:extLst>
              <a:ext uri="{FF2B5EF4-FFF2-40B4-BE49-F238E27FC236}">
                <a16:creationId xmlns:a16="http://schemas.microsoft.com/office/drawing/2014/main" id="{746BFF65-4847-F8C7-D538-D30669C11BE6}"/>
              </a:ext>
            </a:extLst>
          </p:cNvPr>
          <p:cNvCxnSpPr/>
          <p:nvPr/>
        </p:nvCxnSpPr>
        <p:spPr>
          <a:xfrm>
            <a:off x="429210" y="164153"/>
            <a:ext cx="11762786" cy="0"/>
          </a:xfrm>
          <a:prstGeom prst="straightConnector1">
            <a:avLst/>
          </a:prstGeom>
          <a:noFill/>
          <a:ln w="6345" cap="flat">
            <a:solidFill>
              <a:srgbClr val="FFFFFF"/>
            </a:solidFill>
            <a:prstDash val="solid"/>
            <a:miter/>
          </a:ln>
        </p:spPr>
      </p:cxn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CCA427-091A-87FA-A767-5C79F049467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s-ES"/>
              <a:t>EJEMPLO DE TEXTO DE PIE DE PÁGINA</a:t>
            </a:r>
          </a:p>
        </p:txBody>
      </p:sp>
      <p:sp>
        <p:nvSpPr>
          <p:cNvPr id="6" name="Marcador de fecha 3">
            <a:extLst>
              <a:ext uri="{FF2B5EF4-FFF2-40B4-BE49-F238E27FC236}">
                <a16:creationId xmlns:a16="http://schemas.microsoft.com/office/drawing/2014/main" id="{DEFEC48A-BD69-037B-73A8-F3315FE61D9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18/8/2025</a:t>
            </a:r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907C34FB-CEAA-7AB4-EEBE-03E1788878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F7E3957E-2FC4-424C-AD2E-5453E7846889}" type="slidenum">
              <a:t>‹#›</a:t>
            </a:fld>
            <a:endParaRPr lang="en-US"/>
          </a:p>
        </p:txBody>
      </p:sp>
      <p:cxnSp>
        <p:nvCxnSpPr>
          <p:cNvPr id="8" name="Conector recto 8">
            <a:extLst>
              <a:ext uri="{FF2B5EF4-FFF2-40B4-BE49-F238E27FC236}">
                <a16:creationId xmlns:a16="http://schemas.microsoft.com/office/drawing/2014/main" id="{F64C4D22-C92F-D52B-8278-EF01DEB96493}"/>
              </a:ext>
            </a:extLst>
          </p:cNvPr>
          <p:cNvCxnSpPr/>
          <p:nvPr/>
        </p:nvCxnSpPr>
        <p:spPr>
          <a:xfrm>
            <a:off x="429795" y="0"/>
            <a:ext cx="0" cy="6858000"/>
          </a:xfrm>
          <a:prstGeom prst="straightConnector1">
            <a:avLst/>
          </a:prstGeom>
          <a:noFill/>
          <a:ln w="6345" cap="flat">
            <a:solidFill>
              <a:srgbClr val="FFFFFF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1028600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2">
    <p:bg>
      <p:bgPr>
        <a:solidFill>
          <a:srgbClr val="E3D8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E7B447-9421-868A-531E-5DA9D5C2B7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8575" y="2018455"/>
            <a:ext cx="9140955" cy="3236436"/>
          </a:xfrm>
        </p:spPr>
        <p:txBody>
          <a:bodyPr anchor="b">
            <a:noAutofit/>
          </a:bodyPr>
          <a:lstStyle>
            <a:lvl1pPr>
              <a:defRPr sz="600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BCE719D-625D-A70A-49F6-8187DAFC117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98575" y="5477530"/>
            <a:ext cx="7312155" cy="10149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ES"/>
              <a:t>Haga clic para editar el estilo de subtítulo del patrón</a:t>
            </a:r>
            <a:endParaRPr lang="en-US"/>
          </a:p>
        </p:txBody>
      </p:sp>
      <p:cxnSp>
        <p:nvCxnSpPr>
          <p:cNvPr id="4" name="Conector recto 8">
            <a:extLst>
              <a:ext uri="{FF2B5EF4-FFF2-40B4-BE49-F238E27FC236}">
                <a16:creationId xmlns:a16="http://schemas.microsoft.com/office/drawing/2014/main" id="{81DD0A5B-7982-D3A2-AB8F-C66F7CD2ACD6}"/>
              </a:ext>
            </a:extLst>
          </p:cNvPr>
          <p:cNvCxnSpPr/>
          <p:nvPr/>
        </p:nvCxnSpPr>
        <p:spPr>
          <a:xfrm>
            <a:off x="429210" y="164153"/>
            <a:ext cx="11762786" cy="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15EB60-B7E5-061B-3C1F-543DE17D971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EJEMPLO DE TEXTO DE PIE DE PÁGINA</a:t>
            </a:r>
          </a:p>
        </p:txBody>
      </p:sp>
      <p:sp>
        <p:nvSpPr>
          <p:cNvPr id="6" name="Marcador de fecha 3">
            <a:extLst>
              <a:ext uri="{FF2B5EF4-FFF2-40B4-BE49-F238E27FC236}">
                <a16:creationId xmlns:a16="http://schemas.microsoft.com/office/drawing/2014/main" id="{93401EA7-830A-97FA-8B7D-479B4C147C1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18/8/2025</a:t>
            </a:r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EBD756DF-D03A-0A46-76DC-9C28E5E0C6A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54201A-EC80-3B41-B5A5-D25EEA726079}" type="slidenum">
              <a:t>‹#›</a:t>
            </a:fld>
            <a:endParaRPr lang="en-US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ABFE4F04-1F5A-0489-895A-C646B6F4E086}"/>
              </a:ext>
            </a:extLst>
          </p:cNvPr>
          <p:cNvCxnSpPr/>
          <p:nvPr/>
        </p:nvCxnSpPr>
        <p:spPr>
          <a:xfrm>
            <a:off x="429795" y="0"/>
            <a:ext cx="0" cy="685800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3470949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3">
    <p:bg>
      <p:bgPr>
        <a:solidFill>
          <a:srgbClr val="F2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E3B881-27EC-08F1-B9F5-260E5BC73D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1203" y="1560441"/>
            <a:ext cx="8229600" cy="2379012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525135-D94C-C0C1-F31A-4994AEA7D4E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301919" y="4039645"/>
            <a:ext cx="7588157" cy="1029312"/>
          </a:xfrm>
        </p:spPr>
        <p:txBody>
          <a:bodyPr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s-ES"/>
              <a:t>Haga clic para editar el estilo de subtítulo del patrón</a:t>
            </a:r>
            <a:endParaRPr lang="en-US"/>
          </a:p>
        </p:txBody>
      </p:sp>
      <p:cxnSp>
        <p:nvCxnSpPr>
          <p:cNvPr id="4" name="Conector recto 8">
            <a:extLst>
              <a:ext uri="{FF2B5EF4-FFF2-40B4-BE49-F238E27FC236}">
                <a16:creationId xmlns:a16="http://schemas.microsoft.com/office/drawing/2014/main" id="{F5D7AE51-77B3-D45C-EED7-51B83CCF85B7}"/>
              </a:ext>
            </a:extLst>
          </p:cNvPr>
          <p:cNvCxnSpPr/>
          <p:nvPr/>
        </p:nvCxnSpPr>
        <p:spPr>
          <a:xfrm>
            <a:off x="429210" y="164153"/>
            <a:ext cx="11762786" cy="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4B74C1-F422-9F50-B701-F53675D2954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EJEMPLO DE TEXTO DE PIE DE PÁGINA</a:t>
            </a:r>
          </a:p>
        </p:txBody>
      </p:sp>
      <p:sp>
        <p:nvSpPr>
          <p:cNvPr id="6" name="Marcador de fecha 3">
            <a:extLst>
              <a:ext uri="{FF2B5EF4-FFF2-40B4-BE49-F238E27FC236}">
                <a16:creationId xmlns:a16="http://schemas.microsoft.com/office/drawing/2014/main" id="{1E652BB1-9872-A4D5-1E43-9FA796665F7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18/8/2025</a:t>
            </a:r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B11FC943-B667-82C2-6CFA-B53C6163D2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BFC56DF-768D-2748-93DA-A3675E951130}" type="slidenum">
              <a:t>‹#›</a:t>
            </a:fld>
            <a:endParaRPr lang="en-US"/>
          </a:p>
        </p:txBody>
      </p:sp>
      <p:cxnSp>
        <p:nvCxnSpPr>
          <p:cNvPr id="8" name="Conector recto 6">
            <a:extLst>
              <a:ext uri="{FF2B5EF4-FFF2-40B4-BE49-F238E27FC236}">
                <a16:creationId xmlns:a16="http://schemas.microsoft.com/office/drawing/2014/main" id="{C09B54F2-2860-DDCC-58CB-488C072BDDD9}"/>
              </a:ext>
            </a:extLst>
          </p:cNvPr>
          <p:cNvCxnSpPr/>
          <p:nvPr/>
        </p:nvCxnSpPr>
        <p:spPr>
          <a:xfrm>
            <a:off x="429795" y="0"/>
            <a:ext cx="0" cy="685800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1897648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abezado de sección">
    <p:bg>
      <p:bgPr>
        <a:solidFill>
          <a:srgbClr val="F2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6">
            <a:extLst>
              <a:ext uri="{FF2B5EF4-FFF2-40B4-BE49-F238E27FC236}">
                <a16:creationId xmlns:a16="http://schemas.microsoft.com/office/drawing/2014/main" id="{217E46EC-65FF-ED79-D81E-3DC5E029E21B}"/>
              </a:ext>
            </a:extLst>
          </p:cNvPr>
          <p:cNvCxnSpPr/>
          <p:nvPr/>
        </p:nvCxnSpPr>
        <p:spPr>
          <a:xfrm>
            <a:off x="429210" y="164153"/>
            <a:ext cx="11762786" cy="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  <p:sp>
        <p:nvSpPr>
          <p:cNvPr id="3" name="Título 1">
            <a:extLst>
              <a:ext uri="{FF2B5EF4-FFF2-40B4-BE49-F238E27FC236}">
                <a16:creationId xmlns:a16="http://schemas.microsoft.com/office/drawing/2014/main" id="{AA63F245-DFA6-2CF8-F662-868A35ABC3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2648" y="1001716"/>
            <a:ext cx="7909560" cy="547751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s-ES"/>
              <a:t>Encabezado de sección</a:t>
            </a:r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7C90277E-A993-FCE8-69A4-4160AB8B757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EJEMPLO DE TEXTO DE PIE DE PÁGINA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9E8DF424-570F-BA58-675B-02978719F9F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18/8/2025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B960A3-37A1-7620-63AA-E4B8850DBA3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DC36BC-B8A4-CF45-8FE3-AD75F511A160}" type="slidenum">
              <a:t>‹#›</a:t>
            </a:fld>
            <a:endParaRPr lang="en-US"/>
          </a:p>
        </p:txBody>
      </p:sp>
      <p:cxnSp>
        <p:nvCxnSpPr>
          <p:cNvPr id="7" name="Conector recto 2">
            <a:extLst>
              <a:ext uri="{FF2B5EF4-FFF2-40B4-BE49-F238E27FC236}">
                <a16:creationId xmlns:a16="http://schemas.microsoft.com/office/drawing/2014/main" id="{FA366355-29CB-F06C-6C4E-04BC2D56C2D6}"/>
              </a:ext>
            </a:extLst>
          </p:cNvPr>
          <p:cNvCxnSpPr/>
          <p:nvPr/>
        </p:nvCxnSpPr>
        <p:spPr>
          <a:xfrm>
            <a:off x="429795" y="0"/>
            <a:ext cx="0" cy="6858000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201531653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67FB1C4-F6DA-8D8E-2DA3-BDABA731C2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4026" y="634986"/>
            <a:ext cx="10923934" cy="7556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E9A834EF-202A-53E9-20A6-D917DB023DB0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 rot="16200004">
            <a:off x="-2067303" y="2231456"/>
            <a:ext cx="4564373" cy="4297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800" b="0" i="0" u="none" strike="noStrike" kern="1200" cap="none" spc="0" baseline="0">
                <a:solidFill>
                  <a:srgbClr val="000000"/>
                </a:solidFill>
                <a:uFillTx/>
                <a:latin typeface="Nunito Sans"/>
                <a:ea typeface="Batang" pitchFamily="18"/>
              </a:defRPr>
            </a:lvl1pPr>
          </a:lstStyle>
          <a:p>
            <a:pPr lvl="0"/>
            <a:r>
              <a:rPr lang="es-ES"/>
              <a:t>EJEMPLO DE TEXTO DE PIE DE PÁGINA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9C037D-66A8-B8CE-6D6F-48FA74B27014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 rot="16200004">
            <a:off x="-532355" y="5260881"/>
            <a:ext cx="1494477" cy="4297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800" b="0" i="0" u="none" strike="noStrike" kern="1200" cap="none" spc="0" baseline="0">
                <a:solidFill>
                  <a:srgbClr val="000000"/>
                </a:solidFill>
                <a:uFillTx/>
                <a:latin typeface="Nunito Sans"/>
                <a:ea typeface="Batang" pitchFamily="18"/>
              </a:defRPr>
            </a:lvl1pPr>
          </a:lstStyle>
          <a:p>
            <a:pPr lvl="0"/>
            <a:r>
              <a:rPr lang="en-US"/>
              <a:t>18/8/2025</a:t>
            </a:r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DCFF389A-D673-4E5F-7795-5193BC2B36F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0" y="6492514"/>
            <a:ext cx="42921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800" b="0" i="0" u="none" strike="noStrike" kern="1200" cap="none" spc="0" baseline="0">
                <a:solidFill>
                  <a:srgbClr val="000000"/>
                </a:solidFill>
                <a:uFillTx/>
                <a:latin typeface="Nunito Sans"/>
                <a:ea typeface="Batang" pitchFamily="18"/>
              </a:defRPr>
            </a:lvl1pPr>
          </a:lstStyle>
          <a:p>
            <a:pPr lvl="0"/>
            <a:fld id="{4965DEC9-02F0-7143-93CA-58E6BC69C69A}" type="slidenum">
              <a:t>‹#›</a:t>
            </a:fld>
            <a:endParaRPr lang="en-US"/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98063A18-B8E9-BF92-5F25-B2EEA06D94B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34026" y="1537956"/>
            <a:ext cx="10923934" cy="46850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s-ES" sz="3600" b="0" i="0" u="none" strike="noStrike" kern="1200" cap="all" spc="0" baseline="0">
          <a:solidFill>
            <a:srgbClr val="000000"/>
          </a:solidFill>
          <a:uFillTx/>
          <a:latin typeface="Nunito Sans"/>
        </a:defRPr>
      </a:lvl1pPr>
    </p:titleStyle>
    <p:bodyStyle>
      <a:lvl1pPr marL="228600" marR="0" lvl="0" indent="-228600" algn="l" defTabSz="914400" rtl="0" fontAlgn="auto" hangingPunct="1">
        <a:lnSpc>
          <a:spcPct val="12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s-ES" sz="1400" b="0" i="0" u="none" strike="noStrike" kern="1200" cap="none" spc="0" baseline="0">
          <a:solidFill>
            <a:srgbClr val="000000"/>
          </a:solidFill>
          <a:uFillTx/>
          <a:latin typeface="Nunito Sans"/>
        </a:defRPr>
      </a:lvl1pPr>
      <a:lvl2pPr marL="457200" marR="0" lvl="1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s-ES" sz="1400" b="0" i="0" u="none" strike="noStrike" kern="1200" cap="none" spc="0" baseline="0">
          <a:solidFill>
            <a:srgbClr val="000000"/>
          </a:solidFill>
          <a:uFillTx/>
          <a:latin typeface="Nunito Sans"/>
        </a:defRPr>
      </a:lvl2pPr>
      <a:lvl3pPr marL="685800" marR="0" lvl="2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s-ES" sz="1400" b="0" i="0" u="none" strike="noStrike" kern="1200" cap="none" spc="0" baseline="0">
          <a:solidFill>
            <a:srgbClr val="000000"/>
          </a:solidFill>
          <a:uFillTx/>
          <a:latin typeface="Nunito Sans"/>
        </a:defRPr>
      </a:lvl3pPr>
      <a:lvl4pPr marL="914400" marR="0" lvl="3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s-ES" sz="1400" b="0" i="0" u="none" strike="noStrike" kern="1200" cap="none" spc="0" baseline="0">
          <a:solidFill>
            <a:srgbClr val="000000"/>
          </a:solidFill>
          <a:uFillTx/>
          <a:latin typeface="Nunito Sans"/>
        </a:defRPr>
      </a:lvl4pPr>
      <a:lvl5pPr marL="1143000" marR="0" lvl="4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s-ES" sz="1400" b="0" i="0" u="none" strike="noStrike" kern="1200" cap="none" spc="0" baseline="0">
          <a:solidFill>
            <a:srgbClr val="000000"/>
          </a:solidFill>
          <a:uFillTx/>
          <a:latin typeface="Nunito San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111/j.1465-3435.2010.01430.x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serveiseducatius.xtec.cat/cesire/faig-fent-per-aprendre-imaginant-globalment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grao.com/revistas/re-educa-un-laboratorio-de-ideas-92094" TargetMode="External"/><Relationship Id="rId5" Type="http://schemas.openxmlformats.org/officeDocument/2006/relationships/hyperlink" Target="https://doi.org/10.1177/1476718X231210633" TargetMode="External"/><Relationship Id="rId4" Type="http://schemas.openxmlformats.org/officeDocument/2006/relationships/hyperlink" Target="https://doi.org/10.3102/0013189X0933905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46792-AECD-850E-78DC-1D545FDF079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2648" y="1373803"/>
            <a:ext cx="4324865" cy="3331899"/>
          </a:xfrm>
        </p:spPr>
        <p:txBody>
          <a:bodyPr/>
          <a:lstStyle/>
          <a:p>
            <a:pPr lvl="0"/>
            <a:r>
              <a:rPr lang="en-US" dirty="0"/>
              <a:t>PROCESSOS EDUCATIUS I D’APRENENTATGE 0-6 ANYS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ARMIF 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324D97-9FE3-5851-2E83-8053D14C3EF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 rot="16200004">
            <a:off x="-2548505" y="2724693"/>
            <a:ext cx="5526785" cy="429768"/>
          </a:xfrm>
        </p:spPr>
        <p:txBody>
          <a:bodyPr>
            <a:normAutofit/>
          </a:bodyPr>
          <a:lstStyle/>
          <a:p>
            <a:pPr lvl="0"/>
            <a:r>
              <a:rPr lang="es-ES" dirty="0"/>
              <a:t>INTEGRACIÓ DEL MOVIMENT MAKER EN LA FORMACIÓ INICIAL DEL GRAU D’EDUCACIÓ INFANTIL: </a:t>
            </a:r>
          </a:p>
          <a:p>
            <a:pPr lvl="0"/>
            <a:r>
              <a:rPr lang="es-ES" dirty="0"/>
              <a:t>DISSENY I CREACIÓ D’AMBIENTAS D’APRENENTATGE EN CONTEXTOS EDUCATIUS REALS (2024 ARMIF 00007)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F9BD1-93A4-61A5-5EF1-F73E04CF252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>
            <a:normAutofit/>
          </a:bodyPr>
          <a:lstStyle/>
          <a:p>
            <a:pPr lvl="0">
              <a:spcAft>
                <a:spcPts val="600"/>
              </a:spcAft>
            </a:pPr>
            <a:fld id="{D97016EB-B60F-AB46-85E8-E4CBE01BAF03}" type="slidenum">
              <a:rPr lang="en-US"/>
              <a:t>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F7306D-8CD5-E2F6-1DBE-9B0D44E75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622" y="5570246"/>
            <a:ext cx="4104322" cy="1287754"/>
          </a:xfrm>
          <a:prstGeom prst="rect">
            <a:avLst/>
          </a:prstGeom>
        </p:spPr>
      </p:pic>
      <p:pic>
        <p:nvPicPr>
          <p:cNvPr id="1026" name="Picture 2" descr="Nens construint amb cartó en un taller maker">
            <a:extLst>
              <a:ext uri="{FF2B5EF4-FFF2-40B4-BE49-F238E27FC236}">
                <a16:creationId xmlns:a16="http://schemas.microsoft.com/office/drawing/2014/main" id="{3DA85361-A0E7-90D9-97B3-ACF30FD628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1" r="19167"/>
          <a:stretch/>
        </p:blipFill>
        <p:spPr bwMode="auto">
          <a:xfrm>
            <a:off x="4937513" y="0"/>
            <a:ext cx="7254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07D4ABD-8665-0538-B196-80605DBD95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>
            <a:normAutofit/>
          </a:bodyPr>
          <a:lstStyle/>
          <a:p>
            <a:pPr lvl="0">
              <a:spcAft>
                <a:spcPts val="600"/>
              </a:spcAft>
            </a:pPr>
            <a:fld id="{2590FE76-87F0-8945-90CC-5FB874DEA7CE}" type="slidenum">
              <a:rPr/>
              <a:t>10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9DC0932E-1C98-8EFD-34A8-DCB2580ADC5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 rot="16200004">
            <a:off x="-2548505" y="2724693"/>
            <a:ext cx="5526785" cy="429768"/>
          </a:xfrm>
        </p:spPr>
        <p:txBody>
          <a:bodyPr>
            <a:normAutofit/>
          </a:bodyPr>
          <a:lstStyle/>
          <a:p>
            <a:pPr lvl="0"/>
            <a:r>
              <a:rPr lang="es-ES" dirty="0"/>
              <a:t>INTEGRACIÓ DEL MOVIMENT MAKER EN LA FORMACIÓ INICIAL DEL GRAU D’EDUCACIÓ INFANTIL: </a:t>
            </a:r>
          </a:p>
          <a:p>
            <a:pPr lvl="0"/>
            <a:r>
              <a:rPr lang="es-ES" dirty="0"/>
              <a:t>DISSENY I CREACIÓ D’AMBIENTAS D’APRENENTATGE EN CONTEXTOS EDUCATIUS REALS (2024 ARMIF 00007)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82BA4FC-BFA0-61C1-4B33-9102BB78C653}"/>
              </a:ext>
            </a:extLst>
          </p:cNvPr>
          <p:cNvSpPr txBox="1">
            <a:spLocks/>
          </p:cNvSpPr>
          <p:nvPr/>
        </p:nvSpPr>
        <p:spPr>
          <a:xfrm>
            <a:off x="402844" y="573607"/>
            <a:ext cx="11386312" cy="7762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6000" b="0" i="0" u="none" strike="noStrike" kern="1200" cap="all" spc="0" baseline="0">
                <a:solidFill>
                  <a:srgbClr val="000000"/>
                </a:solidFill>
                <a:uFillTx/>
                <a:latin typeface="Nunito Sans"/>
              </a:defRPr>
            </a:lvl1pPr>
          </a:lstStyle>
          <a:p>
            <a:pPr algn="ctr"/>
            <a:r>
              <a:rPr lang="en-US" sz="4000" dirty="0" err="1"/>
              <a:t>Referències</a:t>
            </a:r>
            <a:r>
              <a:rPr lang="en-US" sz="4000" dirty="0"/>
              <a:t> </a:t>
            </a:r>
            <a:r>
              <a:rPr lang="en-US" sz="4000" dirty="0" err="1"/>
              <a:t>bibliogràfiques</a:t>
            </a:r>
            <a:endParaRPr lang="en-US" sz="4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4AB847-F7AA-6988-B128-F86F04499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0570" y="5887270"/>
            <a:ext cx="2510898" cy="787808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6471F3-D3D6-C1F4-8D72-B1F06A9FC31E}"/>
              </a:ext>
            </a:extLst>
          </p:cNvPr>
          <p:cNvSpPr txBox="1">
            <a:spLocks/>
          </p:cNvSpPr>
          <p:nvPr/>
        </p:nvSpPr>
        <p:spPr>
          <a:xfrm>
            <a:off x="1271457" y="1570407"/>
            <a:ext cx="9676017" cy="27383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228600" marR="0" lvl="0" indent="-228600" algn="l" defTabSz="914400" rtl="0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Nunito Sans"/>
              </a:defRPr>
            </a:lvl1pPr>
            <a:lvl2pPr marL="457200" marR="0" lvl="1" indent="-228600" algn="l" defTabSz="914400" rtl="0" fontAlgn="auto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Nunito Sans"/>
              </a:defRPr>
            </a:lvl2pPr>
            <a:lvl3pPr marL="685800" marR="0" lvl="2" indent="-228600" algn="l" defTabSz="914400" rtl="0" fontAlgn="auto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Nunito Sans"/>
              </a:defRPr>
            </a:lvl3pPr>
            <a:lvl4pPr marL="914400" marR="0" lvl="3" indent="-228600" algn="l" defTabSz="914400" rtl="0" fontAlgn="auto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Nunito Sans"/>
              </a:defRPr>
            </a:lvl4pPr>
            <a:lvl5pPr marL="1143000" marR="0" lvl="4" indent="-228600" algn="l" defTabSz="914400" rtl="0" fontAlgn="auto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Nunito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  <a:latin typeface="Nunito Sans" pitchFamily="2" charset="0"/>
              </a:rPr>
              <a:t>Craft, A. (2002). </a:t>
            </a:r>
            <a:r>
              <a:rPr lang="en-US" i="1" dirty="0">
                <a:solidFill>
                  <a:schemeClr val="tx1"/>
                </a:solidFill>
                <a:latin typeface="Nunito Sans" pitchFamily="2" charset="0"/>
              </a:rPr>
              <a:t>Creativity and early years education: A </a:t>
            </a:r>
            <a:r>
              <a:rPr lang="en-US" i="1" dirty="0" err="1">
                <a:solidFill>
                  <a:schemeClr val="tx1"/>
                </a:solidFill>
                <a:latin typeface="Nunito Sans" pitchFamily="2" charset="0"/>
              </a:rPr>
              <a:t>lifewide</a:t>
            </a:r>
            <a:r>
              <a:rPr lang="en-US" i="1" dirty="0">
                <a:solidFill>
                  <a:schemeClr val="tx1"/>
                </a:solidFill>
                <a:latin typeface="Nunito Sans" pitchFamily="2" charset="0"/>
              </a:rPr>
              <a:t> foundation</a:t>
            </a:r>
            <a:r>
              <a:rPr lang="en-US" dirty="0">
                <a:solidFill>
                  <a:schemeClr val="tx1"/>
                </a:solidFill>
                <a:latin typeface="Nunito Sans" pitchFamily="2" charset="0"/>
              </a:rPr>
              <a:t>. Continuum.</a:t>
            </a:r>
          </a:p>
          <a:p>
            <a:pPr marL="285750" lvl="1" indent="-285750"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  <a:latin typeface="Nunito Sans" pitchFamily="2" charset="0"/>
              </a:rPr>
              <a:t>Duffy, B. (2006). </a:t>
            </a:r>
            <a:r>
              <a:rPr lang="en-US" i="1" dirty="0">
                <a:solidFill>
                  <a:schemeClr val="tx1"/>
                </a:solidFill>
                <a:latin typeface="Nunito Sans" pitchFamily="2" charset="0"/>
              </a:rPr>
              <a:t>Supporting creativity and imagination in the early years</a:t>
            </a:r>
            <a:r>
              <a:rPr lang="en-US" dirty="0">
                <a:solidFill>
                  <a:schemeClr val="tx1"/>
                </a:solidFill>
                <a:latin typeface="Nunito Sans" pitchFamily="2" charset="0"/>
              </a:rPr>
              <a:t> (2nd ed.). Open University Press.</a:t>
            </a:r>
          </a:p>
          <a:p>
            <a:pPr marL="285750" lvl="1" indent="-285750">
              <a:lnSpc>
                <a:spcPct val="110000"/>
              </a:lnSpc>
            </a:pPr>
            <a:r>
              <a:rPr lang="ca-ES" altLang="ca-ES" dirty="0">
                <a:solidFill>
                  <a:schemeClr val="tx1"/>
                </a:solidFill>
                <a:latin typeface="Nunito Sans" pitchFamily="2" charset="0"/>
                <a:cs typeface="Gotham" panose="020B0604020202020204" charset="0"/>
              </a:rPr>
              <a:t>Garcia Sevilla, J. (2013) </a:t>
            </a:r>
            <a:r>
              <a:rPr lang="ca-ES" altLang="ca-ES" i="1" dirty="0">
                <a:solidFill>
                  <a:schemeClr val="tx1"/>
                </a:solidFill>
                <a:latin typeface="Nunito Sans" pitchFamily="2" charset="0"/>
                <a:cs typeface="Gotham" panose="020B0604020202020204" charset="0"/>
              </a:rPr>
              <a:t>Como </a:t>
            </a:r>
            <a:r>
              <a:rPr lang="ca-ES" altLang="ca-ES" i="1" dirty="0" err="1">
                <a:solidFill>
                  <a:schemeClr val="tx1"/>
                </a:solidFill>
                <a:latin typeface="Nunito Sans" pitchFamily="2" charset="0"/>
                <a:cs typeface="Gotham" panose="020B0604020202020204" charset="0"/>
              </a:rPr>
              <a:t>mejorar</a:t>
            </a:r>
            <a:r>
              <a:rPr lang="ca-ES" altLang="ca-ES" i="1" dirty="0">
                <a:solidFill>
                  <a:schemeClr val="tx1"/>
                </a:solidFill>
                <a:latin typeface="Nunito Sans" pitchFamily="2" charset="0"/>
                <a:cs typeface="Gotham" panose="020B0604020202020204" charset="0"/>
              </a:rPr>
              <a:t> la </a:t>
            </a:r>
            <a:r>
              <a:rPr lang="ca-ES" altLang="ca-ES" i="1" dirty="0" err="1">
                <a:solidFill>
                  <a:schemeClr val="tx1"/>
                </a:solidFill>
                <a:latin typeface="Nunito Sans" pitchFamily="2" charset="0"/>
                <a:cs typeface="Gotham" panose="020B0604020202020204" charset="0"/>
              </a:rPr>
              <a:t>atención</a:t>
            </a:r>
            <a:r>
              <a:rPr lang="ca-ES" altLang="ca-ES" dirty="0">
                <a:solidFill>
                  <a:schemeClr val="tx1"/>
                </a:solidFill>
                <a:latin typeface="Nunito Sans" pitchFamily="2" charset="0"/>
                <a:cs typeface="Gotham" panose="020B0604020202020204" charset="0"/>
              </a:rPr>
              <a:t>. </a:t>
            </a:r>
            <a:r>
              <a:rPr lang="ca-ES" altLang="ca-ES" dirty="0" err="1">
                <a:solidFill>
                  <a:schemeClr val="tx1"/>
                </a:solidFill>
                <a:latin typeface="Nunito Sans" pitchFamily="2" charset="0"/>
                <a:cs typeface="Gotham" panose="020B0604020202020204" charset="0"/>
              </a:rPr>
              <a:t>Piramide</a:t>
            </a:r>
            <a:endParaRPr lang="ca-ES" altLang="ca-ES" dirty="0">
              <a:solidFill>
                <a:schemeClr val="tx1"/>
              </a:solidFill>
              <a:latin typeface="Nunito Sans" pitchFamily="2" charset="0"/>
              <a:cs typeface="Gotham" panose="020B0604020202020204" charset="0"/>
            </a:endParaRPr>
          </a:p>
          <a:p>
            <a:pPr marL="285750" lvl="1" indent="-285750"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  <a:latin typeface="Nunito Sans" pitchFamily="2" charset="0"/>
              </a:rPr>
              <a:t>Johnson, D. W., &amp; Johnson, R. T. (2009). An educational psychology success story: Social interdependence theory and cooperative learning. </a:t>
            </a:r>
            <a:r>
              <a:rPr lang="en-US" i="1" dirty="0">
                <a:solidFill>
                  <a:schemeClr val="tx1"/>
                </a:solidFill>
                <a:latin typeface="Nunito Sans" pitchFamily="2" charset="0"/>
              </a:rPr>
              <a:t>Educational Researcher, 38</a:t>
            </a:r>
            <a:r>
              <a:rPr lang="en-US" dirty="0">
                <a:solidFill>
                  <a:schemeClr val="tx1"/>
                </a:solidFill>
                <a:latin typeface="Nunito Sans" pitchFamily="2" charset="0"/>
              </a:rPr>
              <a:t>(5), 365–379. </a:t>
            </a:r>
            <a:r>
              <a:rPr lang="en-US" dirty="0">
                <a:solidFill>
                  <a:schemeClr val="tx1"/>
                </a:solidFill>
                <a:latin typeface="Nunito Sans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https://doi.org/10.3102/0013189X09339057</a:t>
            </a:r>
            <a:endParaRPr lang="en-US" dirty="0">
              <a:solidFill>
                <a:schemeClr val="tx1"/>
              </a:solidFill>
              <a:latin typeface="Nunito Sans" pitchFamily="2" charset="0"/>
            </a:endParaRPr>
          </a:p>
          <a:p>
            <a:pPr marL="285750" lvl="1" indent="-285750">
              <a:lnSpc>
                <a:spcPct val="110000"/>
              </a:lnSpc>
            </a:pPr>
            <a:r>
              <a:rPr lang="en-US" dirty="0"/>
              <a:t>Kay, L. y Buxton, A. (2024). Makerspaces and the characteristics of effective learning in the early years. </a:t>
            </a:r>
            <a:r>
              <a:rPr lang="en-US" i="1" dirty="0"/>
              <a:t>Journal of Early Childhood Research, 22 (3)</a:t>
            </a:r>
            <a:r>
              <a:rPr lang="en-US" dirty="0"/>
              <a:t>, 343-358. </a:t>
            </a:r>
            <a:r>
              <a:rPr lang="en-US" u="sng" dirty="0">
                <a:hlinkClick r:id="rId5"/>
              </a:rPr>
              <a:t>https://doi.org/10.1177/1476718X231210633</a:t>
            </a:r>
            <a:endParaRPr lang="en-US" dirty="0">
              <a:solidFill>
                <a:schemeClr val="tx1"/>
              </a:solidFill>
              <a:latin typeface="Nunito Sans" pitchFamily="2" charset="0"/>
            </a:endParaRPr>
          </a:p>
          <a:p>
            <a:pPr marL="285750" lvl="1" indent="-285750">
              <a:lnSpc>
                <a:spcPct val="110000"/>
              </a:lnSpc>
            </a:pPr>
            <a:r>
              <a:rPr lang="ca-ES" altLang="ca-ES" dirty="0">
                <a:solidFill>
                  <a:schemeClr val="tx1"/>
                </a:solidFill>
                <a:latin typeface="Nunito Sans" pitchFamily="2" charset="0"/>
                <a:cs typeface="Gotham" panose="020B0604020202020204" charset="0"/>
              </a:rPr>
              <a:t>López, L. (2018) </a:t>
            </a:r>
            <a:r>
              <a:rPr lang="ca-ES" altLang="ca-ES" i="1" dirty="0">
                <a:solidFill>
                  <a:schemeClr val="tx1"/>
                </a:solidFill>
                <a:latin typeface="Nunito Sans" pitchFamily="2" charset="0"/>
                <a:cs typeface="Gotham" panose="020B0604020202020204" charset="0"/>
              </a:rPr>
              <a:t>Educar la </a:t>
            </a:r>
            <a:r>
              <a:rPr lang="ca-ES" altLang="ca-ES" i="1" dirty="0" err="1">
                <a:solidFill>
                  <a:schemeClr val="tx1"/>
                </a:solidFill>
                <a:latin typeface="Nunito Sans" pitchFamily="2" charset="0"/>
                <a:cs typeface="Gotham" panose="020B0604020202020204" charset="0"/>
              </a:rPr>
              <a:t>atención</a:t>
            </a:r>
            <a:r>
              <a:rPr lang="ca-ES" altLang="ca-ES" dirty="0">
                <a:solidFill>
                  <a:schemeClr val="tx1"/>
                </a:solidFill>
                <a:latin typeface="Nunito Sans" pitchFamily="2" charset="0"/>
                <a:cs typeface="Gotham" panose="020B0604020202020204" charset="0"/>
              </a:rPr>
              <a:t>. Plataforma Editorial</a:t>
            </a:r>
          </a:p>
          <a:p>
            <a:pPr marL="285750" lvl="1" indent="-285750">
              <a:lnSpc>
                <a:spcPct val="110000"/>
              </a:lnSpc>
            </a:pPr>
            <a:r>
              <a:rPr lang="es-ES" dirty="0"/>
              <a:t>Mas, M.T. y Prat, J. (2025) Re Educa: un laboratorio de ideas. </a:t>
            </a:r>
            <a:r>
              <a:rPr lang="es-ES" i="1" dirty="0"/>
              <a:t>GRAÓ 0‑6: Tu espacio de referencia en Educación Infantil</a:t>
            </a:r>
            <a:r>
              <a:rPr lang="es-ES" dirty="0"/>
              <a:t>. Recuperado de </a:t>
            </a:r>
            <a:r>
              <a:rPr lang="es-ES" u="sng" dirty="0">
                <a:hlinkClick r:id="rId6"/>
              </a:rPr>
              <a:t>https://www.grao.com/revistas/re-educa-un-laboratorio-de-ideas-92094</a:t>
            </a:r>
            <a:endParaRPr lang="ca-ES" altLang="ca-ES" dirty="0">
              <a:solidFill>
                <a:schemeClr val="tx1"/>
              </a:solidFill>
              <a:latin typeface="Nunito Sans" pitchFamily="2" charset="0"/>
              <a:cs typeface="Gotham" panose="020B0604020202020204" charset="0"/>
            </a:endParaRPr>
          </a:p>
          <a:p>
            <a:pPr marL="285750" lvl="1" indent="-285750">
              <a:lnSpc>
                <a:spcPct val="110000"/>
              </a:lnSpc>
            </a:pPr>
            <a:r>
              <a:rPr lang="ca-ES" altLang="ca-ES" dirty="0" err="1">
                <a:solidFill>
                  <a:schemeClr val="tx1"/>
                </a:solidFill>
                <a:latin typeface="Nunito Sans" pitchFamily="2" charset="0"/>
                <a:cs typeface="Gotham" panose="020B0604020202020204" charset="0"/>
              </a:rPr>
              <a:t>Rueda</a:t>
            </a:r>
            <a:r>
              <a:rPr lang="ca-ES" altLang="ca-ES" dirty="0">
                <a:solidFill>
                  <a:schemeClr val="tx1"/>
                </a:solidFill>
                <a:latin typeface="Nunito Sans" pitchFamily="2" charset="0"/>
                <a:cs typeface="Gotham" panose="020B0604020202020204" charset="0"/>
              </a:rPr>
              <a:t>, </a:t>
            </a:r>
            <a:r>
              <a:rPr lang="ca-ES" altLang="ca-ES" dirty="0" err="1">
                <a:solidFill>
                  <a:schemeClr val="tx1"/>
                </a:solidFill>
                <a:latin typeface="Nunito Sans" pitchFamily="2" charset="0"/>
                <a:cs typeface="Gotham" panose="020B0604020202020204" charset="0"/>
              </a:rPr>
              <a:t>Ch</a:t>
            </a:r>
            <a:r>
              <a:rPr lang="ca-ES" altLang="ca-ES" dirty="0">
                <a:solidFill>
                  <a:schemeClr val="tx1"/>
                </a:solidFill>
                <a:latin typeface="Nunito Sans" pitchFamily="2" charset="0"/>
                <a:cs typeface="Gotham" panose="020B0604020202020204" charset="0"/>
              </a:rPr>
              <a:t>. (2021) </a:t>
            </a:r>
            <a:r>
              <a:rPr lang="ca-ES" altLang="ca-ES" i="1" dirty="0">
                <a:solidFill>
                  <a:schemeClr val="tx1"/>
                </a:solidFill>
                <a:latin typeface="Nunito Sans" pitchFamily="2" charset="0"/>
                <a:cs typeface="Gotham" panose="020B0604020202020204" charset="0"/>
              </a:rPr>
              <a:t>Educar la </a:t>
            </a:r>
            <a:r>
              <a:rPr lang="ca-ES" altLang="ca-ES" i="1" dirty="0" err="1">
                <a:solidFill>
                  <a:schemeClr val="tx1"/>
                </a:solidFill>
                <a:latin typeface="Nunito Sans" pitchFamily="2" charset="0"/>
                <a:cs typeface="Gotham" panose="020B0604020202020204" charset="0"/>
              </a:rPr>
              <a:t>atención</a:t>
            </a:r>
            <a:r>
              <a:rPr lang="ca-ES" altLang="ca-ES" i="1" dirty="0">
                <a:solidFill>
                  <a:schemeClr val="tx1"/>
                </a:solidFill>
                <a:latin typeface="Nunito Sans" pitchFamily="2" charset="0"/>
                <a:cs typeface="Gotham" panose="020B0604020202020204" charset="0"/>
              </a:rPr>
              <a:t> con </a:t>
            </a:r>
            <a:r>
              <a:rPr lang="ca-ES" altLang="ca-ES" i="1" dirty="0" err="1">
                <a:solidFill>
                  <a:schemeClr val="tx1"/>
                </a:solidFill>
                <a:latin typeface="Nunito Sans" pitchFamily="2" charset="0"/>
                <a:cs typeface="Gotham" panose="020B0604020202020204" charset="0"/>
              </a:rPr>
              <a:t>cerebro</a:t>
            </a:r>
            <a:r>
              <a:rPr lang="ca-ES" altLang="ca-ES" dirty="0">
                <a:solidFill>
                  <a:schemeClr val="tx1"/>
                </a:solidFill>
                <a:latin typeface="Nunito Sans" pitchFamily="2" charset="0"/>
                <a:cs typeface="Gotham" panose="020B0604020202020204" charset="0"/>
              </a:rPr>
              <a:t>. Alianza Editorial</a:t>
            </a:r>
          </a:p>
          <a:p>
            <a:pPr marL="285750" lvl="1" indent="-285750">
              <a:lnSpc>
                <a:spcPct val="110000"/>
              </a:lnSpc>
            </a:pPr>
            <a:r>
              <a:rPr lang="ca-ES" altLang="ca-ES" dirty="0" err="1">
                <a:solidFill>
                  <a:schemeClr val="tx1"/>
                </a:solidFill>
                <a:latin typeface="Nunito Sans" pitchFamily="2" charset="0"/>
                <a:cs typeface="Gotham" panose="020B0604020202020204" charset="0"/>
              </a:rPr>
              <a:t>Resnick</a:t>
            </a:r>
            <a:r>
              <a:rPr lang="ca-ES" altLang="ca-ES" dirty="0">
                <a:solidFill>
                  <a:schemeClr val="tx1"/>
                </a:solidFill>
                <a:latin typeface="Nunito Sans" pitchFamily="2" charset="0"/>
                <a:cs typeface="Gotham" panose="020B0604020202020204" charset="0"/>
              </a:rPr>
              <a:t>, M. (2025). </a:t>
            </a:r>
            <a:r>
              <a:rPr lang="ca-ES" altLang="ca-ES" i="1" dirty="0">
                <a:solidFill>
                  <a:schemeClr val="tx1"/>
                </a:solidFill>
                <a:latin typeface="Nunito Sans" pitchFamily="2" charset="0"/>
                <a:cs typeface="Gotham" panose="020B0604020202020204" charset="0"/>
              </a:rPr>
              <a:t>Aprenentatge creatiu: aprendre tota la vida com a la llar d’infants. </a:t>
            </a:r>
            <a:r>
              <a:rPr lang="ca-ES" altLang="ca-ES" dirty="0" err="1">
                <a:solidFill>
                  <a:schemeClr val="tx1"/>
                </a:solidFill>
                <a:latin typeface="Nunito Sans" pitchFamily="2" charset="0"/>
                <a:cs typeface="Gotham" panose="020B0604020202020204" charset="0"/>
              </a:rPr>
              <a:t>Bubok</a:t>
            </a:r>
            <a:r>
              <a:rPr lang="ca-ES" altLang="ca-ES" dirty="0">
                <a:solidFill>
                  <a:schemeClr val="tx1"/>
                </a:solidFill>
                <a:latin typeface="Nunito Sans" pitchFamily="2" charset="0"/>
                <a:cs typeface="Gotham" panose="020B0604020202020204" charset="0"/>
              </a:rPr>
              <a:t> Editorial.</a:t>
            </a:r>
          </a:p>
          <a:p>
            <a:pPr marL="285750" lvl="1" indent="-285750">
              <a:lnSpc>
                <a:spcPct val="110000"/>
              </a:lnSpc>
            </a:pPr>
            <a:r>
              <a:rPr lang="ca-ES" dirty="0"/>
              <a:t>Servei Educatiu CESIRE. (</a:t>
            </a:r>
            <a:r>
              <a:rPr lang="ca-ES" dirty="0" err="1"/>
              <a:t>s.f</a:t>
            </a:r>
            <a:r>
              <a:rPr lang="ca-ES" dirty="0"/>
              <a:t>.). </a:t>
            </a:r>
            <a:r>
              <a:rPr lang="ca-ES" i="1" dirty="0"/>
              <a:t>Faig, fent: Per aprendre imaginant globalment</a:t>
            </a:r>
            <a:r>
              <a:rPr lang="ca-ES" dirty="0"/>
              <a:t>. </a:t>
            </a:r>
            <a:r>
              <a:rPr lang="ca-ES" dirty="0" err="1"/>
              <a:t>Recuperado</a:t>
            </a:r>
            <a:r>
              <a:rPr lang="ca-ES" dirty="0"/>
              <a:t> de </a:t>
            </a:r>
            <a:r>
              <a:rPr lang="ca-ES" u="sng" dirty="0">
                <a:hlinkClick r:id="rId7"/>
              </a:rPr>
              <a:t>https://serveiseducatius.xtec.cat/cesire/faig-fent-per-aprendre-imaginant-globalment/</a:t>
            </a:r>
            <a:endParaRPr lang="en-US" dirty="0">
              <a:solidFill>
                <a:schemeClr val="tx1"/>
              </a:solidFill>
              <a:latin typeface="Nunito Sans" pitchFamily="2" charset="0"/>
            </a:endParaRPr>
          </a:p>
          <a:p>
            <a:pPr marL="285750" lvl="1" indent="-285750"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  <a:latin typeface="Nunito Sans" pitchFamily="2" charset="0"/>
              </a:rPr>
              <a:t>Sharan, Y. (2010). Cooperative learning for academic and social gains: Valued pedagogy, problematic practice. </a:t>
            </a:r>
            <a:r>
              <a:rPr lang="en-US" i="1" dirty="0">
                <a:solidFill>
                  <a:schemeClr val="tx1"/>
                </a:solidFill>
                <a:latin typeface="Nunito Sans" pitchFamily="2" charset="0"/>
              </a:rPr>
              <a:t>European Journal of Education, 45</a:t>
            </a:r>
            <a:r>
              <a:rPr lang="en-US" dirty="0">
                <a:solidFill>
                  <a:schemeClr val="tx1"/>
                </a:solidFill>
                <a:latin typeface="Nunito Sans" pitchFamily="2" charset="0"/>
              </a:rPr>
              <a:t>(2), 300–313. </a:t>
            </a:r>
            <a:r>
              <a:rPr lang="en-US" dirty="0">
                <a:solidFill>
                  <a:schemeClr val="tx1"/>
                </a:solidFill>
                <a:latin typeface="Nunito Sans" pitchFamily="2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https://doi.org/10.1111/j.1465-3435.2010.01430.x</a:t>
            </a:r>
            <a:endParaRPr lang="en-US" dirty="0">
              <a:solidFill>
                <a:schemeClr val="tx1"/>
              </a:solidFill>
              <a:latin typeface="Nunito Sans" pitchFamily="2" charset="0"/>
            </a:endParaRPr>
          </a:p>
          <a:p>
            <a:pPr marL="285750" lvl="1" indent="-285750">
              <a:lnSpc>
                <a:spcPct val="110000"/>
              </a:lnSpc>
            </a:pPr>
            <a:endParaRPr lang="en-US" dirty="0">
              <a:solidFill>
                <a:schemeClr val="tx1"/>
              </a:solidFill>
              <a:latin typeface="Nunito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2193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07D4ABD-8665-0538-B196-80605DBD95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>
            <a:normAutofit/>
          </a:bodyPr>
          <a:lstStyle/>
          <a:p>
            <a:pPr lvl="0">
              <a:spcAft>
                <a:spcPts val="600"/>
              </a:spcAft>
            </a:pPr>
            <a:fld id="{2590FE76-87F0-8945-90CC-5FB874DEA7CE}" type="slidenum">
              <a:rPr/>
              <a:t>2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9DC0932E-1C98-8EFD-34A8-DCB2580ADC5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 rot="16200004">
            <a:off x="-2548505" y="2724693"/>
            <a:ext cx="5526785" cy="429768"/>
          </a:xfrm>
        </p:spPr>
        <p:txBody>
          <a:bodyPr>
            <a:normAutofit/>
          </a:bodyPr>
          <a:lstStyle/>
          <a:p>
            <a:pPr lvl="0"/>
            <a:r>
              <a:rPr lang="es-ES" dirty="0"/>
              <a:t>INTEGRACIÓ DEL MOVIMENT MAKER EN LA FORMACIÓ INICIAL DEL GRAU D’EDUCACIÓ INFANTIL: </a:t>
            </a:r>
          </a:p>
          <a:p>
            <a:pPr lvl="0"/>
            <a:r>
              <a:rPr lang="es-ES" dirty="0"/>
              <a:t>DISSENY I CREACIÓ D’AMBIENTAS D’APRENENTATGE EN CONTEXTOS EDUCATIUS REALS (2024 ARMIF 00007)</a:t>
            </a:r>
          </a:p>
        </p:txBody>
      </p:sp>
      <p:grpSp>
        <p:nvGrpSpPr>
          <p:cNvPr id="50" name="Google Shape;405;p21">
            <a:extLst>
              <a:ext uri="{FF2B5EF4-FFF2-40B4-BE49-F238E27FC236}">
                <a16:creationId xmlns:a16="http://schemas.microsoft.com/office/drawing/2014/main" id="{5E4F0EB3-BFAF-0AB5-9F9F-A406BF7F5AE3}"/>
              </a:ext>
            </a:extLst>
          </p:cNvPr>
          <p:cNvGrpSpPr/>
          <p:nvPr/>
        </p:nvGrpSpPr>
        <p:grpSpPr>
          <a:xfrm>
            <a:off x="6330784" y="1744663"/>
            <a:ext cx="2364413" cy="3566345"/>
            <a:chOff x="4628044" y="1300654"/>
            <a:chExt cx="1846807" cy="3124109"/>
          </a:xfrm>
        </p:grpSpPr>
        <p:sp>
          <p:nvSpPr>
            <p:cNvPr id="51" name="Google Shape;406;p21">
              <a:extLst>
                <a:ext uri="{FF2B5EF4-FFF2-40B4-BE49-F238E27FC236}">
                  <a16:creationId xmlns:a16="http://schemas.microsoft.com/office/drawing/2014/main" id="{88F9A237-6AA0-04AF-DC41-4394A94F0A99}"/>
                </a:ext>
              </a:extLst>
            </p:cNvPr>
            <p:cNvSpPr/>
            <p:nvPr/>
          </p:nvSpPr>
          <p:spPr>
            <a:xfrm rot="10800000" flipH="1">
              <a:off x="4628044" y="2015463"/>
              <a:ext cx="1846800" cy="2409300"/>
            </a:xfrm>
            <a:prstGeom prst="round2SameRect">
              <a:avLst>
                <a:gd name="adj1" fmla="val 5396"/>
                <a:gd name="adj2" fmla="val 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09;p21">
              <a:extLst>
                <a:ext uri="{FF2B5EF4-FFF2-40B4-BE49-F238E27FC236}">
                  <a16:creationId xmlns:a16="http://schemas.microsoft.com/office/drawing/2014/main" id="{F36A5464-5BDE-5543-4373-00A1E1D656D6}"/>
                </a:ext>
              </a:extLst>
            </p:cNvPr>
            <p:cNvSpPr/>
            <p:nvPr/>
          </p:nvSpPr>
          <p:spPr>
            <a:xfrm>
              <a:off x="4628051" y="1300654"/>
              <a:ext cx="1846800" cy="58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C4A5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 dirty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NOMBRE ESTUDIANTS</a:t>
              </a:r>
              <a:endParaRPr dirty="0"/>
            </a:p>
          </p:txBody>
        </p:sp>
      </p:grpSp>
      <p:grpSp>
        <p:nvGrpSpPr>
          <p:cNvPr id="55" name="Google Shape;410;p21">
            <a:extLst>
              <a:ext uri="{FF2B5EF4-FFF2-40B4-BE49-F238E27FC236}">
                <a16:creationId xmlns:a16="http://schemas.microsoft.com/office/drawing/2014/main" id="{33A5D481-FFF9-A9AC-AED9-550126BCC4DB}"/>
              </a:ext>
            </a:extLst>
          </p:cNvPr>
          <p:cNvGrpSpPr/>
          <p:nvPr/>
        </p:nvGrpSpPr>
        <p:grpSpPr>
          <a:xfrm>
            <a:off x="9019486" y="1744663"/>
            <a:ext cx="2364404" cy="3566344"/>
            <a:chOff x="6586924" y="1300655"/>
            <a:chExt cx="1846801" cy="3124108"/>
          </a:xfrm>
        </p:grpSpPr>
        <p:sp>
          <p:nvSpPr>
            <p:cNvPr id="56" name="Google Shape;411;p21">
              <a:extLst>
                <a:ext uri="{FF2B5EF4-FFF2-40B4-BE49-F238E27FC236}">
                  <a16:creationId xmlns:a16="http://schemas.microsoft.com/office/drawing/2014/main" id="{BF6B366A-DC6C-D4E9-04F7-975538711FFD}"/>
                </a:ext>
              </a:extLst>
            </p:cNvPr>
            <p:cNvSpPr/>
            <p:nvPr/>
          </p:nvSpPr>
          <p:spPr>
            <a:xfrm rot="10800000" flipH="1">
              <a:off x="6586925" y="2015463"/>
              <a:ext cx="1846800" cy="2409300"/>
            </a:xfrm>
            <a:prstGeom prst="round2SameRect">
              <a:avLst>
                <a:gd name="adj1" fmla="val 5556"/>
                <a:gd name="adj2" fmla="val 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12;p21">
              <a:extLst>
                <a:ext uri="{FF2B5EF4-FFF2-40B4-BE49-F238E27FC236}">
                  <a16:creationId xmlns:a16="http://schemas.microsoft.com/office/drawing/2014/main" id="{47CCACD0-D88F-291E-7837-6D29C48B9D5D}"/>
                </a:ext>
              </a:extLst>
            </p:cNvPr>
            <p:cNvSpPr txBox="1"/>
            <p:nvPr/>
          </p:nvSpPr>
          <p:spPr>
            <a:xfrm>
              <a:off x="6669274" y="3045638"/>
              <a:ext cx="16821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 dirty="0">
                <a:solidFill>
                  <a:srgbClr val="E3A83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9" name="Google Shape;414;p21">
              <a:extLst>
                <a:ext uri="{FF2B5EF4-FFF2-40B4-BE49-F238E27FC236}">
                  <a16:creationId xmlns:a16="http://schemas.microsoft.com/office/drawing/2014/main" id="{8A2627DA-B3DB-D62D-45CD-FCDA5E6D4A5F}"/>
                </a:ext>
              </a:extLst>
            </p:cNvPr>
            <p:cNvSpPr/>
            <p:nvPr/>
          </p:nvSpPr>
          <p:spPr>
            <a:xfrm>
              <a:off x="6586924" y="1300655"/>
              <a:ext cx="1846800" cy="58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E3A8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 dirty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CENTRE EDUCATIU PARTICIPANT</a:t>
              </a:r>
              <a:endParaRPr dirty="0"/>
            </a:p>
          </p:txBody>
        </p:sp>
      </p:grpSp>
      <p:grpSp>
        <p:nvGrpSpPr>
          <p:cNvPr id="60" name="Google Shape;415;p21">
            <a:extLst>
              <a:ext uri="{FF2B5EF4-FFF2-40B4-BE49-F238E27FC236}">
                <a16:creationId xmlns:a16="http://schemas.microsoft.com/office/drawing/2014/main" id="{3B86D347-E479-3BCE-5F9A-680D0D9A2D70}"/>
              </a:ext>
            </a:extLst>
          </p:cNvPr>
          <p:cNvGrpSpPr/>
          <p:nvPr/>
        </p:nvGrpSpPr>
        <p:grpSpPr>
          <a:xfrm>
            <a:off x="1156487" y="1744665"/>
            <a:ext cx="2364429" cy="3658409"/>
            <a:chOff x="710273" y="1300654"/>
            <a:chExt cx="1846802" cy="3204760"/>
          </a:xfrm>
        </p:grpSpPr>
        <p:sp>
          <p:nvSpPr>
            <p:cNvPr id="61" name="Google Shape;416;p21">
              <a:extLst>
                <a:ext uri="{FF2B5EF4-FFF2-40B4-BE49-F238E27FC236}">
                  <a16:creationId xmlns:a16="http://schemas.microsoft.com/office/drawing/2014/main" id="{D3D182AF-69C6-BF5C-4356-2C1066277711}"/>
                </a:ext>
              </a:extLst>
            </p:cNvPr>
            <p:cNvSpPr/>
            <p:nvPr/>
          </p:nvSpPr>
          <p:spPr>
            <a:xfrm rot="10800000" flipH="1">
              <a:off x="710275" y="2015463"/>
              <a:ext cx="1846800" cy="2409300"/>
            </a:xfrm>
            <a:prstGeom prst="round2SameRect">
              <a:avLst>
                <a:gd name="adj1" fmla="val 5874"/>
                <a:gd name="adj2" fmla="val 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18;p21">
              <a:extLst>
                <a:ext uri="{FF2B5EF4-FFF2-40B4-BE49-F238E27FC236}">
                  <a16:creationId xmlns:a16="http://schemas.microsoft.com/office/drawing/2014/main" id="{6704195F-3252-8669-D11D-FDAFE19C6708}"/>
                </a:ext>
              </a:extLst>
            </p:cNvPr>
            <p:cNvSpPr txBox="1"/>
            <p:nvPr/>
          </p:nvSpPr>
          <p:spPr>
            <a:xfrm>
              <a:off x="792625" y="3740414"/>
              <a:ext cx="16821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a-ES" sz="1200" dirty="0">
                  <a:latin typeface="Roboto"/>
                  <a:ea typeface="Roboto"/>
                  <a:cs typeface="Roboto"/>
                  <a:sym typeface="Roboto"/>
                </a:rPr>
                <a:t>Departament de Psicologia Bàsica, Evolutiva i de l’Educació</a:t>
              </a: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4" name="Google Shape;419;p21">
              <a:extLst>
                <a:ext uri="{FF2B5EF4-FFF2-40B4-BE49-F238E27FC236}">
                  <a16:creationId xmlns:a16="http://schemas.microsoft.com/office/drawing/2014/main" id="{A7EB48B0-0B51-ED8D-078A-3D0840634A24}"/>
                </a:ext>
              </a:extLst>
            </p:cNvPr>
            <p:cNvSpPr/>
            <p:nvPr/>
          </p:nvSpPr>
          <p:spPr>
            <a:xfrm>
              <a:off x="710273" y="1300654"/>
              <a:ext cx="1846800" cy="58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B27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 dirty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UNIVERSITAT</a:t>
              </a:r>
              <a:endParaRPr dirty="0"/>
            </a:p>
          </p:txBody>
        </p:sp>
      </p:grpSp>
      <p:grpSp>
        <p:nvGrpSpPr>
          <p:cNvPr id="65" name="Google Shape;420;p21">
            <a:extLst>
              <a:ext uri="{FF2B5EF4-FFF2-40B4-BE49-F238E27FC236}">
                <a16:creationId xmlns:a16="http://schemas.microsoft.com/office/drawing/2014/main" id="{D87A57C3-D9AE-6133-C7F1-B753AF4F232F}"/>
              </a:ext>
            </a:extLst>
          </p:cNvPr>
          <p:cNvGrpSpPr/>
          <p:nvPr/>
        </p:nvGrpSpPr>
        <p:grpSpPr>
          <a:xfrm>
            <a:off x="3743641" y="1744663"/>
            <a:ext cx="2364426" cy="3566344"/>
            <a:chOff x="2669153" y="1300654"/>
            <a:chExt cx="1846809" cy="3124109"/>
          </a:xfrm>
        </p:grpSpPr>
        <p:sp>
          <p:nvSpPr>
            <p:cNvPr id="66" name="Google Shape;421;p21">
              <a:extLst>
                <a:ext uri="{FF2B5EF4-FFF2-40B4-BE49-F238E27FC236}">
                  <a16:creationId xmlns:a16="http://schemas.microsoft.com/office/drawing/2014/main" id="{AD8FC6F0-4440-EBA1-6E38-023C519EE86E}"/>
                </a:ext>
              </a:extLst>
            </p:cNvPr>
            <p:cNvSpPr/>
            <p:nvPr/>
          </p:nvSpPr>
          <p:spPr>
            <a:xfrm rot="10800000" flipH="1">
              <a:off x="2669162" y="2015463"/>
              <a:ext cx="1846800" cy="2409300"/>
            </a:xfrm>
            <a:prstGeom prst="round2SameRect">
              <a:avLst>
                <a:gd name="adj1" fmla="val 6301"/>
                <a:gd name="adj2" fmla="val 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22;p21">
              <a:extLst>
                <a:ext uri="{FF2B5EF4-FFF2-40B4-BE49-F238E27FC236}">
                  <a16:creationId xmlns:a16="http://schemas.microsoft.com/office/drawing/2014/main" id="{F5E56ACD-C761-6306-4BA7-CF9CB2FA7498}"/>
                </a:ext>
              </a:extLst>
            </p:cNvPr>
            <p:cNvSpPr txBox="1"/>
            <p:nvPr/>
          </p:nvSpPr>
          <p:spPr>
            <a:xfrm>
              <a:off x="2669153" y="2274375"/>
              <a:ext cx="1764459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>
                  <a:solidFill>
                    <a:srgbClr val="6BA0A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PROCESSOS EDUCATIUS I D’APRENENTATGE 0-6 ANYS</a:t>
              </a:r>
              <a:endParaRPr sz="1700" dirty="0">
                <a:solidFill>
                  <a:srgbClr val="6BA0A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8" name="Google Shape;423;p21">
              <a:extLst>
                <a:ext uri="{FF2B5EF4-FFF2-40B4-BE49-F238E27FC236}">
                  <a16:creationId xmlns:a16="http://schemas.microsoft.com/office/drawing/2014/main" id="{FC33F3EE-69F9-554D-D88D-EDB5BFA5C69A}"/>
                </a:ext>
              </a:extLst>
            </p:cNvPr>
            <p:cNvSpPr txBox="1"/>
            <p:nvPr/>
          </p:nvSpPr>
          <p:spPr>
            <a:xfrm>
              <a:off x="2751512" y="3392487"/>
              <a:ext cx="1682100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latin typeface="Roboto"/>
                  <a:ea typeface="Roboto"/>
                  <a:cs typeface="Roboto"/>
                  <a:sym typeface="Roboto"/>
                </a:rPr>
                <a:t>2º SEMESTRE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latin typeface="Roboto"/>
                  <a:ea typeface="Roboto"/>
                  <a:cs typeface="Roboto"/>
                  <a:sym typeface="Roboto"/>
                </a:rPr>
                <a:t>2º CURS GRAU GEI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latin typeface="Roboto"/>
                  <a:ea typeface="Roboto"/>
                  <a:cs typeface="Roboto"/>
                  <a:sym typeface="Roboto"/>
                </a:rPr>
                <a:t>Professorat: MAITE MAS I SERGIO CERMEÑO</a:t>
              </a: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9" name="Google Shape;424;p21">
              <a:extLst>
                <a:ext uri="{FF2B5EF4-FFF2-40B4-BE49-F238E27FC236}">
                  <a16:creationId xmlns:a16="http://schemas.microsoft.com/office/drawing/2014/main" id="{1146AAD5-1E84-F543-093F-4D3203AE964F}"/>
                </a:ext>
              </a:extLst>
            </p:cNvPr>
            <p:cNvSpPr/>
            <p:nvPr/>
          </p:nvSpPr>
          <p:spPr>
            <a:xfrm>
              <a:off x="2669153" y="1300654"/>
              <a:ext cx="1846800" cy="58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6B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 dirty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ASSIGNATURA </a:t>
              </a:r>
              <a:r>
                <a:rPr lang="en-US" sz="1700" dirty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</a:t>
              </a:r>
              <a:r>
                <a:rPr lang="en" sz="1700" dirty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PROFESSORAT</a:t>
              </a:r>
              <a:endParaRPr dirty="0"/>
            </a:p>
          </p:txBody>
        </p:sp>
      </p:grpSp>
      <p:sp>
        <p:nvSpPr>
          <p:cNvPr id="70" name="Title 1">
            <a:extLst>
              <a:ext uri="{FF2B5EF4-FFF2-40B4-BE49-F238E27FC236}">
                <a16:creationId xmlns:a16="http://schemas.microsoft.com/office/drawing/2014/main" id="{D06D6272-DBA2-3C2D-8F3A-68A6047EE5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2844" y="573607"/>
            <a:ext cx="11386312" cy="776284"/>
          </a:xfrm>
        </p:spPr>
        <p:txBody>
          <a:bodyPr anchor="ctr">
            <a:normAutofit/>
          </a:bodyPr>
          <a:lstStyle/>
          <a:p>
            <a:pPr lvl="0" algn="ctr"/>
            <a:r>
              <a:rPr lang="en-US" sz="4000" dirty="0"/>
              <a:t>DADES GENERALS DE L’ACTIVITAT</a:t>
            </a:r>
          </a:p>
        </p:txBody>
      </p:sp>
      <p:sp>
        <p:nvSpPr>
          <p:cNvPr id="73" name="Google Shape;412;p21">
            <a:extLst>
              <a:ext uri="{FF2B5EF4-FFF2-40B4-BE49-F238E27FC236}">
                <a16:creationId xmlns:a16="http://schemas.microsoft.com/office/drawing/2014/main" id="{FF01913B-E7EF-0D22-34B9-FDCD395A4DB3}"/>
              </a:ext>
            </a:extLst>
          </p:cNvPr>
          <p:cNvSpPr txBox="1"/>
          <p:nvPr/>
        </p:nvSpPr>
        <p:spPr>
          <a:xfrm>
            <a:off x="6432336" y="3736659"/>
            <a:ext cx="2153542" cy="490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C4A58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153 alumnes</a:t>
            </a:r>
            <a:endParaRPr sz="3600" dirty="0">
              <a:solidFill>
                <a:srgbClr val="C4A585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4" name="Google Shape;413;p21">
            <a:extLst>
              <a:ext uri="{FF2B5EF4-FFF2-40B4-BE49-F238E27FC236}">
                <a16:creationId xmlns:a16="http://schemas.microsoft.com/office/drawing/2014/main" id="{3C6FA643-3A53-2F2D-FCDD-BC934994E71D}"/>
              </a:ext>
            </a:extLst>
          </p:cNvPr>
          <p:cNvSpPr txBox="1"/>
          <p:nvPr/>
        </p:nvSpPr>
        <p:spPr>
          <a:xfrm>
            <a:off x="6432336" y="4132606"/>
            <a:ext cx="2153542" cy="873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BEDBFEBF-4914-D6D1-056B-6D420E52C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0570" y="5887270"/>
            <a:ext cx="2510898" cy="787808"/>
          </a:xfrm>
          <a:prstGeom prst="rect">
            <a:avLst/>
          </a:prstGeom>
        </p:spPr>
      </p:pic>
      <p:pic>
        <p:nvPicPr>
          <p:cNvPr id="1026" name="Picture 2" descr="Universitat Autònoma Barcelona – Apps on Google Play">
            <a:extLst>
              <a:ext uri="{FF2B5EF4-FFF2-40B4-BE49-F238E27FC236}">
                <a16:creationId xmlns:a16="http://schemas.microsoft.com/office/drawing/2014/main" id="{CAA87172-B6BA-B3AA-4E9A-1CB485557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259" y="2695404"/>
            <a:ext cx="1686881" cy="168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MPA Joan Miró -">
            <a:extLst>
              <a:ext uri="{FF2B5EF4-FFF2-40B4-BE49-F238E27FC236}">
                <a16:creationId xmlns:a16="http://schemas.microsoft.com/office/drawing/2014/main" id="{F56B8E41-9373-D954-8E45-6B3EA3948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505" y="2939577"/>
            <a:ext cx="1432514" cy="76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lendari i horaris del curs 25-26 | Escola Joan Sanpera i Torras">
            <a:extLst>
              <a:ext uri="{FF2B5EF4-FFF2-40B4-BE49-F238E27FC236}">
                <a16:creationId xmlns:a16="http://schemas.microsoft.com/office/drawing/2014/main" id="{D4E5B5BB-61AD-1530-685B-F7A711362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049" y="3981865"/>
            <a:ext cx="1365970" cy="68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FF027-833D-D13B-3A9C-BE45F45D7C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87024" y="634996"/>
            <a:ext cx="6950235" cy="640352"/>
          </a:xfrm>
        </p:spPr>
        <p:txBody>
          <a:bodyPr anchor="ctr">
            <a:noAutofit/>
          </a:bodyPr>
          <a:lstStyle/>
          <a:p>
            <a:pPr lvl="0"/>
            <a:r>
              <a:rPr lang="en-US" sz="2800" dirty="0"/>
              <a:t>DISSENY D’UNA PROPOSTA MAKER PER A L’EDUCACIÓ INFANTIL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B768FB-6780-E4D8-FB21-C5A7F071DB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>
            <a:normAutofit/>
          </a:bodyPr>
          <a:lstStyle/>
          <a:p>
            <a:pPr lvl="0">
              <a:spcAft>
                <a:spcPts val="600"/>
              </a:spcAft>
            </a:pPr>
            <a:fld id="{3772DA86-20C8-1342-A8D0-B16B73E7BD2D}" type="slidenum">
              <a:rPr/>
              <a:t>3</a:t>
            </a:fld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2ACCDF55-34E2-E5E3-A1B4-BE2D9F595A8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 rot="16200004">
            <a:off x="-2548505" y="2724693"/>
            <a:ext cx="5526785" cy="429768"/>
          </a:xfrm>
        </p:spPr>
        <p:txBody>
          <a:bodyPr>
            <a:normAutofit/>
          </a:bodyPr>
          <a:lstStyle/>
          <a:p>
            <a:pPr lvl="0"/>
            <a:r>
              <a:rPr lang="es-ES" dirty="0"/>
              <a:t>INTEGRACIÓ DEL MOVIMENT MAKER EN LA FORMACIÓ INICIAL DEL GRAU D’EDUCACIÓ INFANTIL: </a:t>
            </a:r>
          </a:p>
          <a:p>
            <a:pPr lvl="0"/>
            <a:r>
              <a:rPr lang="es-ES" dirty="0"/>
              <a:t>DISSENY I CREACIÓ D’AMBIENTAS D’APRENENTATGE EN CONTEXTOS EDUCATIUS REALS (2024 ARMIF 00007)</a:t>
            </a:r>
          </a:p>
        </p:txBody>
      </p:sp>
      <p:pic>
        <p:nvPicPr>
          <p:cNvPr id="5122" name="Picture 2" descr="Espai maker equipat per a educació infantil">
            <a:extLst>
              <a:ext uri="{FF2B5EF4-FFF2-40B4-BE49-F238E27FC236}">
                <a16:creationId xmlns:a16="http://schemas.microsoft.com/office/drawing/2014/main" id="{6EA28F95-F449-1710-9DBC-A6B1609E9B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2" t="-175" r="34172" b="175"/>
          <a:stretch/>
        </p:blipFill>
        <p:spPr bwMode="auto">
          <a:xfrm>
            <a:off x="586297" y="-357"/>
            <a:ext cx="32565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D980AB6D-BABF-B3AE-E330-606F95A8B164}"/>
              </a:ext>
            </a:extLst>
          </p:cNvPr>
          <p:cNvSpPr txBox="1">
            <a:spLocks/>
          </p:cNvSpPr>
          <p:nvPr/>
        </p:nvSpPr>
        <p:spPr>
          <a:xfrm>
            <a:off x="4487023" y="1543880"/>
            <a:ext cx="6950235" cy="434339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 fontScale="92500"/>
          </a:bodyPr>
          <a:lstStyle>
            <a:lvl1pPr marL="228600" marR="0" lvl="0" indent="-228600" algn="l" defTabSz="914400" rtl="0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Nunito Sans"/>
              </a:defRPr>
            </a:lvl1pPr>
            <a:lvl2pPr marL="457200" marR="0" lvl="1" indent="-228600" algn="l" defTabSz="914400" rtl="0" fontAlgn="auto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Nunito Sans"/>
              </a:defRPr>
            </a:lvl2pPr>
            <a:lvl3pPr marL="685800" marR="0" lvl="2" indent="-228600" algn="l" defTabSz="914400" rtl="0" fontAlgn="auto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Nunito Sans"/>
              </a:defRPr>
            </a:lvl3pPr>
            <a:lvl4pPr marL="914400" marR="0" lvl="3" indent="-228600" algn="l" defTabSz="914400" rtl="0" fontAlgn="auto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Nunito Sans"/>
              </a:defRPr>
            </a:lvl4pPr>
            <a:lvl5pPr marL="1143000" marR="0" lvl="4" indent="-228600" algn="l" defTabSz="914400" rtl="0" fontAlgn="auto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Nunito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2500"/>
              </a:spcBef>
              <a:buFont typeface="Arial" pitchFamily="34"/>
              <a:buNone/>
            </a:pPr>
            <a:r>
              <a:rPr lang="en-US" b="1" dirty="0"/>
              <a:t>Breu </a:t>
            </a:r>
            <a:r>
              <a:rPr lang="en-US" b="1" dirty="0" err="1"/>
              <a:t>descripció</a:t>
            </a:r>
            <a:r>
              <a:rPr lang="en-US" b="1" dirty="0"/>
              <a:t> de </a:t>
            </a:r>
            <a:r>
              <a:rPr lang="en-US" b="1" dirty="0" err="1"/>
              <a:t>l'activitat</a:t>
            </a:r>
            <a:endParaRPr lang="en-US" b="1" dirty="0"/>
          </a:p>
          <a:p>
            <a:pPr marL="0" indent="0">
              <a:buNone/>
            </a:pPr>
            <a:r>
              <a:rPr lang="ca-ES" dirty="0"/>
              <a:t>L’assignatura </a:t>
            </a:r>
            <a:r>
              <a:rPr lang="ca-ES" b="1" dirty="0"/>
              <a:t>Processos Educatius i d’Aprenentatge</a:t>
            </a:r>
            <a:r>
              <a:rPr lang="ca-ES" dirty="0"/>
              <a:t> ofereix una mirada profunda sobre com aprenen els infants de 0 a 6 anys en els diferents contextos en què creixen: familiar, escolar i social. Parteix de la comprensió de la identitat educativa d’aquesta etapa, entenent l’infant com a protagonista actiu dels seus aprenentatges, que construeix coneixement a través de la interacció, el joc i l’experiència compartida amb iguals i adults.</a:t>
            </a:r>
          </a:p>
          <a:p>
            <a:pPr marL="0" indent="0">
              <a:buNone/>
            </a:pPr>
            <a:r>
              <a:rPr lang="ca-ES" dirty="0"/>
              <a:t>Des d’una perspectiva crítica i psicopedagògica, l’assignatura analitza les possibilitats i els límits de l’educació en la societat actual, així com el paper dels agents educatius en la promoció d’hàbits vinculats a l’autonomia, la curiositat, l’observació, l’experimentació, el joc simbòlic i heurístic, i l’acceptació de normes i límits.</a:t>
            </a:r>
          </a:p>
          <a:p>
            <a:pPr marL="0" indent="0">
              <a:buNone/>
            </a:pPr>
            <a:r>
              <a:rPr lang="ca-ES" dirty="0"/>
              <a:t>En connexió amb el projecte </a:t>
            </a:r>
            <a:r>
              <a:rPr lang="ca-ES" dirty="0" err="1"/>
              <a:t>Maker</a:t>
            </a:r>
            <a:r>
              <a:rPr lang="ca-ES" dirty="0"/>
              <a:t>, es posa un èmfasi especial en la comprensió de processos bàsics com l’atenció, la percepció, la creativitat o el llenguatge, que es desenvolupen de manera natural en el joc infantil. Conèixer aquests processos permet dissenyar propostes educatives significatives que respectin els ritmes de desenvolupament i afavoreixin aprenentatges actius, vivencials i transformadors.</a:t>
            </a:r>
          </a:p>
          <a:p>
            <a:pPr marL="0" indent="0">
              <a:lnSpc>
                <a:spcPct val="110000"/>
              </a:lnSpc>
              <a:spcBef>
                <a:spcPts val="2500"/>
              </a:spcBef>
              <a:buFont typeface="Arial" pitchFamily="34"/>
              <a:buNone/>
            </a:pP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6894CF-3642-24D4-44C0-28F4A60A34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0570" y="5887270"/>
            <a:ext cx="2510898" cy="78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5036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B768FB-6780-E4D8-FB21-C5A7F071DB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>
            <a:normAutofit/>
          </a:bodyPr>
          <a:lstStyle/>
          <a:p>
            <a:pPr lvl="0">
              <a:spcAft>
                <a:spcPts val="600"/>
              </a:spcAft>
            </a:pPr>
            <a:fld id="{3772DA86-20C8-1342-A8D0-B16B73E7BD2D}" type="slidenum">
              <a:rPr/>
              <a:t>4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F11FF0-CE56-FE67-D3A9-23810CF2800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251271" y="325396"/>
            <a:ext cx="7722426" cy="5561874"/>
          </a:xfrm>
        </p:spPr>
        <p:txBody>
          <a:bodyPr>
            <a:noAutofit/>
          </a:bodyPr>
          <a:lstStyle/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 err="1"/>
              <a:t>Objectiu</a:t>
            </a:r>
            <a:r>
              <a:rPr lang="en-US" b="1" dirty="0"/>
              <a:t> de </a:t>
            </a:r>
            <a:r>
              <a:rPr lang="en-US" b="1" dirty="0" err="1"/>
              <a:t>l'activitat</a:t>
            </a:r>
            <a:endParaRPr lang="en-US" b="1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a-ES" dirty="0"/>
              <a:t>Aprendre a crear i desenvolupar una activitat </a:t>
            </a:r>
            <a:r>
              <a:rPr lang="ca-ES" dirty="0" err="1"/>
              <a:t>maker</a:t>
            </a:r>
            <a:r>
              <a:rPr lang="ca-ES" dirty="0"/>
              <a:t>  per a infants d’infantil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a-ES" dirty="0"/>
              <a:t>Conèixer les possibilitats dels materials reutilitzats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a-ES" dirty="0"/>
              <a:t>Planificar objectius d’aprenentatge de la proposta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a-ES" dirty="0"/>
              <a:t>Aprendre a observar diferents processos educatius i d’aprenentatge en espais </a:t>
            </a:r>
            <a:r>
              <a:rPr lang="ca-ES" dirty="0" err="1"/>
              <a:t>maker</a:t>
            </a:r>
            <a:endParaRPr lang="en-US" b="1" dirty="0"/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b="1" dirty="0"/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/>
              <a:t>Taller </a:t>
            </a:r>
            <a:r>
              <a:rPr lang="en-US" b="1" dirty="0" err="1"/>
              <a:t>formatiu</a:t>
            </a:r>
            <a:r>
              <a:rPr lang="en-US" b="1" dirty="0"/>
              <a:t> </a:t>
            </a:r>
            <a:r>
              <a:rPr lang="en-US" b="1" dirty="0" err="1"/>
              <a:t>metodologia</a:t>
            </a:r>
            <a:r>
              <a:rPr lang="en-US" b="1" dirty="0"/>
              <a:t> Maker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Data: 10 de </a:t>
            </a:r>
            <a:r>
              <a:rPr lang="en-US" dirty="0" err="1"/>
              <a:t>març</a:t>
            </a:r>
            <a:r>
              <a:rPr lang="en-US" dirty="0"/>
              <a:t> (G61) i 13 de </a:t>
            </a:r>
            <a:r>
              <a:rPr lang="en-US" dirty="0" err="1"/>
              <a:t>març</a:t>
            </a:r>
            <a:r>
              <a:rPr lang="en-US" dirty="0"/>
              <a:t> (G62) de 2026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a-ES" dirty="0"/>
              <a:t>El taller d’una hora i mitja proposa viure en primera persona el potencial dels materials inespecífics dins la metodologia </a:t>
            </a:r>
            <a:r>
              <a:rPr lang="ca-ES" dirty="0" err="1"/>
              <a:t>maker</a:t>
            </a:r>
            <a:r>
              <a:rPr lang="ca-ES" dirty="0"/>
              <a:t>. 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a-ES" dirty="0"/>
              <a:t>Objectius: 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a-ES" dirty="0"/>
              <a:t>Comprendre el valor expressiu i pedagògic dels materials inespecífics. 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a-ES" dirty="0"/>
              <a:t>Experimentar processos </a:t>
            </a:r>
            <a:r>
              <a:rPr lang="ca-ES" dirty="0" err="1"/>
              <a:t>maker</a:t>
            </a:r>
            <a:r>
              <a:rPr lang="ca-ES" dirty="0"/>
              <a:t> basats en la reutilització creativa.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a-ES" dirty="0"/>
              <a:t>Desenvolupar una mirada crítica sobre la sostenibilitat i el consum de recursos. 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a-ES" dirty="0"/>
              <a:t>Dissenyar </a:t>
            </a:r>
            <a:r>
              <a:rPr lang="ca-ES" dirty="0" err="1"/>
              <a:t>micropropostes</a:t>
            </a:r>
            <a:r>
              <a:rPr lang="ca-ES" dirty="0"/>
              <a:t> educatives transferibles a les escoles d’infantil. 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b="1" dirty="0"/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 err="1"/>
              <a:t>Fases</a:t>
            </a:r>
            <a:r>
              <a:rPr lang="en-US" b="1" dirty="0"/>
              <a:t> de </a:t>
            </a:r>
            <a:r>
              <a:rPr lang="en-US" b="1" dirty="0" err="1"/>
              <a:t>desenvolupament</a:t>
            </a:r>
            <a:r>
              <a:rPr lang="en-US" b="1" dirty="0"/>
              <a:t> / </a:t>
            </a:r>
            <a:r>
              <a:rPr lang="en-US" b="1" dirty="0" err="1"/>
              <a:t>treball</a:t>
            </a:r>
            <a:endParaRPr lang="en-US" b="1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a-ES" dirty="0"/>
              <a:t>Es crearan 14 grups de treball de 6 alumnes en cada grup (G61) i 11 grups de 6 alumnes (G62)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a-ES" dirty="0"/>
              <a:t>Cada grup farà una tria de material reutilitzat. El material cal </a:t>
            </a:r>
            <a:r>
              <a:rPr lang="ca-ES" dirty="0" err="1"/>
              <a:t>acondicionar-lo</a:t>
            </a:r>
            <a:r>
              <a:rPr lang="ca-ES" dirty="0"/>
              <a:t> bé i s’ha de tenir suficient material perquè hi juguin uns 20 infants.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a-ES" dirty="0"/>
              <a:t>La proposta ha d’implicar manipulació, experimentació i sobretot llenguatge.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a-ES" dirty="0"/>
              <a:t>El grup dissenya la proposta i justificarà la tria de materials i la distribució d’aquests en l’espai aula (prèviament, el tècnic de recerca anirà a les escoles a enregistrar l’espai perquè els estudiants puguin adequar bé la proposta a l’espai disponible). La proposta s’estructurarà en 3 moments: entrada, vivència i tancament.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2ACCDF55-34E2-E5E3-A1B4-BE2D9F595A8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 rot="16200004">
            <a:off x="-2548505" y="2724693"/>
            <a:ext cx="5526785" cy="429768"/>
          </a:xfrm>
        </p:spPr>
        <p:txBody>
          <a:bodyPr>
            <a:normAutofit/>
          </a:bodyPr>
          <a:lstStyle/>
          <a:p>
            <a:pPr lvl="0"/>
            <a:r>
              <a:rPr lang="es-ES" dirty="0"/>
              <a:t>INTEGRACIÓ DEL MOVIMENT MAKER EN LA FORMACIÓ INICIAL DEL GRAU D’EDUCACIÓ INFANTIL: </a:t>
            </a:r>
          </a:p>
          <a:p>
            <a:pPr lvl="0"/>
            <a:r>
              <a:rPr lang="es-ES" dirty="0"/>
              <a:t>DISSENY I CREACIÓ D’AMBIENTAS D’APRENENTATGE EN CONTEXTOS EDUCATIUS REALS (2024 ARMIF 00007)</a:t>
            </a:r>
          </a:p>
        </p:txBody>
      </p:sp>
      <p:pic>
        <p:nvPicPr>
          <p:cNvPr id="5124" name="Picture 4" descr="Nens treballant en equip en un projecte maker">
            <a:extLst>
              <a:ext uri="{FF2B5EF4-FFF2-40B4-BE49-F238E27FC236}">
                <a16:creationId xmlns:a16="http://schemas.microsoft.com/office/drawing/2014/main" id="{07C55961-F170-E178-F89D-D35FBF26E8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27" r="23696"/>
          <a:stretch/>
        </p:blipFill>
        <p:spPr bwMode="auto">
          <a:xfrm>
            <a:off x="598329" y="0"/>
            <a:ext cx="32570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1670BD-94D4-5A67-D84C-DD26C314F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0570" y="5887270"/>
            <a:ext cx="2510898" cy="78780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8644CE-5FC9-77FC-F129-1AAF106D1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15FC02-BA73-B224-D9BD-38DDB54BCB2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>
            <a:normAutofit/>
          </a:bodyPr>
          <a:lstStyle/>
          <a:p>
            <a:pPr lvl="0">
              <a:spcAft>
                <a:spcPts val="600"/>
              </a:spcAft>
            </a:pPr>
            <a:fld id="{3772DA86-20C8-1342-A8D0-B16B73E7BD2D}" type="slidenum">
              <a:rPr/>
              <a:t>5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878FBB3-111A-CE9B-9BE3-6E40FAE012E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55410" y="182922"/>
            <a:ext cx="8053385" cy="5561874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a-ES" dirty="0"/>
              <a:t>Cada membre del grup treballa a fons un procés: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a-ES" dirty="0"/>
              <a:t>Atenció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a-ES" dirty="0"/>
              <a:t>Percepció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a-ES" dirty="0"/>
              <a:t>Motivació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a-ES" dirty="0"/>
              <a:t>Llenguatge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a-ES" dirty="0"/>
              <a:t>Creativitat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a-ES" dirty="0"/>
              <a:t>Cooperació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a-ES" dirty="0"/>
              <a:t>El dia de la implementació la meitat del grup acompanyarà el grup d’infants i l’altre meitat observarà i registraran els processos en base als indicadors creats.</a:t>
            </a:r>
          </a:p>
          <a:p>
            <a:pPr marL="0" lvl="1" indent="0">
              <a:lnSpc>
                <a:spcPct val="110000"/>
              </a:lnSpc>
              <a:spcBef>
                <a:spcPts val="0"/>
              </a:spcBef>
              <a:buNone/>
            </a:pPr>
            <a:endParaRPr lang="en-US" b="1" dirty="0"/>
          </a:p>
          <a:p>
            <a:pPr marL="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 err="1"/>
              <a:t>Recursos</a:t>
            </a:r>
            <a:r>
              <a:rPr lang="en-US" b="1" dirty="0"/>
              <a:t> i materials</a:t>
            </a:r>
          </a:p>
          <a:p>
            <a:pPr marL="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Es pot </a:t>
            </a:r>
            <a:r>
              <a:rPr lang="en-US" dirty="0" err="1"/>
              <a:t>utilitzar</a:t>
            </a:r>
            <a:r>
              <a:rPr lang="en-US" dirty="0"/>
              <a:t> </a:t>
            </a:r>
            <a:r>
              <a:rPr lang="en-US" dirty="0" err="1"/>
              <a:t>qualsevol</a:t>
            </a:r>
            <a:r>
              <a:rPr lang="en-US" dirty="0"/>
              <a:t> material </a:t>
            </a:r>
            <a:r>
              <a:rPr lang="en-US" dirty="0" err="1"/>
              <a:t>reutilitzat</a:t>
            </a:r>
            <a:r>
              <a:rPr lang="en-US" dirty="0"/>
              <a:t> </a:t>
            </a:r>
            <a:r>
              <a:rPr lang="en-US" dirty="0" err="1"/>
              <a:t>però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sigui</a:t>
            </a:r>
            <a:r>
              <a:rPr lang="en-US" dirty="0"/>
              <a:t> </a:t>
            </a:r>
            <a:r>
              <a:rPr lang="en-US" dirty="0" err="1"/>
              <a:t>segur</a:t>
            </a:r>
            <a:r>
              <a:rPr lang="en-US" dirty="0"/>
              <a:t> per ser </a:t>
            </a:r>
            <a:r>
              <a:rPr lang="en-US" dirty="0" err="1"/>
              <a:t>manipulat</a:t>
            </a:r>
            <a:r>
              <a:rPr lang="en-US" dirty="0"/>
              <a:t> per </a:t>
            </a:r>
            <a:r>
              <a:rPr lang="en-US" dirty="0" err="1"/>
              <a:t>als</a:t>
            </a:r>
            <a:r>
              <a:rPr lang="en-US" dirty="0"/>
              <a:t> infants</a:t>
            </a:r>
          </a:p>
          <a:p>
            <a:pPr marL="0" lvl="1" indent="0">
              <a:lnSpc>
                <a:spcPct val="110000"/>
              </a:lnSpc>
              <a:spcBef>
                <a:spcPts val="0"/>
              </a:spcBef>
              <a:buNone/>
            </a:pPr>
            <a:endParaRPr lang="en-US" dirty="0"/>
          </a:p>
          <a:p>
            <a:pPr marL="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 err="1"/>
              <a:t>Durada</a:t>
            </a:r>
            <a:endParaRPr lang="en-US" b="1" dirty="0"/>
          </a:p>
          <a:p>
            <a:pPr marL="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Les </a:t>
            </a:r>
            <a:r>
              <a:rPr lang="en-US" dirty="0" err="1"/>
              <a:t>propostes</a:t>
            </a:r>
            <a:r>
              <a:rPr lang="en-US" dirty="0"/>
              <a:t> </a:t>
            </a:r>
            <a:r>
              <a:rPr lang="en-US" dirty="0" err="1"/>
              <a:t>tindran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durada</a:t>
            </a:r>
            <a:r>
              <a:rPr lang="en-US" dirty="0"/>
              <a:t> d’1h </a:t>
            </a:r>
            <a:r>
              <a:rPr lang="en-US" dirty="0" err="1"/>
              <a:t>aproximadament</a:t>
            </a:r>
            <a:endParaRPr lang="en-US" dirty="0"/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b="1" dirty="0"/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 err="1"/>
              <a:t>Orientacions</a:t>
            </a:r>
            <a:r>
              <a:rPr lang="en-US" b="1" dirty="0"/>
              <a:t> </a:t>
            </a:r>
            <a:r>
              <a:rPr lang="en-US" b="1" dirty="0" err="1"/>
              <a:t>metodològiques</a:t>
            </a:r>
            <a:endParaRPr lang="en-US" b="1" dirty="0"/>
          </a:p>
          <a:p>
            <a:pPr marL="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Com a </a:t>
            </a:r>
            <a:r>
              <a:rPr lang="en-US" dirty="0" err="1"/>
              <a:t>grup</a:t>
            </a:r>
            <a:r>
              <a:rPr lang="en-US" dirty="0"/>
              <a:t> es </a:t>
            </a:r>
            <a:r>
              <a:rPr lang="en-US" dirty="0" err="1"/>
              <a:t>consensuarà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procediment</a:t>
            </a:r>
            <a:r>
              <a:rPr lang="en-US" dirty="0"/>
              <a:t> de la </a:t>
            </a:r>
            <a:r>
              <a:rPr lang="en-US" dirty="0" err="1"/>
              <a:t>proposta</a:t>
            </a:r>
            <a:r>
              <a:rPr lang="en-US" dirty="0"/>
              <a:t> ja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volem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sigui</a:t>
            </a:r>
            <a:r>
              <a:rPr lang="en-US" dirty="0"/>
              <a:t> un </a:t>
            </a:r>
            <a:r>
              <a:rPr lang="en-US" dirty="0" err="1"/>
              <a:t>espai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afavoreixi</a:t>
            </a:r>
            <a:r>
              <a:rPr lang="en-US" dirty="0"/>
              <a:t> </a:t>
            </a:r>
            <a:r>
              <a:rPr lang="en-US" dirty="0" err="1"/>
              <a:t>processos</a:t>
            </a:r>
            <a:r>
              <a:rPr lang="en-US" dirty="0"/>
              <a:t> </a:t>
            </a:r>
            <a:r>
              <a:rPr lang="en-US" dirty="0" err="1"/>
              <a:t>educatius</a:t>
            </a:r>
            <a:r>
              <a:rPr lang="en-US" dirty="0"/>
              <a:t> i </a:t>
            </a:r>
            <a:r>
              <a:rPr lang="en-US" dirty="0" err="1"/>
              <a:t>d’aprenentatge</a:t>
            </a:r>
            <a:r>
              <a:rPr lang="en-US" dirty="0"/>
              <a:t>. Cal fer </a:t>
            </a:r>
            <a:r>
              <a:rPr lang="en-US" dirty="0" err="1"/>
              <a:t>detall</a:t>
            </a:r>
            <a:r>
              <a:rPr lang="en-US" dirty="0"/>
              <a:t> del </a:t>
            </a:r>
            <a:r>
              <a:rPr lang="en-US" dirty="0" err="1"/>
              <a:t>procediment</a:t>
            </a:r>
            <a:r>
              <a:rPr lang="en-US" dirty="0"/>
              <a:t> se </a:t>
            </a:r>
            <a:r>
              <a:rPr lang="en-US" dirty="0" err="1"/>
              <a:t>seguirà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dia</a:t>
            </a:r>
            <a:r>
              <a:rPr lang="en-US" dirty="0"/>
              <a:t> de la </a:t>
            </a:r>
            <a:r>
              <a:rPr lang="en-US" dirty="0" err="1"/>
              <a:t>implementació</a:t>
            </a:r>
            <a:r>
              <a:rPr lang="en-US" dirty="0"/>
              <a:t> de la </a:t>
            </a:r>
            <a:r>
              <a:rPr lang="en-US" dirty="0" err="1"/>
              <a:t>proposta</a:t>
            </a:r>
            <a:r>
              <a:rPr lang="en-US" dirty="0"/>
              <a:t> a </a:t>
            </a:r>
            <a:r>
              <a:rPr lang="en-US" dirty="0" err="1"/>
              <a:t>l’escola</a:t>
            </a:r>
            <a:r>
              <a:rPr lang="en-US" dirty="0"/>
              <a:t> </a:t>
            </a:r>
            <a:r>
              <a:rPr lang="en-US" dirty="0" err="1"/>
              <a:t>així</a:t>
            </a:r>
            <a:r>
              <a:rPr lang="en-US" dirty="0"/>
              <a:t> com la seva </a:t>
            </a:r>
            <a:r>
              <a:rPr lang="en-US" dirty="0" err="1"/>
              <a:t>justificació</a:t>
            </a:r>
            <a:r>
              <a:rPr lang="en-US" dirty="0"/>
              <a:t>.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b="1" dirty="0"/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 err="1"/>
              <a:t>Avaluació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evidències</a:t>
            </a:r>
            <a:endParaRPr lang="en-US" b="1" dirty="0"/>
          </a:p>
          <a:p>
            <a:pPr marL="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Cada </a:t>
            </a:r>
            <a:r>
              <a:rPr lang="en-US" dirty="0" err="1"/>
              <a:t>estudiant</a:t>
            </a:r>
            <a:r>
              <a:rPr lang="en-US" dirty="0"/>
              <a:t> </a:t>
            </a:r>
            <a:r>
              <a:rPr lang="en-US" dirty="0" err="1"/>
              <a:t>analitzarà</a:t>
            </a:r>
            <a:r>
              <a:rPr lang="en-US" dirty="0"/>
              <a:t> un </a:t>
            </a:r>
            <a:r>
              <a:rPr lang="en-US" dirty="0" err="1"/>
              <a:t>procés</a:t>
            </a:r>
            <a:r>
              <a:rPr lang="en-US" dirty="0"/>
              <a:t> I </a:t>
            </a:r>
            <a:r>
              <a:rPr lang="en-US" dirty="0" err="1"/>
              <a:t>haurà</a:t>
            </a:r>
            <a:r>
              <a:rPr lang="en-US" dirty="0"/>
              <a:t> de </a:t>
            </a:r>
            <a:r>
              <a:rPr lang="ca-ES" dirty="0"/>
              <a:t>crear uns indicadors de comportament a observar per poder-lo identificar i com evoluciona dins la proposta. Una vegada creats cal fer un full de registre d’aquests comportaments observables que faciliti el registre en viu.</a:t>
            </a:r>
          </a:p>
          <a:p>
            <a:pPr marL="0" lvl="1" indent="0">
              <a:lnSpc>
                <a:spcPct val="11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A38BAA7F-53DD-99D8-59B6-4FEB61AC4ED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 rot="16200004">
            <a:off x="-2548505" y="2724693"/>
            <a:ext cx="5526785" cy="429768"/>
          </a:xfrm>
        </p:spPr>
        <p:txBody>
          <a:bodyPr>
            <a:normAutofit/>
          </a:bodyPr>
          <a:lstStyle/>
          <a:p>
            <a:pPr lvl="0"/>
            <a:r>
              <a:rPr lang="es-ES" dirty="0"/>
              <a:t>INTEGRACIÓ DEL MOVIMENT MAKER EN LA FORMACIÓ INICIAL DEL GRAU D’EDUCACIÓ INFANTIL: </a:t>
            </a:r>
          </a:p>
          <a:p>
            <a:pPr lvl="0"/>
            <a:r>
              <a:rPr lang="es-ES" dirty="0"/>
              <a:t>DISSENY I CREACIÓ D’AMBIENTAS D’APRENENTATGE EN CONTEXTOS EDUCATIUS REALS (2024 ARMIF 00007)</a:t>
            </a:r>
          </a:p>
        </p:txBody>
      </p:sp>
      <p:pic>
        <p:nvPicPr>
          <p:cNvPr id="5124" name="Picture 4" descr="Nens treballant en equip en un projecte maker">
            <a:extLst>
              <a:ext uri="{FF2B5EF4-FFF2-40B4-BE49-F238E27FC236}">
                <a16:creationId xmlns:a16="http://schemas.microsoft.com/office/drawing/2014/main" id="{5A684D38-5EEA-8966-EFE0-623D54686E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27" r="23696"/>
          <a:stretch/>
        </p:blipFill>
        <p:spPr bwMode="auto">
          <a:xfrm>
            <a:off x="598329" y="0"/>
            <a:ext cx="32570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45F20C-AAB7-CABA-461C-4AC9163E2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8213" y="6098610"/>
            <a:ext cx="2510898" cy="78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950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B768FB-6780-E4D8-FB21-C5A7F071DB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772DA86-20C8-1342-A8D0-B16B73E7BD2D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Sans"/>
                <a:ea typeface="Batang" pitchFamily="18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Sans"/>
              <a:ea typeface="Batang" pitchFamily="18"/>
              <a:cs typeface="+mn-cs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F11FF0-CE56-FE67-D3A9-23810CF2800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23119" y="479920"/>
            <a:ext cx="6950235" cy="2683410"/>
          </a:xfrm>
        </p:spPr>
        <p:txBody>
          <a:bodyPr>
            <a:noAutofit/>
          </a:bodyPr>
          <a:lstStyle/>
          <a:p>
            <a:pPr marL="0" lvl="0" indent="0">
              <a:lnSpc>
                <a:spcPct val="110000"/>
              </a:lnSpc>
              <a:spcBef>
                <a:spcPts val="2500"/>
              </a:spcBef>
              <a:buNone/>
            </a:pPr>
            <a:r>
              <a:rPr lang="en-US" b="1" dirty="0" err="1"/>
              <a:t>Documentació</a:t>
            </a:r>
            <a:r>
              <a:rPr lang="en-US" b="1" dirty="0"/>
              <a:t> de la </a:t>
            </a:r>
            <a:r>
              <a:rPr lang="en-US" b="1" dirty="0" err="1"/>
              <a:t>implementació</a:t>
            </a:r>
            <a:endParaRPr lang="en-US" b="1" dirty="0"/>
          </a:p>
          <a:p>
            <a:pPr marL="0" lvl="1" indent="0">
              <a:lnSpc>
                <a:spcPct val="110000"/>
              </a:lnSpc>
              <a:buNone/>
            </a:pPr>
            <a:r>
              <a:rPr lang="en-US" dirty="0"/>
              <a:t>Una </a:t>
            </a:r>
            <a:r>
              <a:rPr lang="en-US" dirty="0" err="1"/>
              <a:t>vegada</a:t>
            </a:r>
            <a:r>
              <a:rPr lang="en-US" dirty="0"/>
              <a:t> </a:t>
            </a:r>
            <a:r>
              <a:rPr lang="en-US" dirty="0" err="1"/>
              <a:t>finalitzada</a:t>
            </a:r>
            <a:r>
              <a:rPr lang="en-US" dirty="0"/>
              <a:t> la </a:t>
            </a:r>
            <a:r>
              <a:rPr lang="en-US" dirty="0" err="1"/>
              <a:t>proposta</a:t>
            </a:r>
            <a:r>
              <a:rPr lang="en-US" dirty="0"/>
              <a:t> </a:t>
            </a:r>
            <a:r>
              <a:rPr lang="en-US" dirty="0" err="1"/>
              <a:t>cal</a:t>
            </a:r>
            <a:r>
              <a:rPr lang="en-US" dirty="0"/>
              <a:t> fer un </a:t>
            </a:r>
            <a:r>
              <a:rPr lang="en-US" dirty="0" err="1"/>
              <a:t>recull</a:t>
            </a:r>
            <a:r>
              <a:rPr lang="en-US" dirty="0"/>
              <a:t> de tot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hem </a:t>
            </a:r>
            <a:r>
              <a:rPr lang="en-US" dirty="0" err="1"/>
              <a:t>observat</a:t>
            </a:r>
            <a:r>
              <a:rPr lang="en-US" dirty="0"/>
              <a:t>:</a:t>
            </a:r>
          </a:p>
          <a:p>
            <a:pPr marL="285750" lvl="1" indent="-285750">
              <a:lnSpc>
                <a:spcPct val="110000"/>
              </a:lnSpc>
              <a:buFontTx/>
              <a:buChar char="-"/>
            </a:pPr>
            <a:r>
              <a:rPr lang="en-US" dirty="0" err="1"/>
              <a:t>Necessitats</a:t>
            </a:r>
            <a:r>
              <a:rPr lang="en-US" dirty="0"/>
              <a:t> </a:t>
            </a:r>
            <a:r>
              <a:rPr lang="en-US" dirty="0" err="1"/>
              <a:t>evolutives</a:t>
            </a:r>
            <a:r>
              <a:rPr lang="en-US" dirty="0"/>
              <a:t> dels infants</a:t>
            </a:r>
          </a:p>
          <a:p>
            <a:pPr marL="285750" lvl="1" indent="-285750">
              <a:lnSpc>
                <a:spcPct val="110000"/>
              </a:lnSpc>
              <a:buFontTx/>
              <a:buChar char="-"/>
            </a:pPr>
            <a:r>
              <a:rPr lang="en-US" dirty="0" err="1"/>
              <a:t>Organització</a:t>
            </a:r>
            <a:r>
              <a:rPr lang="en-US" dirty="0"/>
              <a:t> de </a:t>
            </a:r>
            <a:r>
              <a:rPr lang="en-US" dirty="0" err="1"/>
              <a:t>l’espai</a:t>
            </a:r>
            <a:r>
              <a:rPr lang="en-US" dirty="0"/>
              <a:t> i dels materials</a:t>
            </a:r>
          </a:p>
          <a:p>
            <a:pPr marL="285750" lvl="1" indent="-285750">
              <a:lnSpc>
                <a:spcPct val="110000"/>
              </a:lnSpc>
              <a:buFontTx/>
              <a:buChar char="-"/>
            </a:pPr>
            <a:r>
              <a:rPr lang="en-US" dirty="0"/>
              <a:t>Materials </a:t>
            </a:r>
            <a:r>
              <a:rPr lang="en-US" dirty="0" err="1"/>
              <a:t>seleccionats</a:t>
            </a:r>
            <a:endParaRPr lang="en-US" dirty="0"/>
          </a:p>
          <a:p>
            <a:pPr marL="285750" lvl="1" indent="-285750">
              <a:lnSpc>
                <a:spcPct val="110000"/>
              </a:lnSpc>
              <a:buFontTx/>
              <a:buChar char="-"/>
            </a:pPr>
            <a:r>
              <a:rPr lang="en-US" dirty="0"/>
              <a:t>Procediment de la </a:t>
            </a:r>
            <a:r>
              <a:rPr lang="en-US" dirty="0" err="1"/>
              <a:t>proposta</a:t>
            </a:r>
            <a:endParaRPr lang="en-US" dirty="0"/>
          </a:p>
          <a:p>
            <a:pPr marL="285750" lvl="1" indent="-285750">
              <a:lnSpc>
                <a:spcPct val="110000"/>
              </a:lnSpc>
              <a:buFontTx/>
              <a:buChar char="-"/>
            </a:pPr>
            <a:r>
              <a:rPr lang="en-US" dirty="0" err="1"/>
              <a:t>Observació</a:t>
            </a:r>
            <a:r>
              <a:rPr lang="en-US" dirty="0"/>
              <a:t> i </a:t>
            </a:r>
            <a:r>
              <a:rPr lang="en-US" dirty="0" err="1"/>
              <a:t>registre</a:t>
            </a:r>
            <a:r>
              <a:rPr lang="en-US" dirty="0"/>
              <a:t>  </a:t>
            </a:r>
            <a:r>
              <a:rPr lang="en-US" dirty="0" err="1"/>
              <a:t>d’accions</a:t>
            </a:r>
            <a:r>
              <a:rPr lang="en-US" dirty="0"/>
              <a:t>, </a:t>
            </a:r>
            <a:r>
              <a:rPr lang="en-US" dirty="0" err="1"/>
              <a:t>comportaments</a:t>
            </a:r>
            <a:r>
              <a:rPr lang="en-US" dirty="0"/>
              <a:t> o </a:t>
            </a:r>
            <a:r>
              <a:rPr lang="en-US" dirty="0" err="1"/>
              <a:t>diàlegs</a:t>
            </a:r>
            <a:endParaRPr lang="en-US" dirty="0"/>
          </a:p>
          <a:p>
            <a:pPr marL="285750" lvl="1" indent="-285750">
              <a:lnSpc>
                <a:spcPct val="110000"/>
              </a:lnSpc>
              <a:buFontTx/>
              <a:buChar char="-"/>
            </a:pPr>
            <a:r>
              <a:rPr lang="en-US" dirty="0"/>
              <a:t>Avaluació del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s’ha</a:t>
            </a:r>
            <a:r>
              <a:rPr lang="en-US" dirty="0"/>
              <a:t> </a:t>
            </a:r>
            <a:r>
              <a:rPr lang="en-US" dirty="0" err="1"/>
              <a:t>observat</a:t>
            </a:r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2ACCDF55-34E2-E5E3-A1B4-BE2D9F595A8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 rot="16200004">
            <a:off x="-2548505" y="2724693"/>
            <a:ext cx="5526785" cy="429768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Sans"/>
                <a:ea typeface="Batang" pitchFamily="18"/>
                <a:cs typeface="+mn-cs"/>
              </a:rPr>
              <a:t>INTEGRACIÓ DEL MOVIMENT MAKER EN LA FORMACIÓ INICIAL DEL GRAU D’EDUCACIÓ INFANTIL: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Sans"/>
                <a:ea typeface="Batang" pitchFamily="18"/>
                <a:cs typeface="+mn-cs"/>
              </a:rPr>
              <a:t>DISSENY I CREACIÓ D’AMBIENTAS D’APRENENTATGE EN CONTEXTOS EDUCATIUS REALS (2024 ARMIF 00007)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1670BD-94D4-5A67-D84C-DD26C314F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0570" y="5887270"/>
            <a:ext cx="2510898" cy="787808"/>
          </a:xfrm>
          <a:prstGeom prst="rect">
            <a:avLst/>
          </a:prstGeom>
        </p:spPr>
      </p:pic>
      <p:pic>
        <p:nvPicPr>
          <p:cNvPr id="15362" name="Picture 2" descr="Taller de construcció amb cartó">
            <a:extLst>
              <a:ext uri="{FF2B5EF4-FFF2-40B4-BE49-F238E27FC236}">
                <a16:creationId xmlns:a16="http://schemas.microsoft.com/office/drawing/2014/main" id="{59698DF5-4D7F-017F-CB14-73D09A006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501" y="4376697"/>
            <a:ext cx="1988489" cy="13262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Picture 2" descr="Taller de construcció amb cartó">
            <a:extLst>
              <a:ext uri="{FF2B5EF4-FFF2-40B4-BE49-F238E27FC236}">
                <a16:creationId xmlns:a16="http://schemas.microsoft.com/office/drawing/2014/main" id="{CB9B722A-C170-95DF-D8AE-921825490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481" y="4376697"/>
            <a:ext cx="1988489" cy="13262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2" descr="Taller de construcció amb cartó">
            <a:extLst>
              <a:ext uri="{FF2B5EF4-FFF2-40B4-BE49-F238E27FC236}">
                <a16:creationId xmlns:a16="http://schemas.microsoft.com/office/drawing/2014/main" id="{43D859E4-4877-4597-A41E-66CDC7B34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991" y="4376697"/>
            <a:ext cx="1988489" cy="13262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364" name="Picture 4" descr="Proposta: Projecte de Construcció">
            <a:extLst>
              <a:ext uri="{FF2B5EF4-FFF2-40B4-BE49-F238E27FC236}">
                <a16:creationId xmlns:a16="http://schemas.microsoft.com/office/drawing/2014/main" id="{9FD03491-E99C-28E8-9DA8-AEE4DF2FBF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6" t="-5" r="50000" b="5"/>
          <a:stretch/>
        </p:blipFill>
        <p:spPr bwMode="auto">
          <a:xfrm>
            <a:off x="598329" y="357"/>
            <a:ext cx="3257082" cy="685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5FAAEB36-D3E0-6243-F86C-0DDE0D921333}"/>
              </a:ext>
            </a:extLst>
          </p:cNvPr>
          <p:cNvSpPr txBox="1">
            <a:spLocks/>
          </p:cNvSpPr>
          <p:nvPr/>
        </p:nvSpPr>
        <p:spPr>
          <a:xfrm>
            <a:off x="4523119" y="3019560"/>
            <a:ext cx="6950235" cy="78780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228600" marR="0" lvl="0" indent="-228600" algn="l" defTabSz="914400" rtl="0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Nunito Sans"/>
              </a:defRPr>
            </a:lvl1pPr>
            <a:lvl2pPr marL="457200" marR="0" lvl="1" indent="-228600" algn="l" defTabSz="914400" rtl="0" fontAlgn="auto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Nunito Sans"/>
              </a:defRPr>
            </a:lvl2pPr>
            <a:lvl3pPr marL="685800" marR="0" lvl="2" indent="-228600" algn="l" defTabSz="914400" rtl="0" fontAlgn="auto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Nunito Sans"/>
              </a:defRPr>
            </a:lvl3pPr>
            <a:lvl4pPr marL="914400" marR="0" lvl="3" indent="-228600" algn="l" defTabSz="914400" rtl="0" fontAlgn="auto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Nunito Sans"/>
              </a:defRPr>
            </a:lvl4pPr>
            <a:lvl5pPr marL="1143000" marR="0" lvl="4" indent="-228600" algn="l" defTabSz="914400" rtl="0" fontAlgn="auto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Nunito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10000"/>
              </a:lnSpc>
              <a:buFont typeface="Arial" pitchFamily="34"/>
              <a:buNone/>
            </a:pPr>
            <a:r>
              <a:rPr lang="en-US" dirty="0"/>
              <a:t>La </a:t>
            </a:r>
            <a:r>
              <a:rPr lang="en-US" dirty="0" err="1"/>
              <a:t>documentació</a:t>
            </a:r>
            <a:r>
              <a:rPr lang="en-US" dirty="0"/>
              <a:t> pot </a:t>
            </a:r>
            <a:r>
              <a:rPr lang="en-US" dirty="0" err="1"/>
              <a:t>implicar</a:t>
            </a:r>
            <a:r>
              <a:rPr lang="en-US" dirty="0"/>
              <a:t> </a:t>
            </a:r>
            <a:r>
              <a:rPr lang="en-US" dirty="0" err="1"/>
              <a:t>imatges</a:t>
            </a:r>
            <a:r>
              <a:rPr lang="en-US" dirty="0"/>
              <a:t>, </a:t>
            </a:r>
            <a:r>
              <a:rPr lang="en-US" dirty="0" err="1"/>
              <a:t>escrits</a:t>
            </a: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166277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07D4ABD-8665-0538-B196-80605DBD95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590FE76-87F0-8945-90CC-5FB874DEA7CE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Sans"/>
                <a:ea typeface="Batang" pitchFamily="18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Sans"/>
              <a:ea typeface="Batang" pitchFamily="18"/>
              <a:cs typeface="+mn-cs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9DC0932E-1C98-8EFD-34A8-DCB2580ADC5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 rot="16200004">
            <a:off x="-2548505" y="2724693"/>
            <a:ext cx="5526785" cy="429768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Sans"/>
                <a:ea typeface="Batang" pitchFamily="18"/>
                <a:cs typeface="+mn-cs"/>
              </a:rPr>
              <a:t>INTEGRACIÓ DEL MOVIMENT MAKER EN LA FORMACIÓ INICIAL DEL GRAU D’EDUCACIÓ INFANTIL: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Sans"/>
                <a:ea typeface="Batang" pitchFamily="18"/>
                <a:cs typeface="+mn-cs"/>
              </a:rPr>
              <a:t>DISSENY I CREACIÓ D’AMBIENTAS D’APRENENTATGE EN CONTEXTOS EDUCATIUS REALS (2024 ARMIF 00007)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82BA4FC-BFA0-61C1-4B33-9102BB78C653}"/>
              </a:ext>
            </a:extLst>
          </p:cNvPr>
          <p:cNvSpPr txBox="1">
            <a:spLocks/>
          </p:cNvSpPr>
          <p:nvPr/>
        </p:nvSpPr>
        <p:spPr>
          <a:xfrm>
            <a:off x="402844" y="417642"/>
            <a:ext cx="11386312" cy="7762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6000" b="0" i="0" u="none" strike="noStrike" kern="1200" cap="all" spc="0" baseline="0">
                <a:solidFill>
                  <a:srgbClr val="000000"/>
                </a:solidFill>
                <a:uFillTx/>
                <a:latin typeface="Nunito San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Sans"/>
                <a:ea typeface="+mn-ea"/>
                <a:cs typeface="+mn-cs"/>
              </a:rPr>
              <a:t>AVALUACIÓ DEL PROJECTE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4AB847-F7AA-6988-B128-F86F04499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0570" y="5887270"/>
            <a:ext cx="2510898" cy="787808"/>
          </a:xfrm>
          <a:prstGeom prst="rect">
            <a:avLst/>
          </a:prstGeom>
        </p:spPr>
      </p:pic>
      <p:sp>
        <p:nvSpPr>
          <p:cNvPr id="4" name="QuadreDeText 3">
            <a:extLst>
              <a:ext uri="{FF2B5EF4-FFF2-40B4-BE49-F238E27FC236}">
                <a16:creationId xmlns:a16="http://schemas.microsoft.com/office/drawing/2014/main" id="{AC7A4B75-1B8A-7A5A-4864-41D53426F274}"/>
              </a:ext>
            </a:extLst>
          </p:cNvPr>
          <p:cNvSpPr txBox="1"/>
          <p:nvPr/>
        </p:nvSpPr>
        <p:spPr>
          <a:xfrm>
            <a:off x="518984" y="1321434"/>
            <a:ext cx="11673016" cy="4302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lnSpc>
                <a:spcPts val="1425"/>
              </a:lnSpc>
              <a:buNone/>
            </a:pPr>
            <a:r>
              <a:rPr lang="es-ES" sz="1400" b="1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Resultats</a:t>
            </a:r>
            <a:r>
              <a:rPr lang="es-ES" sz="1400" b="1" i="0" dirty="0">
                <a:solidFill>
                  <a:srgbClr val="000000"/>
                </a:solidFill>
                <a:effectLst/>
                <a:latin typeface="Nunito Sans" pitchFamily="2" charset="0"/>
              </a:rPr>
              <a:t> </a:t>
            </a:r>
            <a:r>
              <a:rPr lang="es-ES" sz="1400" b="1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d’aprenentatge</a:t>
            </a:r>
            <a:r>
              <a:rPr lang="es-ES" sz="1400" b="1" i="0" dirty="0">
                <a:solidFill>
                  <a:srgbClr val="000000"/>
                </a:solidFill>
                <a:effectLst/>
                <a:latin typeface="Nunito Sans" pitchFamily="2" charset="0"/>
              </a:rPr>
              <a:t> – </a:t>
            </a:r>
            <a:r>
              <a:rPr lang="es-ES" sz="1400" b="1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Coneixements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 </a:t>
            </a:r>
          </a:p>
          <a:p>
            <a:pPr algn="l" rtl="0" fontAlgn="base">
              <a:lnSpc>
                <a:spcPts val="1425"/>
              </a:lnSpc>
              <a:buNone/>
            </a:pP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 </a:t>
            </a:r>
          </a:p>
          <a:p>
            <a:pPr algn="l" rtl="0" fontAlgn="base">
              <a:lnSpc>
                <a:spcPts val="1425"/>
              </a:lnSpc>
              <a:buFont typeface="+mj-lt"/>
              <a:buAutoNum type="arabicPeriod"/>
            </a:pPr>
            <a:r>
              <a:rPr lang="es-ES" sz="1400" b="0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Comprendre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 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els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 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fonaments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 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teòrics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 i 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pedagògics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 del 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moviment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 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maker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 i la 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seva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 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vinculació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 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amb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 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l’aprenentatge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 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actiu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 i competencial a 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l’educació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 infantil.  </a:t>
            </a:r>
          </a:p>
          <a:p>
            <a:pPr algn="l" rtl="0" fontAlgn="base">
              <a:lnSpc>
                <a:spcPts val="1425"/>
              </a:lnSpc>
              <a:buFont typeface="+mj-lt"/>
              <a:buAutoNum type="arabicPeriod" startAt="2"/>
            </a:pP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Identificar les fases del 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procés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 de 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disseny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 i 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prototipat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, 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així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 com 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els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 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principis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 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bàsics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 del 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pensament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 de 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disseny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 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aplicat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 a 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l’educació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. </a:t>
            </a:r>
          </a:p>
          <a:p>
            <a:pPr algn="l" rtl="0" fontAlgn="base">
              <a:buFont typeface="+mj-lt"/>
              <a:buAutoNum type="arabicPeriod" startAt="3"/>
            </a:pPr>
            <a:r>
              <a:rPr lang="es-ES" sz="1400" b="0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Reconèixer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 el potencial del 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moviment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 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maker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 en el 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desenvolupament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 de 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competències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 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transversals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, com la 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creativitat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, el 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pensament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 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crític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 i el 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treball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 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cooperatiu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. </a:t>
            </a:r>
          </a:p>
          <a:p>
            <a:pPr algn="l" rtl="0" fontAlgn="base">
              <a:lnSpc>
                <a:spcPts val="1425"/>
              </a:lnSpc>
              <a:buNone/>
            </a:pP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 </a:t>
            </a:r>
          </a:p>
          <a:p>
            <a:pPr algn="l" rtl="0" fontAlgn="base">
              <a:lnSpc>
                <a:spcPts val="1425"/>
              </a:lnSpc>
              <a:buNone/>
            </a:pP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  </a:t>
            </a:r>
          </a:p>
          <a:p>
            <a:pPr algn="l" rtl="0" fontAlgn="base">
              <a:lnSpc>
                <a:spcPts val="1425"/>
              </a:lnSpc>
              <a:buNone/>
            </a:pPr>
            <a:r>
              <a:rPr lang="es-ES" sz="1400" b="1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Resultats</a:t>
            </a:r>
            <a:r>
              <a:rPr lang="es-ES" sz="1400" b="1" i="0" dirty="0">
                <a:solidFill>
                  <a:srgbClr val="000000"/>
                </a:solidFill>
                <a:effectLst/>
                <a:latin typeface="Nunito Sans" pitchFamily="2" charset="0"/>
              </a:rPr>
              <a:t> </a:t>
            </a:r>
            <a:r>
              <a:rPr lang="es-ES" sz="1400" b="1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d’aprenentatge</a:t>
            </a:r>
            <a:r>
              <a:rPr lang="es-ES" sz="1400" b="1" i="0" dirty="0">
                <a:solidFill>
                  <a:srgbClr val="000000"/>
                </a:solidFill>
                <a:effectLst/>
                <a:latin typeface="Nunito Sans" pitchFamily="2" charset="0"/>
              </a:rPr>
              <a:t> – </a:t>
            </a:r>
            <a:r>
              <a:rPr lang="es-ES" sz="1400" b="1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Habilitats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 </a:t>
            </a:r>
          </a:p>
          <a:p>
            <a:pPr algn="l" rtl="0" fontAlgn="base">
              <a:lnSpc>
                <a:spcPts val="1425"/>
              </a:lnSpc>
              <a:buNone/>
            </a:pP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 </a:t>
            </a:r>
          </a:p>
          <a:p>
            <a:pPr algn="l" rtl="0" fontAlgn="base">
              <a:lnSpc>
                <a:spcPts val="1425"/>
              </a:lnSpc>
              <a:buNone/>
            </a:pP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 </a:t>
            </a:r>
          </a:p>
          <a:p>
            <a:pPr algn="l" rtl="0" fontAlgn="base">
              <a:lnSpc>
                <a:spcPts val="1425"/>
              </a:lnSpc>
              <a:buFont typeface="+mj-lt"/>
              <a:buAutoNum type="arabicPeriod" startAt="4"/>
            </a:pPr>
            <a:r>
              <a:rPr lang="es-ES" sz="1400" b="0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Dissenyar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 i planificar 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propostes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/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situacions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 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d’aprenentage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 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maker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 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interdisciplinaris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 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vinculats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 a contextos 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educatius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 o 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socials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. </a:t>
            </a:r>
          </a:p>
          <a:p>
            <a:pPr algn="l" rtl="0" fontAlgn="base">
              <a:lnSpc>
                <a:spcPts val="1425"/>
              </a:lnSpc>
              <a:buFont typeface="+mj-lt"/>
              <a:buAutoNum type="arabicPeriod" startAt="5"/>
            </a:pP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Aplicar 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estratègies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 de 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prototipat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, 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experimentació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 i 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millora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 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contínua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, 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incorporant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 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processos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 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d’avaluació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 formativa. </a:t>
            </a:r>
          </a:p>
          <a:p>
            <a:pPr algn="l" rtl="0" fontAlgn="base">
              <a:lnSpc>
                <a:spcPts val="1425"/>
              </a:lnSpc>
              <a:buFont typeface="+mj-lt"/>
              <a:buAutoNum type="arabicPeriod" startAt="6"/>
            </a:pPr>
            <a:r>
              <a:rPr lang="es-ES" sz="1400" b="0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Utilitzar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 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eines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, 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materials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 i recursos 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analògics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 i 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digitals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 de manera segura, funcional i responsable en el 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desenvolupament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 de 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prototips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. </a:t>
            </a:r>
          </a:p>
          <a:p>
            <a:pPr algn="l" rtl="0" fontAlgn="base">
              <a:lnSpc>
                <a:spcPts val="1425"/>
              </a:lnSpc>
              <a:buNone/>
            </a:pP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  </a:t>
            </a:r>
          </a:p>
          <a:p>
            <a:pPr algn="l" rtl="0" fontAlgn="base">
              <a:lnSpc>
                <a:spcPts val="1425"/>
              </a:lnSpc>
              <a:buNone/>
            </a:pPr>
            <a:r>
              <a:rPr lang="es-ES" sz="1400" b="1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Resultats</a:t>
            </a:r>
            <a:r>
              <a:rPr lang="es-ES" sz="1400" b="1" i="0" dirty="0">
                <a:solidFill>
                  <a:srgbClr val="000000"/>
                </a:solidFill>
                <a:effectLst/>
                <a:latin typeface="Nunito Sans" pitchFamily="2" charset="0"/>
              </a:rPr>
              <a:t> </a:t>
            </a:r>
            <a:r>
              <a:rPr lang="es-ES" sz="1400" b="1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d’aprenentatge</a:t>
            </a:r>
            <a:r>
              <a:rPr lang="es-ES" sz="1400" b="1" i="0" dirty="0">
                <a:solidFill>
                  <a:srgbClr val="000000"/>
                </a:solidFill>
                <a:effectLst/>
                <a:latin typeface="Nunito Sans" pitchFamily="2" charset="0"/>
              </a:rPr>
              <a:t> de </a:t>
            </a:r>
            <a:r>
              <a:rPr lang="es-ES" sz="1400" b="1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competències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 </a:t>
            </a:r>
          </a:p>
          <a:p>
            <a:pPr algn="l" rtl="0" fontAlgn="base">
              <a:lnSpc>
                <a:spcPts val="1425"/>
              </a:lnSpc>
              <a:buNone/>
            </a:pP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 </a:t>
            </a:r>
          </a:p>
          <a:p>
            <a:pPr algn="l" rtl="0" fontAlgn="base">
              <a:lnSpc>
                <a:spcPts val="1425"/>
              </a:lnSpc>
              <a:buNone/>
            </a:pP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 </a:t>
            </a:r>
          </a:p>
          <a:p>
            <a:pPr algn="l" rtl="0" fontAlgn="base">
              <a:lnSpc>
                <a:spcPts val="1425"/>
              </a:lnSpc>
              <a:buFont typeface="+mj-lt"/>
              <a:buAutoNum type="arabicPeriod" startAt="7"/>
            </a:pP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Integrar 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coneixements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, 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habilitats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 i 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actituds</a:t>
            </a:r>
            <a:r>
              <a:rPr lang="es-ES" sz="1400" b="0" i="0">
                <a:solidFill>
                  <a:srgbClr val="000000"/>
                </a:solidFill>
                <a:effectLst/>
                <a:latin typeface="Nunito Sans" pitchFamily="2" charset="0"/>
              </a:rPr>
              <a:t> en</a:t>
            </a:r>
            <a:r>
              <a:rPr lang="es-ES" sz="1400">
                <a:solidFill>
                  <a:srgbClr val="000000"/>
                </a:solidFill>
                <a:latin typeface="Nunito Sans" pitchFamily="2" charset="0"/>
              </a:rPr>
              <a:t> </a:t>
            </a:r>
            <a:r>
              <a:rPr lang="es-ES" sz="1400" b="0" i="0">
                <a:solidFill>
                  <a:srgbClr val="000000"/>
                </a:solidFill>
                <a:effectLst/>
                <a:latin typeface="Nunito Sans" pitchFamily="2" charset="0"/>
              </a:rPr>
              <a:t>la 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implementació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 de 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propostes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/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situacions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 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d’aprenentatge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 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maker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, 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demostrant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 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autonomia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 i 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capacitat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 de 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resolució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 de 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problemes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. </a:t>
            </a:r>
          </a:p>
          <a:p>
            <a:pPr algn="l" rtl="0" fontAlgn="base">
              <a:lnSpc>
                <a:spcPts val="1425"/>
              </a:lnSpc>
              <a:buFont typeface="+mj-lt"/>
              <a:buAutoNum type="arabicPeriod" startAt="8"/>
            </a:pPr>
            <a:r>
              <a:rPr lang="es-ES" sz="1400" b="0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Treballar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 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col·laborativament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 en 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entorns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 de 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creació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, 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assumint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 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responsabilitats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 i 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contribuint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 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activament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 al 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procés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 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compartit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. </a:t>
            </a:r>
          </a:p>
          <a:p>
            <a:pPr algn="l" rtl="0" fontAlgn="base">
              <a:lnSpc>
                <a:spcPts val="1425"/>
              </a:lnSpc>
              <a:buFont typeface="+mj-lt"/>
              <a:buAutoNum type="arabicPeriod" startAt="9"/>
            </a:pP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Actuar 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amb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 iniciativa, 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creativitat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 i 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responsabilitat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 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ètica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, 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gestionant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 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l’error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 com a 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oportunitat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 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d’aprenentatge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 i </a:t>
            </a:r>
            <a:r>
              <a:rPr lang="es-ES" sz="1400" b="0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millora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6391338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C270F1-B782-BECB-8606-A0EDD1804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386B3B0-8C6F-491B-61C3-F7A5AA49482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590FE76-87F0-8945-90CC-5FB874DEA7CE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Sans"/>
                <a:ea typeface="Batang" pitchFamily="18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Sans"/>
              <a:ea typeface="Batang" pitchFamily="18"/>
              <a:cs typeface="+mn-cs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F7307748-5F63-B8E8-1EBC-561C561FA77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 rot="16200004">
            <a:off x="-2548505" y="2724693"/>
            <a:ext cx="5526785" cy="429768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Sans"/>
                <a:ea typeface="Batang" pitchFamily="18"/>
                <a:cs typeface="+mn-cs"/>
              </a:rPr>
              <a:t>INTEGRACIÓ DEL MOVIMENT MAKER EN LA FORMACIÓ INICIAL DEL GRAU D’EDUCACIÓ INFANTIL: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Sans"/>
                <a:ea typeface="Batang" pitchFamily="18"/>
                <a:cs typeface="+mn-cs"/>
              </a:rPr>
              <a:t>DISSENY I CREACIÓ D’AMBIENTAS D’APRENENTATGE EN CONTEXTOS EDUCATIUS REALS (2024 ARMIF 00007)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D9D7ED5-081D-E5D6-D517-19211B0B1164}"/>
              </a:ext>
            </a:extLst>
          </p:cNvPr>
          <p:cNvSpPr txBox="1">
            <a:spLocks/>
          </p:cNvSpPr>
          <p:nvPr/>
        </p:nvSpPr>
        <p:spPr>
          <a:xfrm>
            <a:off x="402844" y="573607"/>
            <a:ext cx="11386312" cy="7762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6000" b="0" i="0" u="none" strike="noStrike" kern="1200" cap="all" spc="0" baseline="0">
                <a:solidFill>
                  <a:srgbClr val="000000"/>
                </a:solidFill>
                <a:uFillTx/>
                <a:latin typeface="Nunito San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Sans"/>
                <a:ea typeface="+mn-ea"/>
                <a:cs typeface="+mn-cs"/>
              </a:rPr>
              <a:t>AVALUACIÓ DE L’ACTIVITAT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A73CC6-C1F2-42DC-E33E-DB374EBC8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0570" y="5887270"/>
            <a:ext cx="2510898" cy="787808"/>
          </a:xfrm>
          <a:prstGeom prst="rect">
            <a:avLst/>
          </a:prstGeom>
        </p:spPr>
      </p:pic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3F5F60E4-5B4D-D3FF-0454-54F06027B500}"/>
              </a:ext>
            </a:extLst>
          </p:cNvPr>
          <p:cNvSpPr txBox="1">
            <a:spLocks/>
          </p:cNvSpPr>
          <p:nvPr/>
        </p:nvSpPr>
        <p:spPr>
          <a:xfrm>
            <a:off x="1150001" y="1598333"/>
            <a:ext cx="9773371" cy="3414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228600" marR="0" lvl="0" indent="-228600" algn="l" defTabSz="914400" rtl="0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Nunito Sans"/>
              </a:defRPr>
            </a:lvl1pPr>
            <a:lvl2pPr marL="457200" marR="0" lvl="1" indent="-228600" algn="l" defTabSz="914400" rtl="0" fontAlgn="auto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Nunito Sans"/>
              </a:defRPr>
            </a:lvl2pPr>
            <a:lvl3pPr marL="685800" marR="0" lvl="2" indent="-228600" algn="l" defTabSz="914400" rtl="0" fontAlgn="auto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Nunito Sans"/>
              </a:defRPr>
            </a:lvl3pPr>
            <a:lvl4pPr marL="914400" marR="0" lvl="3" indent="-228600" algn="l" defTabSz="914400" rtl="0" fontAlgn="auto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Nunito Sans"/>
              </a:defRPr>
            </a:lvl4pPr>
            <a:lvl5pPr marL="1143000" marR="0" lvl="4" indent="-228600" algn="l" defTabSz="914400" rtl="0" fontAlgn="auto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Nunito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a-ES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a-ES" b="1" dirty="0"/>
              <a:t>Coneixements: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a-ES" dirty="0"/>
              <a:t>Coneixement de l’evolutiva de l’infant dels 0-6 anys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a-ES" dirty="0"/>
              <a:t>La comprensió dels processos educatius i d’aprenentatge 0-6 anys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a-ES" dirty="0"/>
              <a:t>Capacitat de vincular els conceptes teòrics amb la pràctica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a-ES" dirty="0"/>
              <a:t>Ús de conceptes pedagògics claus en l’etapa d’infantil com autonomia, joc, aprenentatge o interacció.</a:t>
            </a:r>
          </a:p>
          <a:p>
            <a:pPr marL="2286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ca-ES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a-ES" b="1" dirty="0"/>
              <a:t>Competències: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a-ES" dirty="0"/>
              <a:t>Capacitat de dissenyar una proposta pedagògica </a:t>
            </a:r>
            <a:r>
              <a:rPr lang="ca-ES" dirty="0" err="1"/>
              <a:t>Maker</a:t>
            </a:r>
            <a:endParaRPr lang="ca-E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a-ES" dirty="0"/>
              <a:t>Capacitat d’observar processos educatius amb indicadors fiables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a-ES" dirty="0"/>
              <a:t>Capacitat d’interpretar evidències i justificar-les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a-ES" dirty="0"/>
              <a:t>Capacitat d’organitzar l’espai, els materials i el rol de l’adult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a-ES" dirty="0"/>
              <a:t>Capacitat de planificar objectius d’aprenentatge.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ca-ES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a-ES" b="1" dirty="0"/>
              <a:t>Habilitats: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a-ES" dirty="0"/>
              <a:t>Treball cooperatiu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a-ES" dirty="0"/>
              <a:t>Comunicació amb infants i companys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a-ES" dirty="0"/>
              <a:t>Iniciativa, responsabilitat i gestió de materials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a-ES" dirty="0"/>
              <a:t>Capacitat de lideratge pedagògic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a-ES" dirty="0"/>
              <a:t>Capacitat d’escolta i respecte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236503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07D4ABD-8665-0538-B196-80605DBD95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>
            <a:normAutofit/>
          </a:bodyPr>
          <a:lstStyle/>
          <a:p>
            <a:pPr lvl="0">
              <a:spcAft>
                <a:spcPts val="600"/>
              </a:spcAft>
            </a:pPr>
            <a:fld id="{2590FE76-87F0-8945-90CC-5FB874DEA7CE}" type="slidenum">
              <a:rPr/>
              <a:t>9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9DC0932E-1C98-8EFD-34A8-DCB2580ADC5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 rot="16200004">
            <a:off x="-2548505" y="2724693"/>
            <a:ext cx="5526785" cy="429768"/>
          </a:xfrm>
        </p:spPr>
        <p:txBody>
          <a:bodyPr>
            <a:normAutofit/>
          </a:bodyPr>
          <a:lstStyle/>
          <a:p>
            <a:pPr lvl="0"/>
            <a:r>
              <a:rPr lang="es-ES" dirty="0"/>
              <a:t>INTEGRACIÓ DEL MOVIMENT MAKER EN LA FORMACIÓ INICIAL DEL GRAU D’EDUCACIÓ INFANTIL: </a:t>
            </a:r>
          </a:p>
          <a:p>
            <a:pPr lvl="0"/>
            <a:r>
              <a:rPr lang="es-ES" dirty="0"/>
              <a:t>DISSENY I CREACIÓ D’AMBIENTAS D’APRENENTATGE EN CONTEXTOS EDUCATIUS REALS (2024 ARMIF 00007)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82BA4FC-BFA0-61C1-4B33-9102BB78C653}"/>
              </a:ext>
            </a:extLst>
          </p:cNvPr>
          <p:cNvSpPr txBox="1">
            <a:spLocks/>
          </p:cNvSpPr>
          <p:nvPr/>
        </p:nvSpPr>
        <p:spPr>
          <a:xfrm>
            <a:off x="709422" y="454893"/>
            <a:ext cx="10773156" cy="103167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 fontScale="70000" lnSpcReduction="20000"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6000" b="0" i="0" u="none" strike="noStrike" kern="1200" cap="all" spc="0" baseline="0">
                <a:solidFill>
                  <a:srgbClr val="000000"/>
                </a:solidFill>
                <a:uFillTx/>
                <a:latin typeface="Nunito San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4000" dirty="0"/>
              <a:t>APLICABILITAT, TRANSFERÈNCIA I IMPACTE DE L’ACTIVITAT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4AB847-F7AA-6988-B128-F86F04499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0570" y="5887270"/>
            <a:ext cx="2510898" cy="787808"/>
          </a:xfrm>
          <a:prstGeom prst="rect">
            <a:avLst/>
          </a:prstGeom>
        </p:spPr>
      </p:pic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7944DA5F-1999-4998-074B-CD78ACCEA0A9}"/>
              </a:ext>
            </a:extLst>
          </p:cNvPr>
          <p:cNvSpPr txBox="1">
            <a:spLocks/>
          </p:cNvSpPr>
          <p:nvPr/>
        </p:nvSpPr>
        <p:spPr>
          <a:xfrm>
            <a:off x="1150002" y="1721900"/>
            <a:ext cx="10332576" cy="3414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228600" marR="0" lvl="0" indent="-228600" algn="l" defTabSz="914400" rtl="0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Nunito Sans"/>
              </a:defRPr>
            </a:lvl1pPr>
            <a:lvl2pPr marL="457200" marR="0" lvl="1" indent="-228600" algn="l" defTabSz="914400" rtl="0" fontAlgn="auto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Nunito Sans"/>
              </a:defRPr>
            </a:lvl2pPr>
            <a:lvl3pPr marL="685800" marR="0" lvl="2" indent="-228600" algn="l" defTabSz="914400" rtl="0" fontAlgn="auto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Nunito Sans"/>
              </a:defRPr>
            </a:lvl3pPr>
            <a:lvl4pPr marL="914400" marR="0" lvl="3" indent="-228600" algn="l" defTabSz="914400" rtl="0" fontAlgn="auto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Nunito Sans"/>
              </a:defRPr>
            </a:lvl4pPr>
            <a:lvl5pPr marL="1143000" marR="0" lvl="4" indent="-228600" algn="l" defTabSz="914400" rtl="0" fontAlgn="auto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Nunito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dirty="0"/>
              <a:t>Un cop implementades les propostes </a:t>
            </a:r>
            <a:r>
              <a:rPr lang="ca-ES" dirty="0" err="1"/>
              <a:t>Maker</a:t>
            </a:r>
            <a:r>
              <a:rPr lang="ca-ES" dirty="0"/>
              <a:t> a les escoles, s’obre un espai fonamental de </a:t>
            </a:r>
            <a:r>
              <a:rPr lang="ca-ES" b="1" dirty="0"/>
              <a:t>transferència i retorn pedagògic</a:t>
            </a:r>
            <a:r>
              <a:rPr lang="ca-ES" dirty="0"/>
              <a:t>. Aquest moment no només permet valorar l’experiència viscuda, sinó analitzar com els aprenentatges desenvolupats a la universitat es concreten en contextos educatius reals.</a:t>
            </a:r>
          </a:p>
          <a:p>
            <a:pPr marL="0" indent="0">
              <a:buNone/>
            </a:pPr>
            <a:r>
              <a:rPr lang="ca-ES" dirty="0"/>
              <a:t>La veu dels estudiants, dels mestres i dels infants esdevé clau per comprendre l’impacte de la proposta: què ha funcionat, quins processos d’aprenentatge s’han activat, com s’han desenvolupat l’atenció, la creativitat, la interacció o l’autonomia, i quins aspectes es poden millorar. Aquest exercici compartit d’anàlisi afavoreix una mirada crítica i </a:t>
            </a:r>
            <a:r>
              <a:rPr lang="ca-ES" dirty="0" err="1"/>
              <a:t>professionalitzadora</a:t>
            </a:r>
            <a:r>
              <a:rPr lang="ca-ES" dirty="0"/>
              <a:t> en els futurs mestres, alhora que genera coneixement situat i transferible.</a:t>
            </a:r>
          </a:p>
          <a:p>
            <a:pPr marL="0" indent="0">
              <a:buNone/>
            </a:pPr>
            <a:r>
              <a:rPr lang="ca-ES" dirty="0"/>
              <a:t>Així, la implementació no es tanca amb l’acció, sinó que es transforma en un procés de reflexió col·lectiva que enforteix el vincle universitat-escola i consolida una pràctica educativa basada en l’experimentació, l’avaluació formativa i la millora contínua.</a:t>
            </a:r>
          </a:p>
          <a:p>
            <a:pPr marL="0" lvl="1" indent="0">
              <a:lnSpc>
                <a:spcPct val="110000"/>
              </a:lnSpc>
              <a:buFont typeface="Arial" pitchFamily="34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1213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theme/theme1.xml><?xml version="1.0" encoding="utf-8"?>
<a:theme xmlns:a="http://schemas.openxmlformats.org/drawingml/2006/main" name="Lineal Japand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</TotalTime>
  <Words>1817</Words>
  <Application>Microsoft Office PowerPoint</Application>
  <PresentationFormat>Pantalla panoràmica</PresentationFormat>
  <Paragraphs>164</Paragraphs>
  <Slides>10</Slides>
  <Notes>10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7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10</vt:i4>
      </vt:variant>
    </vt:vector>
  </HeadingPairs>
  <TitlesOfParts>
    <vt:vector size="18" baseType="lpstr">
      <vt:lpstr>Dotum</vt:lpstr>
      <vt:lpstr>Aptos</vt:lpstr>
      <vt:lpstr>Arial</vt:lpstr>
      <vt:lpstr>Calibri</vt:lpstr>
      <vt:lpstr>Fira Sans Extra Condensed Medium</vt:lpstr>
      <vt:lpstr>Nunito Sans</vt:lpstr>
      <vt:lpstr>Roboto</vt:lpstr>
      <vt:lpstr>Lineal Japandi</vt:lpstr>
      <vt:lpstr>PROCESSOS EDUCATIUS I D’APRENENTATGE 0-6 ANYS  ARMIF 2024</vt:lpstr>
      <vt:lpstr>DADES GENERALS DE L’ACTIVITAT</vt:lpstr>
      <vt:lpstr>DISSENY D’UNA PROPOSTA MAKER PER A L’EDUCACIÓ INFANTIL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Infografia · Model d'Activitats ARMIF 2025</dc:title>
  <dc:creator>Maria Teresa Mas Parera</dc:creator>
  <cp:lastModifiedBy>Maria Teresa Mas Parera</cp:lastModifiedBy>
  <cp:revision>14</cp:revision>
  <dcterms:created xsi:type="dcterms:W3CDTF">2025-08-05T03:29:54Z</dcterms:created>
  <dcterms:modified xsi:type="dcterms:W3CDTF">2026-04-27T09:51:59Z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0x010100F70BD21B179B1749B10B6700D890B8C6</vt:lpwstr>
  </property>
  <property fmtid="{D5CDD505-2E9C-101B-9397-08002B2CF9AE}" pid="3" name="MediaServiceImageTags">
    <vt:lpwstr/>
  </property>
</Properties>
</file>