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Public Sans ExtraLight"/>
      <p:regular r:id="rId14"/>
      <p:bold r:id="rId15"/>
      <p:italic r:id="rId16"/>
      <p:boldItalic r:id="rId17"/>
    </p:embeddedFont>
    <p:embeddedFont>
      <p:font typeface="Public Sans Medium"/>
      <p:regular r:id="rId18"/>
      <p:bold r:id="rId19"/>
      <p:italic r:id="rId20"/>
      <p:boldItalic r:id="rId21"/>
    </p:embeddedFont>
    <p:embeddedFont>
      <p:font typeface="Public Sans"/>
      <p:regular r:id="rId22"/>
      <p:bold r:id="rId23"/>
      <p:italic r:id="rId24"/>
      <p:boldItalic r:id="rId25"/>
    </p:embeddedFont>
    <p:embeddedFont>
      <p:font typeface="Public Sans SemiBold"/>
      <p:regular r:id="rId26"/>
      <p:bold r:id="rId27"/>
      <p:italic r:id="rId28"/>
      <p:boldItalic r:id="rId29"/>
    </p:embeddedFont>
    <p:embeddedFont>
      <p:font typeface="Public Sans Light"/>
      <p:regular r:id="rId30"/>
      <p:bold r:id="rId31"/>
      <p:italic r:id="rId32"/>
      <p:boldItalic r:id="rId3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  <p:guide pos="1620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ublicSansMedium-italic.fntdata"/><Relationship Id="rId22" Type="http://schemas.openxmlformats.org/officeDocument/2006/relationships/font" Target="fonts/PublicSans-regular.fntdata"/><Relationship Id="rId21" Type="http://schemas.openxmlformats.org/officeDocument/2006/relationships/font" Target="fonts/PublicSansMedium-boldItalic.fntdata"/><Relationship Id="rId24" Type="http://schemas.openxmlformats.org/officeDocument/2006/relationships/font" Target="fonts/PublicSans-italic.fntdata"/><Relationship Id="rId23" Type="http://schemas.openxmlformats.org/officeDocument/2006/relationships/font" Target="fonts/PublicSans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PublicSansSemiBold-regular.fntdata"/><Relationship Id="rId25" Type="http://schemas.openxmlformats.org/officeDocument/2006/relationships/font" Target="fonts/PublicSans-boldItalic.fntdata"/><Relationship Id="rId28" Type="http://schemas.openxmlformats.org/officeDocument/2006/relationships/font" Target="fonts/PublicSansSemiBold-italic.fntdata"/><Relationship Id="rId27" Type="http://schemas.openxmlformats.org/officeDocument/2006/relationships/font" Target="fonts/PublicSansSemiBo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PublicSansSemiBold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PublicSansLight-bold.fntdata"/><Relationship Id="rId30" Type="http://schemas.openxmlformats.org/officeDocument/2006/relationships/font" Target="fonts/PublicSansLight-regular.fntdata"/><Relationship Id="rId11" Type="http://schemas.openxmlformats.org/officeDocument/2006/relationships/slide" Target="slides/slide6.xml"/><Relationship Id="rId33" Type="http://schemas.openxmlformats.org/officeDocument/2006/relationships/font" Target="fonts/PublicSansLight-boldItalic.fntdata"/><Relationship Id="rId10" Type="http://schemas.openxmlformats.org/officeDocument/2006/relationships/slide" Target="slides/slide5.xml"/><Relationship Id="rId32" Type="http://schemas.openxmlformats.org/officeDocument/2006/relationships/font" Target="fonts/PublicSansLight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font" Target="fonts/PublicSansExtraLight-bold.fntdata"/><Relationship Id="rId14" Type="http://schemas.openxmlformats.org/officeDocument/2006/relationships/font" Target="fonts/PublicSansExtraLight-regular.fntdata"/><Relationship Id="rId17" Type="http://schemas.openxmlformats.org/officeDocument/2006/relationships/font" Target="fonts/PublicSansExtraLight-boldItalic.fntdata"/><Relationship Id="rId16" Type="http://schemas.openxmlformats.org/officeDocument/2006/relationships/font" Target="fonts/PublicSansExtraLight-italic.fntdata"/><Relationship Id="rId19" Type="http://schemas.openxmlformats.org/officeDocument/2006/relationships/font" Target="fonts/PublicSansMedium-bold.fntdata"/><Relationship Id="rId18" Type="http://schemas.openxmlformats.org/officeDocument/2006/relationships/font" Target="fonts/PublicSansMedium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10725aefe1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10725aefe1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10725aefe1_0_1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10725aefe1_0_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10725aefe1_0_1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10725aefe1_0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10725aefe1_0_2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10725aefe1_0_2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10725aefe1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10725aefe1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10725aefe1_0_2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10725aefe1_0_2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10725aefe1_0_2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10725aefe1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10725aefe1_0_2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10725aefe1_0_2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irst and final slide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oogle Shape;8;p2"/>
          <p:cNvGrpSpPr/>
          <p:nvPr/>
        </p:nvGrpSpPr>
        <p:grpSpPr>
          <a:xfrm>
            <a:off x="1556143" y="4704600"/>
            <a:ext cx="6353650" cy="354132"/>
            <a:chOff x="2863559" y="4766974"/>
            <a:chExt cx="6277070" cy="314700"/>
          </a:xfrm>
        </p:grpSpPr>
        <p:pic>
          <p:nvPicPr>
            <p:cNvPr id="9" name="Google Shape;9;p2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2863559" y="4796707"/>
              <a:ext cx="381851" cy="2552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descr="European flag" id="10" name="Google Shape;10;p2"/>
            <p:cNvSpPr txBox="1"/>
            <p:nvPr/>
          </p:nvSpPr>
          <p:spPr>
            <a:xfrm>
              <a:off x="2927930" y="4766974"/>
              <a:ext cx="6212700" cy="314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190500" marR="190500" rtl="0" algn="ctr">
                <a:lnSpc>
                  <a:spcPct val="14666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100">
                  <a:solidFill>
                    <a:schemeClr val="dk1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This project is funded by the European Commission under call Cnect/2023/479833</a:t>
              </a:r>
              <a:endParaRPr b="1" sz="110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endParaRPr>
            </a:p>
          </p:txBody>
        </p:sp>
      </p:grpSp>
      <p:sp>
        <p:nvSpPr>
          <p:cNvPr id="11" name="Google Shape;11;p2"/>
          <p:cNvSpPr txBox="1"/>
          <p:nvPr>
            <p:ph type="title"/>
          </p:nvPr>
        </p:nvSpPr>
        <p:spPr>
          <a:xfrm>
            <a:off x="2755350" y="3051663"/>
            <a:ext cx="3633300" cy="4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800"/>
              <a:buFont typeface="Public Sans Medium"/>
              <a:buNone/>
              <a:defRPr sz="1800">
                <a:solidFill>
                  <a:srgbClr val="1B8C8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33250" y="3719013"/>
            <a:ext cx="3068100" cy="2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Public Sans"/>
              <a:buNone/>
              <a:defRPr b="1" sz="1300">
                <a:latin typeface="Public Sans"/>
                <a:ea typeface="Public Sans"/>
                <a:cs typeface="Public Sans"/>
                <a:sym typeface="Public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buNone/>
              <a:defRPr sz="1300">
                <a:solidFill>
                  <a:schemeClr val="lt1"/>
                </a:solidFill>
                <a:latin typeface="Public Sans ExtraLight"/>
                <a:ea typeface="Public Sans ExtraLight"/>
                <a:cs typeface="Public Sans ExtraLight"/>
                <a:sym typeface="Public Sans ExtraLight"/>
              </a:defRPr>
            </a:lvl1pPr>
            <a:lvl2pPr lvl="1">
              <a:buNone/>
              <a:defRPr sz="1300">
                <a:solidFill>
                  <a:schemeClr val="lt1"/>
                </a:solidFill>
                <a:latin typeface="Public Sans ExtraLight"/>
                <a:ea typeface="Public Sans ExtraLight"/>
                <a:cs typeface="Public Sans ExtraLight"/>
                <a:sym typeface="Public Sans ExtraLight"/>
              </a:defRPr>
            </a:lvl2pPr>
            <a:lvl3pPr lvl="2">
              <a:buNone/>
              <a:defRPr sz="1300">
                <a:solidFill>
                  <a:schemeClr val="lt1"/>
                </a:solidFill>
                <a:latin typeface="Public Sans ExtraLight"/>
                <a:ea typeface="Public Sans ExtraLight"/>
                <a:cs typeface="Public Sans ExtraLight"/>
                <a:sym typeface="Public Sans ExtraLight"/>
              </a:defRPr>
            </a:lvl3pPr>
            <a:lvl4pPr lvl="3">
              <a:buNone/>
              <a:defRPr sz="1300">
                <a:solidFill>
                  <a:schemeClr val="lt1"/>
                </a:solidFill>
                <a:latin typeface="Public Sans ExtraLight"/>
                <a:ea typeface="Public Sans ExtraLight"/>
                <a:cs typeface="Public Sans ExtraLight"/>
                <a:sym typeface="Public Sans ExtraLight"/>
              </a:defRPr>
            </a:lvl4pPr>
            <a:lvl5pPr lvl="4">
              <a:buNone/>
              <a:defRPr sz="1300">
                <a:solidFill>
                  <a:schemeClr val="lt1"/>
                </a:solidFill>
                <a:latin typeface="Public Sans ExtraLight"/>
                <a:ea typeface="Public Sans ExtraLight"/>
                <a:cs typeface="Public Sans ExtraLight"/>
                <a:sym typeface="Public Sans ExtraLight"/>
              </a:defRPr>
            </a:lvl5pPr>
            <a:lvl6pPr lvl="5">
              <a:buNone/>
              <a:defRPr sz="1300">
                <a:solidFill>
                  <a:schemeClr val="lt1"/>
                </a:solidFill>
                <a:latin typeface="Public Sans ExtraLight"/>
                <a:ea typeface="Public Sans ExtraLight"/>
                <a:cs typeface="Public Sans ExtraLight"/>
                <a:sym typeface="Public Sans ExtraLight"/>
              </a:defRPr>
            </a:lvl6pPr>
            <a:lvl7pPr lvl="6">
              <a:buNone/>
              <a:defRPr sz="1300">
                <a:solidFill>
                  <a:schemeClr val="lt1"/>
                </a:solidFill>
                <a:latin typeface="Public Sans ExtraLight"/>
                <a:ea typeface="Public Sans ExtraLight"/>
                <a:cs typeface="Public Sans ExtraLight"/>
                <a:sym typeface="Public Sans ExtraLight"/>
              </a:defRPr>
            </a:lvl7pPr>
            <a:lvl8pPr lvl="7">
              <a:buNone/>
              <a:defRPr sz="1300">
                <a:solidFill>
                  <a:schemeClr val="lt1"/>
                </a:solidFill>
                <a:latin typeface="Public Sans ExtraLight"/>
                <a:ea typeface="Public Sans ExtraLight"/>
                <a:cs typeface="Public Sans ExtraLight"/>
                <a:sym typeface="Public Sans ExtraLight"/>
              </a:defRPr>
            </a:lvl8pPr>
            <a:lvl9pPr lvl="8">
              <a:buNone/>
              <a:defRPr sz="1300">
                <a:solidFill>
                  <a:schemeClr val="lt1"/>
                </a:solidFill>
                <a:latin typeface="Public Sans ExtraLight"/>
                <a:ea typeface="Public Sans ExtraLight"/>
                <a:cs typeface="Public Sans ExtraLight"/>
                <a:sym typeface="Public Sans ExtraLigh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The image shows the logo for &quot;MOSAIC,&quot; which consists of geometric shapes arranged in a mosaic pattern in shades of green. Below the mosaic design, the text &quot;MOSAIC&quot; is written in bold capital letters. Beneath this, in smaller font, it reads: &quot;A MULTILINGUAL, MULTIMODAL CENTRALISED AI-BASED HUB FOR THE EUROPEAN MEDIA CONTENT MARKET" id="14" name="Google Shape;14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98500" y="327425"/>
            <a:ext cx="3680675" cy="2507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xplanation slide model 1" type="tx">
  <p:cSld name="TITLE_AND_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-26950" y="-37600"/>
            <a:ext cx="9224700" cy="679500"/>
          </a:xfrm>
          <a:prstGeom prst="rect">
            <a:avLst/>
          </a:prstGeom>
          <a:solidFill>
            <a:srgbClr val="1B8C81"/>
          </a:solidFill>
          <a:ln cap="flat" cmpd="sng" w="9525">
            <a:solidFill>
              <a:srgbClr val="1D49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ublic Sans SemiBold"/>
              <a:ea typeface="Public Sans SemiBold"/>
              <a:cs typeface="Public Sans SemiBold"/>
              <a:sym typeface="Public Sans SemiBold"/>
            </a:endParaRPr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2536650" y="0"/>
            <a:ext cx="4070700" cy="41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Public Sans"/>
              <a:buNone/>
              <a:defRPr b="1" sz="170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65200" y="904325"/>
            <a:ext cx="6042300" cy="33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●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○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■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●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○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■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●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○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■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1pPr>
            <a:lvl2pPr lvl="1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2pPr>
            <a:lvl3pPr lvl="2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3pPr>
            <a:lvl4pPr lvl="3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4pPr>
            <a:lvl5pPr lvl="4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5pPr>
            <a:lvl6pPr lvl="5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6pPr>
            <a:lvl7pPr lvl="6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7pPr>
            <a:lvl8pPr lvl="7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8pPr>
            <a:lvl9pPr lvl="8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0" name="Google Shape;20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379525" y="4278662"/>
            <a:ext cx="1482051" cy="7489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xplanation slide model 2">
  <p:cSld name="TITLE_AND_BODY_3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/>
          <p:nvPr/>
        </p:nvSpPr>
        <p:spPr>
          <a:xfrm>
            <a:off x="-26950" y="-37600"/>
            <a:ext cx="9224700" cy="679500"/>
          </a:xfrm>
          <a:prstGeom prst="rect">
            <a:avLst/>
          </a:prstGeom>
          <a:solidFill>
            <a:srgbClr val="80B29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ublic Sans SemiBold"/>
              <a:ea typeface="Public Sans SemiBold"/>
              <a:cs typeface="Public Sans SemiBold"/>
              <a:sym typeface="Public Sans SemiBold"/>
            </a:endParaRPr>
          </a:p>
        </p:txBody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2536650" y="0"/>
            <a:ext cx="4070700" cy="41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Public Sans"/>
              <a:buNone/>
              <a:defRPr b="1" sz="170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565200" y="904325"/>
            <a:ext cx="5918100" cy="31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Font typeface="Public Sans Light"/>
              <a:buChar char="●"/>
              <a:defRPr>
                <a:latin typeface="Public Sans Light"/>
                <a:ea typeface="Public Sans Light"/>
                <a:cs typeface="Public Sans Light"/>
                <a:sym typeface="Public Sans Light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Font typeface="Public Sans Light"/>
              <a:buChar char="○"/>
              <a:defRPr>
                <a:latin typeface="Public Sans Light"/>
                <a:ea typeface="Public Sans Light"/>
                <a:cs typeface="Public Sans Light"/>
                <a:sym typeface="Public Sans Light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Font typeface="Public Sans Light"/>
              <a:buChar char="■"/>
              <a:defRPr>
                <a:latin typeface="Public Sans Light"/>
                <a:ea typeface="Public Sans Light"/>
                <a:cs typeface="Public Sans Light"/>
                <a:sym typeface="Public Sans Light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Font typeface="Public Sans Light"/>
              <a:buChar char="●"/>
              <a:defRPr>
                <a:latin typeface="Public Sans Light"/>
                <a:ea typeface="Public Sans Light"/>
                <a:cs typeface="Public Sans Light"/>
                <a:sym typeface="Public Sans Light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Font typeface="Public Sans Light"/>
              <a:buChar char="○"/>
              <a:defRPr>
                <a:latin typeface="Public Sans Light"/>
                <a:ea typeface="Public Sans Light"/>
                <a:cs typeface="Public Sans Light"/>
                <a:sym typeface="Public Sans Light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Font typeface="Public Sans Light"/>
              <a:buChar char="■"/>
              <a:defRPr>
                <a:latin typeface="Public Sans Light"/>
                <a:ea typeface="Public Sans Light"/>
                <a:cs typeface="Public Sans Light"/>
                <a:sym typeface="Public Sans Light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Font typeface="Public Sans Light"/>
              <a:buChar char="●"/>
              <a:defRPr>
                <a:latin typeface="Public Sans Light"/>
                <a:ea typeface="Public Sans Light"/>
                <a:cs typeface="Public Sans Light"/>
                <a:sym typeface="Public Sans Light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Font typeface="Public Sans Light"/>
              <a:buChar char="○"/>
              <a:defRPr>
                <a:latin typeface="Public Sans Light"/>
                <a:ea typeface="Public Sans Light"/>
                <a:cs typeface="Public Sans Light"/>
                <a:sym typeface="Public Sans Light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Font typeface="Public Sans Light"/>
              <a:buChar char="■"/>
              <a:defRPr>
                <a:latin typeface="Public Sans Light"/>
                <a:ea typeface="Public Sans Light"/>
                <a:cs typeface="Public Sans Light"/>
                <a:sym typeface="Public Sans Light"/>
              </a:defRPr>
            </a:lvl9pPr>
          </a:lstStyle>
          <a:p/>
        </p:txBody>
      </p:sp>
      <p:pic>
        <p:nvPicPr>
          <p:cNvPr id="25" name="Google Shape;25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379525" y="4278662"/>
            <a:ext cx="1482051" cy="748988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1pPr>
            <a:lvl2pPr lvl="1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2pPr>
            <a:lvl3pPr lvl="2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3pPr>
            <a:lvl4pPr lvl="3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4pPr>
            <a:lvl5pPr lvl="4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5pPr>
            <a:lvl6pPr lvl="5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6pPr>
            <a:lvl7pPr lvl="6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7pPr>
            <a:lvl8pPr lvl="7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8pPr>
            <a:lvl9pPr lvl="8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text 1">
  <p:cSld name="TITLE_AND_BODY_1_1_1">
    <p:bg>
      <p:bgPr>
        <a:solidFill>
          <a:schemeClr val="lt1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2524550" y="36550"/>
            <a:ext cx="4070700" cy="41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700"/>
              <a:buFont typeface="Public Sans"/>
              <a:buNone/>
              <a:defRPr b="1" sz="1700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1475850" y="1066500"/>
            <a:ext cx="6192300" cy="29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●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○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■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●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○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■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●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○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■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buNone/>
              <a:defRPr sz="1300">
                <a:solidFill>
                  <a:schemeClr val="lt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1pPr>
            <a:lvl2pPr lvl="1">
              <a:buNone/>
              <a:defRPr sz="1300">
                <a:solidFill>
                  <a:schemeClr val="lt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2pPr>
            <a:lvl3pPr lvl="2">
              <a:buNone/>
              <a:defRPr sz="1300">
                <a:solidFill>
                  <a:schemeClr val="lt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3pPr>
            <a:lvl4pPr lvl="3">
              <a:buNone/>
              <a:defRPr sz="1300">
                <a:solidFill>
                  <a:schemeClr val="lt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4pPr>
            <a:lvl5pPr lvl="4">
              <a:buNone/>
              <a:defRPr sz="1300">
                <a:solidFill>
                  <a:schemeClr val="lt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5pPr>
            <a:lvl6pPr lvl="5">
              <a:buNone/>
              <a:defRPr sz="1300">
                <a:solidFill>
                  <a:schemeClr val="lt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6pPr>
            <a:lvl7pPr lvl="6">
              <a:buNone/>
              <a:defRPr sz="1300">
                <a:solidFill>
                  <a:schemeClr val="lt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7pPr>
            <a:lvl8pPr lvl="7">
              <a:buNone/>
              <a:defRPr sz="1300">
                <a:solidFill>
                  <a:schemeClr val="lt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8pPr>
            <a:lvl9pPr lvl="8">
              <a:buNone/>
              <a:defRPr sz="1300">
                <a:solidFill>
                  <a:schemeClr val="lt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1" name="Google Shape;31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379525" y="4278662"/>
            <a:ext cx="1482051" cy="748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5"/>
          <p:cNvPicPr preferRelativeResize="0"/>
          <p:nvPr/>
        </p:nvPicPr>
        <p:blipFill rotWithShape="1">
          <a:blip r:embed="rId2">
            <a:alphaModFix/>
          </a:blip>
          <a:srcRect b="38905" l="0" r="65742" t="0"/>
          <a:stretch/>
        </p:blipFill>
        <p:spPr>
          <a:xfrm rot="10800000">
            <a:off x="8562100" y="77225"/>
            <a:ext cx="507700" cy="457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5"/>
          <p:cNvPicPr preferRelativeResize="0"/>
          <p:nvPr/>
        </p:nvPicPr>
        <p:blipFill rotWithShape="1">
          <a:blip r:embed="rId2">
            <a:alphaModFix/>
          </a:blip>
          <a:srcRect b="38905" l="0" r="65742" t="0"/>
          <a:stretch/>
        </p:blipFill>
        <p:spPr>
          <a:xfrm>
            <a:off x="50000" y="36550"/>
            <a:ext cx="507700" cy="457601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5"/>
          <p:cNvSpPr txBox="1"/>
          <p:nvPr>
            <p:ph idx="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1pPr>
            <a:lvl2pPr lvl="1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2pPr>
            <a:lvl3pPr lvl="2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3pPr>
            <a:lvl4pPr lvl="3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4pPr>
            <a:lvl5pPr lvl="4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5pPr>
            <a:lvl6pPr lvl="5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6pPr>
            <a:lvl7pPr lvl="6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7pPr>
            <a:lvl8pPr lvl="7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8pPr>
            <a:lvl9pPr lvl="8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text 2" type="twoColTx">
  <p:cSld name="TITLE_AND_TWO_COLUMN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/>
          <p:nvPr/>
        </p:nvSpPr>
        <p:spPr>
          <a:xfrm>
            <a:off x="62750" y="96975"/>
            <a:ext cx="548700" cy="4959900"/>
          </a:xfrm>
          <a:prstGeom prst="rect">
            <a:avLst/>
          </a:prstGeom>
          <a:solidFill>
            <a:srgbClr val="80B29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6"/>
          <p:cNvSpPr/>
          <p:nvPr/>
        </p:nvSpPr>
        <p:spPr>
          <a:xfrm>
            <a:off x="-90650" y="-13575"/>
            <a:ext cx="558300" cy="5181000"/>
          </a:xfrm>
          <a:prstGeom prst="rect">
            <a:avLst/>
          </a:prstGeom>
          <a:solidFill>
            <a:srgbClr val="1B8C8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6"/>
          <p:cNvSpPr txBox="1"/>
          <p:nvPr>
            <p:ph type="title"/>
          </p:nvPr>
        </p:nvSpPr>
        <p:spPr>
          <a:xfrm>
            <a:off x="2689050" y="29625"/>
            <a:ext cx="4070700" cy="41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700"/>
              <a:buFont typeface="Public Sans"/>
              <a:buNone/>
              <a:defRPr b="1" sz="1700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buNone/>
              <a:defRPr sz="1300">
                <a:solidFill>
                  <a:srgbClr val="1D4942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1pPr>
            <a:lvl2pPr lvl="1">
              <a:buNone/>
              <a:defRPr sz="1300">
                <a:solidFill>
                  <a:srgbClr val="1D4942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2pPr>
            <a:lvl3pPr lvl="2">
              <a:buNone/>
              <a:defRPr sz="1300">
                <a:solidFill>
                  <a:srgbClr val="1D4942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3pPr>
            <a:lvl4pPr lvl="3">
              <a:buNone/>
              <a:defRPr sz="1300">
                <a:solidFill>
                  <a:srgbClr val="1D4942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4pPr>
            <a:lvl5pPr lvl="4">
              <a:buNone/>
              <a:defRPr sz="1300">
                <a:solidFill>
                  <a:srgbClr val="1D4942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5pPr>
            <a:lvl6pPr lvl="5">
              <a:buNone/>
              <a:defRPr sz="1300">
                <a:solidFill>
                  <a:srgbClr val="1D4942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6pPr>
            <a:lvl7pPr lvl="6">
              <a:buNone/>
              <a:defRPr sz="1300">
                <a:solidFill>
                  <a:srgbClr val="1D4942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7pPr>
            <a:lvl8pPr lvl="7">
              <a:buNone/>
              <a:defRPr sz="1300">
                <a:solidFill>
                  <a:srgbClr val="1D4942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8pPr>
            <a:lvl9pPr lvl="8">
              <a:buNone/>
              <a:defRPr sz="1300">
                <a:solidFill>
                  <a:srgbClr val="1D4942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0" name="Google Shape;40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379525" y="4278662"/>
            <a:ext cx="1482051" cy="748988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6"/>
          <p:cNvSpPr txBox="1"/>
          <p:nvPr>
            <p:ph idx="1" type="body"/>
          </p:nvPr>
        </p:nvSpPr>
        <p:spPr>
          <a:xfrm>
            <a:off x="1198475" y="973850"/>
            <a:ext cx="4919400" cy="27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ublic Sans"/>
              <a:buChar char="●"/>
              <a:defRPr b="1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ublic Sans"/>
              <a:buChar char="○"/>
              <a:defRPr b="1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ublic Sans"/>
              <a:buChar char="■"/>
              <a:defRPr b="1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ublic Sans"/>
              <a:buChar char="●"/>
              <a:defRPr b="1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ublic Sans"/>
              <a:buChar char="○"/>
              <a:defRPr b="1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ublic Sans"/>
              <a:buChar char="■"/>
              <a:defRPr b="1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ublic Sans"/>
              <a:buChar char="●"/>
              <a:defRPr b="1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ublic Sans"/>
              <a:buChar char="○"/>
              <a:defRPr b="1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ublic Sans"/>
              <a:buChar char="■"/>
              <a:defRPr b="1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image">
  <p:cSld name="TITLE_AND_TWO_COLUMNS_1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/>
          <p:nvPr/>
        </p:nvSpPr>
        <p:spPr>
          <a:xfrm>
            <a:off x="62750" y="96975"/>
            <a:ext cx="548700" cy="4959900"/>
          </a:xfrm>
          <a:prstGeom prst="rect">
            <a:avLst/>
          </a:prstGeom>
          <a:solidFill>
            <a:srgbClr val="1B8C8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7"/>
          <p:cNvSpPr/>
          <p:nvPr/>
        </p:nvSpPr>
        <p:spPr>
          <a:xfrm>
            <a:off x="-90650" y="-13575"/>
            <a:ext cx="558300" cy="5181000"/>
          </a:xfrm>
          <a:prstGeom prst="rect">
            <a:avLst/>
          </a:prstGeom>
          <a:solidFill>
            <a:srgbClr val="80B29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7"/>
          <p:cNvSpPr txBox="1"/>
          <p:nvPr>
            <p:ph type="title"/>
          </p:nvPr>
        </p:nvSpPr>
        <p:spPr>
          <a:xfrm>
            <a:off x="2689050" y="182025"/>
            <a:ext cx="4070700" cy="41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700"/>
              <a:buFont typeface="Public Sans"/>
              <a:buNone/>
              <a:defRPr b="1" sz="1700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/>
          <p:nvPr>
            <p:ph idx="2" type="pic"/>
          </p:nvPr>
        </p:nvSpPr>
        <p:spPr>
          <a:xfrm>
            <a:off x="1811550" y="1003050"/>
            <a:ext cx="5520900" cy="3289800"/>
          </a:xfrm>
          <a:prstGeom prst="rect">
            <a:avLst/>
          </a:prstGeom>
          <a:noFill/>
          <a:ln>
            <a:noFill/>
          </a:ln>
        </p:spPr>
      </p:sp>
      <p:sp>
        <p:nvSpPr>
          <p:cNvPr id="47" name="Google Shape;47;p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buNone/>
              <a:defRPr sz="1300">
                <a:solidFill>
                  <a:srgbClr val="1D4942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1pPr>
            <a:lvl2pPr lvl="1">
              <a:buNone/>
              <a:defRPr sz="1300">
                <a:solidFill>
                  <a:srgbClr val="1D4942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2pPr>
            <a:lvl3pPr lvl="2">
              <a:buNone/>
              <a:defRPr sz="1300">
                <a:solidFill>
                  <a:srgbClr val="1D4942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3pPr>
            <a:lvl4pPr lvl="3">
              <a:buNone/>
              <a:defRPr sz="1300">
                <a:solidFill>
                  <a:srgbClr val="1D4942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4pPr>
            <a:lvl5pPr lvl="4">
              <a:buNone/>
              <a:defRPr sz="1300">
                <a:solidFill>
                  <a:srgbClr val="1D4942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5pPr>
            <a:lvl6pPr lvl="5">
              <a:buNone/>
              <a:defRPr sz="1300">
                <a:solidFill>
                  <a:srgbClr val="1D4942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6pPr>
            <a:lvl7pPr lvl="6">
              <a:buNone/>
              <a:defRPr sz="1300">
                <a:solidFill>
                  <a:srgbClr val="1D4942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7pPr>
            <a:lvl8pPr lvl="7">
              <a:buNone/>
              <a:defRPr sz="1300">
                <a:solidFill>
                  <a:srgbClr val="1D4942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8pPr>
            <a:lvl9pPr lvl="8">
              <a:buNone/>
              <a:defRPr sz="1300">
                <a:solidFill>
                  <a:srgbClr val="1D4942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8" name="Google Shape;48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379525" y="4278662"/>
            <a:ext cx="1482051" cy="7489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text 5">
  <p:cSld name="CUSTOM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8"/>
          <p:cNvPicPr preferRelativeResize="0"/>
          <p:nvPr/>
        </p:nvPicPr>
        <p:blipFill rotWithShape="1">
          <a:blip r:embed="rId2">
            <a:alphaModFix/>
          </a:blip>
          <a:srcRect b="48917" l="0" r="0" t="0"/>
          <a:stretch/>
        </p:blipFill>
        <p:spPr>
          <a:xfrm rot="5400000">
            <a:off x="-1226775" y="2339650"/>
            <a:ext cx="3680675" cy="1281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79525" y="4278662"/>
            <a:ext cx="1482051" cy="748988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8"/>
          <p:cNvSpPr/>
          <p:nvPr/>
        </p:nvSpPr>
        <p:spPr>
          <a:xfrm>
            <a:off x="-26950" y="-37600"/>
            <a:ext cx="9224700" cy="679500"/>
          </a:xfrm>
          <a:prstGeom prst="rect">
            <a:avLst/>
          </a:prstGeom>
          <a:solidFill>
            <a:srgbClr val="1B8C8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ublic Sans SemiBold"/>
              <a:ea typeface="Public Sans SemiBold"/>
              <a:cs typeface="Public Sans SemiBold"/>
              <a:sym typeface="Public Sans SemiBold"/>
            </a:endParaRPr>
          </a:p>
        </p:txBody>
      </p:sp>
      <p:sp>
        <p:nvSpPr>
          <p:cNvPr id="53" name="Google Shape;53;p8"/>
          <p:cNvSpPr txBox="1"/>
          <p:nvPr>
            <p:ph type="title"/>
          </p:nvPr>
        </p:nvSpPr>
        <p:spPr>
          <a:xfrm>
            <a:off x="2536650" y="-37600"/>
            <a:ext cx="4070700" cy="41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Public Sans"/>
              <a:buNone/>
              <a:defRPr b="1" i="0" sz="1700" u="none" cap="none" strike="noStrike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ublic Sans"/>
              <a:buNone/>
              <a:defRPr b="1" i="0" sz="1400" u="none" cap="none" strike="noStrike">
                <a:solidFill>
                  <a:srgbClr val="000000"/>
                </a:solidFill>
                <a:latin typeface="Public Sans"/>
                <a:ea typeface="Public Sans"/>
                <a:cs typeface="Public Sans"/>
                <a:sym typeface="Public Sans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ublic Sans"/>
              <a:buNone/>
              <a:defRPr b="1" i="0" sz="1400" u="none" cap="none" strike="noStrike">
                <a:solidFill>
                  <a:srgbClr val="000000"/>
                </a:solidFill>
                <a:latin typeface="Public Sans"/>
                <a:ea typeface="Public Sans"/>
                <a:cs typeface="Public Sans"/>
                <a:sym typeface="Public Sans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ublic Sans"/>
              <a:buNone/>
              <a:defRPr b="1" i="0" sz="1400" u="none" cap="none" strike="noStrike">
                <a:solidFill>
                  <a:srgbClr val="000000"/>
                </a:solidFill>
                <a:latin typeface="Public Sans"/>
                <a:ea typeface="Public Sans"/>
                <a:cs typeface="Public Sans"/>
                <a:sym typeface="Public Sans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ublic Sans"/>
              <a:buNone/>
              <a:defRPr b="1" i="0" sz="1400" u="none" cap="none" strike="noStrike">
                <a:solidFill>
                  <a:srgbClr val="000000"/>
                </a:solidFill>
                <a:latin typeface="Public Sans"/>
                <a:ea typeface="Public Sans"/>
                <a:cs typeface="Public Sans"/>
                <a:sym typeface="Public Sans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ublic Sans"/>
              <a:buNone/>
              <a:defRPr b="1" i="0" sz="1400" u="none" cap="none" strike="noStrike">
                <a:solidFill>
                  <a:srgbClr val="000000"/>
                </a:solidFill>
                <a:latin typeface="Public Sans"/>
                <a:ea typeface="Public Sans"/>
                <a:cs typeface="Public Sans"/>
                <a:sym typeface="Public Sans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ublic Sans"/>
              <a:buNone/>
              <a:defRPr b="1" i="0" sz="1400" u="none" cap="none" strike="noStrike">
                <a:solidFill>
                  <a:srgbClr val="000000"/>
                </a:solidFill>
                <a:latin typeface="Public Sans"/>
                <a:ea typeface="Public Sans"/>
                <a:cs typeface="Public Sans"/>
                <a:sym typeface="Public Sans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ublic Sans"/>
              <a:buNone/>
              <a:defRPr b="1" i="0" sz="1400" u="none" cap="none" strike="noStrike">
                <a:solidFill>
                  <a:srgbClr val="000000"/>
                </a:solidFill>
                <a:latin typeface="Public Sans"/>
                <a:ea typeface="Public Sans"/>
                <a:cs typeface="Public Sans"/>
                <a:sym typeface="Public Sans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ublic Sans"/>
              <a:buNone/>
              <a:defRPr b="1" i="0" sz="1400" u="none" cap="none" strike="noStrike">
                <a:solidFill>
                  <a:srgbClr val="000000"/>
                </a:solidFill>
                <a:latin typeface="Public Sans"/>
                <a:ea typeface="Public Sans"/>
                <a:cs typeface="Public Sans"/>
                <a:sym typeface="Public Sans"/>
              </a:defRPr>
            </a:lvl9pPr>
          </a:lstStyle>
          <a:p/>
        </p:txBody>
      </p:sp>
      <p:sp>
        <p:nvSpPr>
          <p:cNvPr id="54" name="Google Shape;54;p8"/>
          <p:cNvSpPr txBox="1"/>
          <p:nvPr>
            <p:ph idx="1" type="body"/>
          </p:nvPr>
        </p:nvSpPr>
        <p:spPr>
          <a:xfrm>
            <a:off x="1824050" y="1072622"/>
            <a:ext cx="5644200" cy="28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●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○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■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●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○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■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●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○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rgbClr val="1B8C81"/>
              </a:buClr>
              <a:buSzPts val="1400"/>
              <a:buFont typeface="Public Sans"/>
              <a:buChar char="■"/>
              <a:defRPr b="1">
                <a:solidFill>
                  <a:srgbClr val="1B8C81"/>
                </a:solidFill>
                <a:latin typeface="Public Sans"/>
                <a:ea typeface="Public Sans"/>
                <a:cs typeface="Public Sans"/>
                <a:sym typeface="Public Sans"/>
              </a:defRPr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1pPr>
            <a:lvl2pPr lvl="1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2pPr>
            <a:lvl3pPr lvl="2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3pPr>
            <a:lvl4pPr lvl="3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4pPr>
            <a:lvl5pPr lvl="4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5pPr>
            <a:lvl6pPr lvl="5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6pPr>
            <a:lvl7pPr lvl="6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7pPr>
            <a:lvl8pPr lvl="7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8pPr>
            <a:lvl9pPr lvl="8">
              <a:buNone/>
              <a:defRPr sz="1300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type="title"/>
          </p:nvPr>
        </p:nvSpPr>
        <p:spPr>
          <a:xfrm>
            <a:off x="2755350" y="3051663"/>
            <a:ext cx="3633300" cy="4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9"/>
          <p:cNvSpPr txBox="1"/>
          <p:nvPr>
            <p:ph idx="1" type="subTitle"/>
          </p:nvPr>
        </p:nvSpPr>
        <p:spPr>
          <a:xfrm>
            <a:off x="3133250" y="3719013"/>
            <a:ext cx="3068100" cy="2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2536650" y="0"/>
            <a:ext cx="4070700" cy="41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565200" y="904325"/>
            <a:ext cx="6042300" cy="337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/>
          <p:nvPr>
            <p:ph type="title"/>
          </p:nvPr>
        </p:nvSpPr>
        <p:spPr>
          <a:xfrm>
            <a:off x="2689050" y="182025"/>
            <a:ext cx="4070700" cy="41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1D4942"/>
                </a:solidFill>
                <a:latin typeface="Public Sans Medium"/>
                <a:ea typeface="Public Sans Medium"/>
                <a:cs typeface="Public Sans Medium"/>
                <a:sym typeface="Public Sans Medium"/>
              </a:rPr>
              <a:t>‹#›</a:t>
            </a:fld>
            <a:endParaRPr>
              <a:solidFill>
                <a:srgbClr val="1D4942"/>
              </a:solidFill>
              <a:latin typeface="Public Sans Medium"/>
              <a:ea typeface="Public Sans Medium"/>
              <a:cs typeface="Public Sans Medium"/>
              <a:sym typeface="Public Sans Medium"/>
            </a:endParaRPr>
          </a:p>
        </p:txBody>
      </p:sp>
      <p:sp>
        <p:nvSpPr>
          <p:cNvPr id="76" name="Google Shape;76;p11"/>
          <p:cNvSpPr/>
          <p:nvPr>
            <p:ph idx="2" type="pic"/>
          </p:nvPr>
        </p:nvSpPr>
        <p:spPr>
          <a:xfrm>
            <a:off x="1811550" y="1003050"/>
            <a:ext cx="5520900" cy="3289800"/>
          </a:xfrm>
          <a:prstGeom prst="rect">
            <a:avLst/>
          </a:prstGeom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type="title"/>
          </p:nvPr>
        </p:nvSpPr>
        <p:spPr>
          <a:xfrm>
            <a:off x="2689050" y="29625"/>
            <a:ext cx="4070700" cy="41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2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3" name="Google Shape;83;p12"/>
          <p:cNvSpPr txBox="1"/>
          <p:nvPr>
            <p:ph idx="1" type="body"/>
          </p:nvPr>
        </p:nvSpPr>
        <p:spPr>
          <a:xfrm>
            <a:off x="1198475" y="973850"/>
            <a:ext cx="4919400" cy="270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title"/>
          </p:nvPr>
        </p:nvSpPr>
        <p:spPr>
          <a:xfrm>
            <a:off x="2536650" y="-37600"/>
            <a:ext cx="4070700" cy="41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rPr>
              <a:t>‹#›</a:t>
            </a:fld>
            <a:endParaRPr>
              <a:solidFill>
                <a:srgbClr val="000000"/>
              </a:solidFill>
              <a:latin typeface="Public Sans Light"/>
              <a:ea typeface="Public Sans Light"/>
              <a:cs typeface="Public Sans Light"/>
              <a:sym typeface="Public Sans Light"/>
            </a:endParaRPr>
          </a:p>
        </p:txBody>
      </p:sp>
      <p:sp>
        <p:nvSpPr>
          <p:cNvPr id="90" name="Google Shape;90;p13"/>
          <p:cNvSpPr txBox="1"/>
          <p:nvPr>
            <p:ph idx="1" type="body"/>
          </p:nvPr>
        </p:nvSpPr>
        <p:spPr>
          <a:xfrm>
            <a:off x="1824050" y="1072622"/>
            <a:ext cx="5644200" cy="288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>
            <p:ph type="title"/>
          </p:nvPr>
        </p:nvSpPr>
        <p:spPr>
          <a:xfrm>
            <a:off x="2524550" y="36550"/>
            <a:ext cx="4070700" cy="41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4"/>
          <p:cNvSpPr txBox="1"/>
          <p:nvPr>
            <p:ph idx="1" type="body"/>
          </p:nvPr>
        </p:nvSpPr>
        <p:spPr>
          <a:xfrm>
            <a:off x="1475850" y="1066500"/>
            <a:ext cx="6192300" cy="291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98" name="Google Shape;98;p14"/>
          <p:cNvSpPr txBox="1"/>
          <p:nvPr>
            <p:ph idx="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/>
          <p:nvPr>
            <p:ph type="title"/>
          </p:nvPr>
        </p:nvSpPr>
        <p:spPr>
          <a:xfrm>
            <a:off x="2536650" y="0"/>
            <a:ext cx="4070700" cy="41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5"/>
          <p:cNvSpPr txBox="1"/>
          <p:nvPr>
            <p:ph idx="1" type="body"/>
          </p:nvPr>
        </p:nvSpPr>
        <p:spPr>
          <a:xfrm>
            <a:off x="565200" y="904325"/>
            <a:ext cx="5918100" cy="319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/>
          <p:nvPr>
            <p:ph type="title"/>
          </p:nvPr>
        </p:nvSpPr>
        <p:spPr>
          <a:xfrm>
            <a:off x="2755350" y="3051663"/>
            <a:ext cx="3633300" cy="4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6"/>
          <p:cNvSpPr txBox="1"/>
          <p:nvPr>
            <p:ph idx="1" type="subTitle"/>
          </p:nvPr>
        </p:nvSpPr>
        <p:spPr>
          <a:xfrm>
            <a:off x="3133250" y="3719013"/>
            <a:ext cx="3068100" cy="2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1B8C81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